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Lst>
  <p:sldSz cx="7559675" cy="10691813"/>
  <p:notesSz cx="6858000" cy="9144000"/>
  <p:embeddedFontLst>
    <p:embeddedFont>
      <p:font typeface="Calibri" panose="020F0502020204030204" pitchFamily="34" charset="0"/>
      <p:regular r:id="rId59"/>
      <p:bold r:id="rId60"/>
      <p:italic r:id="rId61"/>
      <p:boldItalic r:id="rId62"/>
    </p:embeddedFont>
    <p:embeddedFont>
      <p:font typeface="Montserrat" panose="00000500000000000000" pitchFamily="2" charset="0"/>
      <p:regular r:id="rId63"/>
      <p:bold r:id="rId64"/>
      <p:italic r:id="rId65"/>
      <p:boldItalic r:id="rId66"/>
    </p:embeddedFont>
    <p:embeddedFont>
      <p:font typeface="Montserrat Light" panose="00000400000000000000" pitchFamily="2" charset="0"/>
      <p:regular r:id="rId67"/>
      <p:italic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9" roundtripDataSignature="AMtx7mgeXZWHoPXIqnHp0kdWfiKmArh5+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2" d="100"/>
          <a:sy n="52" d="100"/>
        </p:scale>
        <p:origin x="2597"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5.fntdata"/><Relationship Id="rId68"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66" Type="http://schemas.openxmlformats.org/officeDocument/2006/relationships/font" Target="fonts/font8.fntdata"/><Relationship Id="rId5" Type="http://schemas.openxmlformats.org/officeDocument/2006/relationships/slide" Target="slides/slide4.xml"/><Relationship Id="rId61" Type="http://schemas.openxmlformats.org/officeDocument/2006/relationships/font" Target="fonts/font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6.fntdata"/><Relationship Id="rId69" Type="http://customschemas.google.com/relationships/presentationmetadata" Target="meta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4.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1: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2" name="Google Shape;442;p10: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4" name="Google Shape;464;p11: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6" name="Google Shape;506;p1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8" name="Google Shape;528;p1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0" name="Google Shape;570;p1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2" name="Google Shape;592;p1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5" name="Google Shape;605;p1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7" name="Google Shape;647;p1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9" name="Google Shape;669;p1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1" name="Google Shape;711;p1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3" name="Google Shape;733;p20: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5" name="Google Shape;775;p21: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7" name="Google Shape;797;p2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6"/>
        <p:cNvGrpSpPr/>
        <p:nvPr/>
      </p:nvGrpSpPr>
      <p:grpSpPr>
        <a:xfrm>
          <a:off x="0" y="0"/>
          <a:ext cx="0" cy="0"/>
          <a:chOff x="0" y="0"/>
          <a:chExt cx="0" cy="0"/>
        </a:xfrm>
      </p:grpSpPr>
      <p:sp>
        <p:nvSpPr>
          <p:cNvPr id="807" name="Google Shape;807;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8" name="Google Shape;808;p2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0" name="Google Shape;850;p2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2" name="Google Shape;872;p2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4" name="Google Shape;914;p2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6" name="Google Shape;936;p2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8" name="Google Shape;978;p2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0" name="Google Shape;1000;p2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2" name="Google Shape;1042;p30: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2"/>
        <p:cNvGrpSpPr/>
        <p:nvPr/>
      </p:nvGrpSpPr>
      <p:grpSpPr>
        <a:xfrm>
          <a:off x="0" y="0"/>
          <a:ext cx="0" cy="0"/>
          <a:chOff x="0" y="0"/>
          <a:chExt cx="0" cy="0"/>
        </a:xfrm>
      </p:grpSpPr>
      <p:sp>
        <p:nvSpPr>
          <p:cNvPr id="1063" name="Google Shape;1063;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4" name="Google Shape;1064;p31: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5"/>
        <p:cNvGrpSpPr/>
        <p:nvPr/>
      </p:nvGrpSpPr>
      <p:grpSpPr>
        <a:xfrm>
          <a:off x="0" y="0"/>
          <a:ext cx="0" cy="0"/>
          <a:chOff x="0" y="0"/>
          <a:chExt cx="0" cy="0"/>
        </a:xfrm>
      </p:grpSpPr>
      <p:sp>
        <p:nvSpPr>
          <p:cNvPr id="1076" name="Google Shape;1076;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7" name="Google Shape;1077;p3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7"/>
        <p:cNvGrpSpPr/>
        <p:nvPr/>
      </p:nvGrpSpPr>
      <p:grpSpPr>
        <a:xfrm>
          <a:off x="0" y="0"/>
          <a:ext cx="0" cy="0"/>
          <a:chOff x="0" y="0"/>
          <a:chExt cx="0" cy="0"/>
        </a:xfrm>
      </p:grpSpPr>
      <p:sp>
        <p:nvSpPr>
          <p:cNvPr id="1118" name="Google Shape;1118;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9" name="Google Shape;1119;p3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9"/>
        <p:cNvGrpSpPr/>
        <p:nvPr/>
      </p:nvGrpSpPr>
      <p:grpSpPr>
        <a:xfrm>
          <a:off x="0" y="0"/>
          <a:ext cx="0" cy="0"/>
          <a:chOff x="0" y="0"/>
          <a:chExt cx="0" cy="0"/>
        </a:xfrm>
      </p:grpSpPr>
      <p:sp>
        <p:nvSpPr>
          <p:cNvPr id="1140" name="Google Shape;1140;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1" name="Google Shape;1141;p3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1"/>
        <p:cNvGrpSpPr/>
        <p:nvPr/>
      </p:nvGrpSpPr>
      <p:grpSpPr>
        <a:xfrm>
          <a:off x="0" y="0"/>
          <a:ext cx="0" cy="0"/>
          <a:chOff x="0" y="0"/>
          <a:chExt cx="0" cy="0"/>
        </a:xfrm>
      </p:grpSpPr>
      <p:sp>
        <p:nvSpPr>
          <p:cNvPr id="1182" name="Google Shape;1182;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3" name="Google Shape;1183;p3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3"/>
        <p:cNvGrpSpPr/>
        <p:nvPr/>
      </p:nvGrpSpPr>
      <p:grpSpPr>
        <a:xfrm>
          <a:off x="0" y="0"/>
          <a:ext cx="0" cy="0"/>
          <a:chOff x="0" y="0"/>
          <a:chExt cx="0" cy="0"/>
        </a:xfrm>
      </p:grpSpPr>
      <p:sp>
        <p:nvSpPr>
          <p:cNvPr id="1204" name="Google Shape;1204;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5" name="Google Shape;1205;p3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5"/>
        <p:cNvGrpSpPr/>
        <p:nvPr/>
      </p:nvGrpSpPr>
      <p:grpSpPr>
        <a:xfrm>
          <a:off x="0" y="0"/>
          <a:ext cx="0" cy="0"/>
          <a:chOff x="0" y="0"/>
          <a:chExt cx="0" cy="0"/>
        </a:xfrm>
      </p:grpSpPr>
      <p:sp>
        <p:nvSpPr>
          <p:cNvPr id="1246" name="Google Shape;1246;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7" name="Google Shape;1247;p3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7"/>
        <p:cNvGrpSpPr/>
        <p:nvPr/>
      </p:nvGrpSpPr>
      <p:grpSpPr>
        <a:xfrm>
          <a:off x="0" y="0"/>
          <a:ext cx="0" cy="0"/>
          <a:chOff x="0" y="0"/>
          <a:chExt cx="0" cy="0"/>
        </a:xfrm>
      </p:grpSpPr>
      <p:sp>
        <p:nvSpPr>
          <p:cNvPr id="1268" name="Google Shape;1268;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9" name="Google Shape;1269;p3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9"/>
        <p:cNvGrpSpPr/>
        <p:nvPr/>
      </p:nvGrpSpPr>
      <p:grpSpPr>
        <a:xfrm>
          <a:off x="0" y="0"/>
          <a:ext cx="0" cy="0"/>
          <a:chOff x="0" y="0"/>
          <a:chExt cx="0" cy="0"/>
        </a:xfrm>
      </p:grpSpPr>
      <p:sp>
        <p:nvSpPr>
          <p:cNvPr id="1310" name="Google Shape;1310;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1" name="Google Shape;1311;p3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1" name="Google Shape;251;p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1"/>
        <p:cNvGrpSpPr/>
        <p:nvPr/>
      </p:nvGrpSpPr>
      <p:grpSpPr>
        <a:xfrm>
          <a:off x="0" y="0"/>
          <a:ext cx="0" cy="0"/>
          <a:chOff x="0" y="0"/>
          <a:chExt cx="0" cy="0"/>
        </a:xfrm>
      </p:grpSpPr>
      <p:sp>
        <p:nvSpPr>
          <p:cNvPr id="1332" name="Google Shape;1332;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3" name="Google Shape;1333;p40: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9"/>
        <p:cNvGrpSpPr/>
        <p:nvPr/>
      </p:nvGrpSpPr>
      <p:grpSpPr>
        <a:xfrm>
          <a:off x="0" y="0"/>
          <a:ext cx="0" cy="0"/>
          <a:chOff x="0" y="0"/>
          <a:chExt cx="0" cy="0"/>
        </a:xfrm>
      </p:grpSpPr>
      <p:sp>
        <p:nvSpPr>
          <p:cNvPr id="1340" name="Google Shape;1340;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1" name="Google Shape;1341;p41: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1"/>
        <p:cNvGrpSpPr/>
        <p:nvPr/>
      </p:nvGrpSpPr>
      <p:grpSpPr>
        <a:xfrm>
          <a:off x="0" y="0"/>
          <a:ext cx="0" cy="0"/>
          <a:chOff x="0" y="0"/>
          <a:chExt cx="0" cy="0"/>
        </a:xfrm>
      </p:grpSpPr>
      <p:sp>
        <p:nvSpPr>
          <p:cNvPr id="1382" name="Google Shape;1382;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3" name="Google Shape;1383;p4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3"/>
        <p:cNvGrpSpPr/>
        <p:nvPr/>
      </p:nvGrpSpPr>
      <p:grpSpPr>
        <a:xfrm>
          <a:off x="0" y="0"/>
          <a:ext cx="0" cy="0"/>
          <a:chOff x="0" y="0"/>
          <a:chExt cx="0" cy="0"/>
        </a:xfrm>
      </p:grpSpPr>
      <p:sp>
        <p:nvSpPr>
          <p:cNvPr id="1404" name="Google Shape;1404;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5" name="Google Shape;1405;p4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5"/>
        <p:cNvGrpSpPr/>
        <p:nvPr/>
      </p:nvGrpSpPr>
      <p:grpSpPr>
        <a:xfrm>
          <a:off x="0" y="0"/>
          <a:ext cx="0" cy="0"/>
          <a:chOff x="0" y="0"/>
          <a:chExt cx="0" cy="0"/>
        </a:xfrm>
      </p:grpSpPr>
      <p:sp>
        <p:nvSpPr>
          <p:cNvPr id="1446" name="Google Shape;1446;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7" name="Google Shape;1447;p4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7"/>
        <p:cNvGrpSpPr/>
        <p:nvPr/>
      </p:nvGrpSpPr>
      <p:grpSpPr>
        <a:xfrm>
          <a:off x="0" y="0"/>
          <a:ext cx="0" cy="0"/>
          <a:chOff x="0" y="0"/>
          <a:chExt cx="0" cy="0"/>
        </a:xfrm>
      </p:grpSpPr>
      <p:sp>
        <p:nvSpPr>
          <p:cNvPr id="1468" name="Google Shape;1468;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9" name="Google Shape;1469;p4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9"/>
        <p:cNvGrpSpPr/>
        <p:nvPr/>
      </p:nvGrpSpPr>
      <p:grpSpPr>
        <a:xfrm>
          <a:off x="0" y="0"/>
          <a:ext cx="0" cy="0"/>
          <a:chOff x="0" y="0"/>
          <a:chExt cx="0" cy="0"/>
        </a:xfrm>
      </p:grpSpPr>
      <p:sp>
        <p:nvSpPr>
          <p:cNvPr id="1510" name="Google Shape;1510;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1" name="Google Shape;1511;p4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1"/>
        <p:cNvGrpSpPr/>
        <p:nvPr/>
      </p:nvGrpSpPr>
      <p:grpSpPr>
        <a:xfrm>
          <a:off x="0" y="0"/>
          <a:ext cx="0" cy="0"/>
          <a:chOff x="0" y="0"/>
          <a:chExt cx="0" cy="0"/>
        </a:xfrm>
      </p:grpSpPr>
      <p:sp>
        <p:nvSpPr>
          <p:cNvPr id="1532" name="Google Shape;1532;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3" name="Google Shape;1533;p4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9"/>
        <p:cNvGrpSpPr/>
        <p:nvPr/>
      </p:nvGrpSpPr>
      <p:grpSpPr>
        <a:xfrm>
          <a:off x="0" y="0"/>
          <a:ext cx="0" cy="0"/>
          <a:chOff x="0" y="0"/>
          <a:chExt cx="0" cy="0"/>
        </a:xfrm>
      </p:grpSpPr>
      <p:sp>
        <p:nvSpPr>
          <p:cNvPr id="1540" name="Google Shape;1540;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1" name="Google Shape;1541;p4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1"/>
        <p:cNvGrpSpPr/>
        <p:nvPr/>
      </p:nvGrpSpPr>
      <p:grpSpPr>
        <a:xfrm>
          <a:off x="0" y="0"/>
          <a:ext cx="0" cy="0"/>
          <a:chOff x="0" y="0"/>
          <a:chExt cx="0" cy="0"/>
        </a:xfrm>
      </p:grpSpPr>
      <p:sp>
        <p:nvSpPr>
          <p:cNvPr id="1582" name="Google Shape;1582;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3" name="Google Shape;1583;p4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p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3"/>
        <p:cNvGrpSpPr/>
        <p:nvPr/>
      </p:nvGrpSpPr>
      <p:grpSpPr>
        <a:xfrm>
          <a:off x="0" y="0"/>
          <a:ext cx="0" cy="0"/>
          <a:chOff x="0" y="0"/>
          <a:chExt cx="0" cy="0"/>
        </a:xfrm>
      </p:grpSpPr>
      <p:sp>
        <p:nvSpPr>
          <p:cNvPr id="1604" name="Google Shape;1604;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5" name="Google Shape;1605;p50: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5"/>
        <p:cNvGrpSpPr/>
        <p:nvPr/>
      </p:nvGrpSpPr>
      <p:grpSpPr>
        <a:xfrm>
          <a:off x="0" y="0"/>
          <a:ext cx="0" cy="0"/>
          <a:chOff x="0" y="0"/>
          <a:chExt cx="0" cy="0"/>
        </a:xfrm>
      </p:grpSpPr>
      <p:sp>
        <p:nvSpPr>
          <p:cNvPr id="1646" name="Google Shape;1646;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7" name="Google Shape;1647;p51: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7"/>
        <p:cNvGrpSpPr/>
        <p:nvPr/>
      </p:nvGrpSpPr>
      <p:grpSpPr>
        <a:xfrm>
          <a:off x="0" y="0"/>
          <a:ext cx="0" cy="0"/>
          <a:chOff x="0" y="0"/>
          <a:chExt cx="0" cy="0"/>
        </a:xfrm>
      </p:grpSpPr>
      <p:sp>
        <p:nvSpPr>
          <p:cNvPr id="1668" name="Google Shape;1668;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9" name="Google Shape;1669;p52: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9"/>
        <p:cNvGrpSpPr/>
        <p:nvPr/>
      </p:nvGrpSpPr>
      <p:grpSpPr>
        <a:xfrm>
          <a:off x="0" y="0"/>
          <a:ext cx="0" cy="0"/>
          <a:chOff x="0" y="0"/>
          <a:chExt cx="0" cy="0"/>
        </a:xfrm>
      </p:grpSpPr>
      <p:sp>
        <p:nvSpPr>
          <p:cNvPr id="1710" name="Google Shape;1710;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1" name="Google Shape;1711;p53: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1"/>
        <p:cNvGrpSpPr/>
        <p:nvPr/>
      </p:nvGrpSpPr>
      <p:grpSpPr>
        <a:xfrm>
          <a:off x="0" y="0"/>
          <a:ext cx="0" cy="0"/>
          <a:chOff x="0" y="0"/>
          <a:chExt cx="0" cy="0"/>
        </a:xfrm>
      </p:grpSpPr>
      <p:sp>
        <p:nvSpPr>
          <p:cNvPr id="1732" name="Google Shape;1732;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3" name="Google Shape;1733;p54: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3"/>
        <p:cNvGrpSpPr/>
        <p:nvPr/>
      </p:nvGrpSpPr>
      <p:grpSpPr>
        <a:xfrm>
          <a:off x="0" y="0"/>
          <a:ext cx="0" cy="0"/>
          <a:chOff x="0" y="0"/>
          <a:chExt cx="0" cy="0"/>
        </a:xfrm>
      </p:grpSpPr>
      <p:sp>
        <p:nvSpPr>
          <p:cNvPr id="1774" name="Google Shape;1774;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5" name="Google Shape;1775;p55: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5"/>
        <p:cNvGrpSpPr/>
        <p:nvPr/>
      </p:nvGrpSpPr>
      <p:grpSpPr>
        <a:xfrm>
          <a:off x="0" y="0"/>
          <a:ext cx="0" cy="0"/>
          <a:chOff x="0" y="0"/>
          <a:chExt cx="0" cy="0"/>
        </a:xfrm>
      </p:grpSpPr>
      <p:sp>
        <p:nvSpPr>
          <p:cNvPr id="1796" name="Google Shape;1796;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7" name="Google Shape;1797;p5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6: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0" name="Google Shape;350;p7: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7" name="Google Shape;377;p8: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0" name="Google Shape;400;p9:notes"/>
          <p:cNvSpPr>
            <a:spLocks noGrp="1" noRot="1" noChangeAspect="1"/>
          </p:cNvSpPr>
          <p:nvPr>
            <p:ph type="sldImg" idx="2"/>
          </p:nvPr>
        </p:nvSpPr>
        <p:spPr>
          <a:xfrm>
            <a:off x="2338388" y="1143000"/>
            <a:ext cx="218122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How to use the toolkit">
  <p:cSld name="How to use the toolkit">
    <p:spTree>
      <p:nvGrpSpPr>
        <p:cNvPr id="1" name="Shape 131"/>
        <p:cNvGrpSpPr/>
        <p:nvPr/>
      </p:nvGrpSpPr>
      <p:grpSpPr>
        <a:xfrm>
          <a:off x="0" y="0"/>
          <a:ext cx="0" cy="0"/>
          <a:chOff x="0" y="0"/>
          <a:chExt cx="0" cy="0"/>
        </a:xfrm>
      </p:grpSpPr>
      <p:sp>
        <p:nvSpPr>
          <p:cNvPr id="132" name="Google Shape;132;p64"/>
          <p:cNvSpPr/>
          <p:nvPr/>
        </p:nvSpPr>
        <p:spPr>
          <a:xfrm>
            <a:off x="3556741" y="1251240"/>
            <a:ext cx="3708000" cy="12783"/>
          </a:xfrm>
          <a:custGeom>
            <a:avLst/>
            <a:gdLst/>
            <a:ahLst/>
            <a:cxnLst/>
            <a:rect l="l" t="t" r="r" b="b"/>
            <a:pathLst>
              <a:path w="6818175" h="12783" extrusionOk="0">
                <a:moveTo>
                  <a:pt x="6818176" y="0"/>
                </a:moveTo>
                <a:lnTo>
                  <a:pt x="0" y="0"/>
                </a:lnTo>
              </a:path>
            </a:pathLst>
          </a:custGeom>
          <a:noFill/>
          <a:ln w="12775" cap="rnd" cmpd="sng">
            <a:solidFill>
              <a:srgbClr val="E54526"/>
            </a:solidFill>
            <a:prstDash val="dash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3" name="Google Shape;133;p64"/>
          <p:cNvSpPr/>
          <p:nvPr/>
        </p:nvSpPr>
        <p:spPr>
          <a:xfrm>
            <a:off x="241300" y="331839"/>
            <a:ext cx="2944352" cy="9526511"/>
          </a:xfrm>
          <a:prstGeom prst="rect">
            <a:avLst/>
          </a:prstGeom>
          <a:solidFill>
            <a:srgbClr val="3389C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4" name="Google Shape;134;p64"/>
          <p:cNvSpPr/>
          <p:nvPr/>
        </p:nvSpPr>
        <p:spPr>
          <a:xfrm>
            <a:off x="2738737" y="699499"/>
            <a:ext cx="834495" cy="834068"/>
          </a:xfrm>
          <a:custGeom>
            <a:avLst/>
            <a:gdLst/>
            <a:ahLst/>
            <a:cxnLst/>
            <a:rect l="l" t="t" r="r" b="b"/>
            <a:pathLst>
              <a:path w="652553" h="652219" extrusionOk="0">
                <a:moveTo>
                  <a:pt x="0" y="326110"/>
                </a:moveTo>
                <a:cubicBezTo>
                  <a:pt x="0" y="506231"/>
                  <a:pt x="146064" y="652220"/>
                  <a:pt x="326277" y="652220"/>
                </a:cubicBezTo>
                <a:cubicBezTo>
                  <a:pt x="506490" y="652220"/>
                  <a:pt x="652554" y="506231"/>
                  <a:pt x="652554" y="326110"/>
                </a:cubicBezTo>
                <a:cubicBezTo>
                  <a:pt x="652554" y="145989"/>
                  <a:pt x="506490" y="0"/>
                  <a:pt x="326277" y="0"/>
                </a:cubicBezTo>
                <a:cubicBezTo>
                  <a:pt x="146064" y="0"/>
                  <a:pt x="0" y="145989"/>
                  <a:pt x="0" y="32611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64"/>
          <p:cNvSpPr txBox="1">
            <a:spLocks noGrp="1"/>
          </p:cNvSpPr>
          <p:nvPr>
            <p:ph type="body" idx="1"/>
          </p:nvPr>
        </p:nvSpPr>
        <p:spPr>
          <a:xfrm>
            <a:off x="3675955" y="1390204"/>
            <a:ext cx="3499136" cy="995393"/>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6FC0CA"/>
              </a:buClr>
              <a:buSzPts val="1200"/>
              <a:buFont typeface="Arial"/>
              <a:buNone/>
              <a:defRPr sz="12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36" name="Google Shape;136;p64"/>
          <p:cNvSpPr txBox="1">
            <a:spLocks noGrp="1"/>
          </p:cNvSpPr>
          <p:nvPr>
            <p:ph type="body" idx="2"/>
          </p:nvPr>
        </p:nvSpPr>
        <p:spPr>
          <a:xfrm>
            <a:off x="483733" y="578518"/>
            <a:ext cx="1991868" cy="170748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37" name="Google Shape;137;p64"/>
          <p:cNvSpPr txBox="1">
            <a:spLocks noGrp="1"/>
          </p:cNvSpPr>
          <p:nvPr>
            <p:ph type="body" idx="3"/>
          </p:nvPr>
        </p:nvSpPr>
        <p:spPr>
          <a:xfrm>
            <a:off x="2763811" y="898567"/>
            <a:ext cx="784346" cy="6350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27"/>
              </a:spcBef>
              <a:spcAft>
                <a:spcPts val="0"/>
              </a:spcAft>
              <a:buClr>
                <a:schemeClr val="lt1"/>
              </a:buClr>
              <a:buSzPts val="2800"/>
              <a:buFont typeface="Arial"/>
              <a:buNone/>
              <a:defRPr sz="28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38" name="Google Shape;138;p64"/>
          <p:cNvSpPr txBox="1">
            <a:spLocks noGrp="1"/>
          </p:cNvSpPr>
          <p:nvPr>
            <p:ph type="body" idx="4"/>
          </p:nvPr>
        </p:nvSpPr>
        <p:spPr>
          <a:xfrm>
            <a:off x="2763811" y="850144"/>
            <a:ext cx="784346" cy="287396"/>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827"/>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39" name="Google Shape;139;p64"/>
          <p:cNvSpPr txBox="1">
            <a:spLocks noGrp="1"/>
          </p:cNvSpPr>
          <p:nvPr>
            <p:ph type="body" idx="5"/>
          </p:nvPr>
        </p:nvSpPr>
        <p:spPr>
          <a:xfrm>
            <a:off x="483732" y="2510566"/>
            <a:ext cx="1991868" cy="6910525"/>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6FC0CA"/>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40" name="Google Shape;140;p64"/>
          <p:cNvSpPr/>
          <p:nvPr/>
        </p:nvSpPr>
        <p:spPr>
          <a:xfrm>
            <a:off x="3574918" y="3042048"/>
            <a:ext cx="3708000" cy="12783"/>
          </a:xfrm>
          <a:custGeom>
            <a:avLst/>
            <a:gdLst/>
            <a:ahLst/>
            <a:cxnLst/>
            <a:rect l="l" t="t" r="r" b="b"/>
            <a:pathLst>
              <a:path w="6818175" h="12783" extrusionOk="0">
                <a:moveTo>
                  <a:pt x="6818176" y="0"/>
                </a:moveTo>
                <a:lnTo>
                  <a:pt x="0" y="0"/>
                </a:lnTo>
              </a:path>
            </a:pathLst>
          </a:custGeom>
          <a:noFill/>
          <a:ln w="12775" cap="rnd" cmpd="sng">
            <a:solidFill>
              <a:srgbClr val="E54526"/>
            </a:solidFill>
            <a:prstDash val="dash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1" name="Google Shape;141;p64"/>
          <p:cNvSpPr/>
          <p:nvPr/>
        </p:nvSpPr>
        <p:spPr>
          <a:xfrm>
            <a:off x="2756914" y="2490307"/>
            <a:ext cx="834495" cy="834068"/>
          </a:xfrm>
          <a:custGeom>
            <a:avLst/>
            <a:gdLst/>
            <a:ahLst/>
            <a:cxnLst/>
            <a:rect l="l" t="t" r="r" b="b"/>
            <a:pathLst>
              <a:path w="652553" h="652219" extrusionOk="0">
                <a:moveTo>
                  <a:pt x="0" y="326110"/>
                </a:moveTo>
                <a:cubicBezTo>
                  <a:pt x="0" y="506231"/>
                  <a:pt x="146064" y="652220"/>
                  <a:pt x="326277" y="652220"/>
                </a:cubicBezTo>
                <a:cubicBezTo>
                  <a:pt x="506490" y="652220"/>
                  <a:pt x="652554" y="506231"/>
                  <a:pt x="652554" y="326110"/>
                </a:cubicBezTo>
                <a:cubicBezTo>
                  <a:pt x="652554" y="145989"/>
                  <a:pt x="506490" y="0"/>
                  <a:pt x="326277" y="0"/>
                </a:cubicBezTo>
                <a:cubicBezTo>
                  <a:pt x="146064" y="0"/>
                  <a:pt x="0" y="145989"/>
                  <a:pt x="0" y="32611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142;p64"/>
          <p:cNvSpPr txBox="1">
            <a:spLocks noGrp="1"/>
          </p:cNvSpPr>
          <p:nvPr>
            <p:ph type="body" idx="6"/>
          </p:nvPr>
        </p:nvSpPr>
        <p:spPr>
          <a:xfrm>
            <a:off x="3694132" y="3181012"/>
            <a:ext cx="3499136" cy="995393"/>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6FC0CA"/>
              </a:buClr>
              <a:buSzPts val="1200"/>
              <a:buFont typeface="Arial"/>
              <a:buNone/>
              <a:defRPr sz="12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43" name="Google Shape;143;p64"/>
          <p:cNvSpPr txBox="1">
            <a:spLocks noGrp="1"/>
          </p:cNvSpPr>
          <p:nvPr>
            <p:ph type="body" idx="7"/>
          </p:nvPr>
        </p:nvSpPr>
        <p:spPr>
          <a:xfrm>
            <a:off x="2781988" y="2689375"/>
            <a:ext cx="784346" cy="6350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27"/>
              </a:spcBef>
              <a:spcAft>
                <a:spcPts val="0"/>
              </a:spcAft>
              <a:buClr>
                <a:schemeClr val="lt1"/>
              </a:buClr>
              <a:buSzPts val="2800"/>
              <a:buFont typeface="Arial"/>
              <a:buNone/>
              <a:defRPr sz="28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44" name="Google Shape;144;p64"/>
          <p:cNvSpPr txBox="1">
            <a:spLocks noGrp="1"/>
          </p:cNvSpPr>
          <p:nvPr>
            <p:ph type="body" idx="8"/>
          </p:nvPr>
        </p:nvSpPr>
        <p:spPr>
          <a:xfrm>
            <a:off x="2781988" y="2640952"/>
            <a:ext cx="784346" cy="287396"/>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827"/>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45" name="Google Shape;145;p64"/>
          <p:cNvSpPr/>
          <p:nvPr/>
        </p:nvSpPr>
        <p:spPr>
          <a:xfrm>
            <a:off x="3574918" y="4863073"/>
            <a:ext cx="3708000" cy="12783"/>
          </a:xfrm>
          <a:custGeom>
            <a:avLst/>
            <a:gdLst/>
            <a:ahLst/>
            <a:cxnLst/>
            <a:rect l="l" t="t" r="r" b="b"/>
            <a:pathLst>
              <a:path w="6818175" h="12783" extrusionOk="0">
                <a:moveTo>
                  <a:pt x="6818176" y="0"/>
                </a:moveTo>
                <a:lnTo>
                  <a:pt x="0" y="0"/>
                </a:lnTo>
              </a:path>
            </a:pathLst>
          </a:custGeom>
          <a:noFill/>
          <a:ln w="12775" cap="rnd" cmpd="sng">
            <a:solidFill>
              <a:srgbClr val="E54526"/>
            </a:solidFill>
            <a:prstDash val="dash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6" name="Google Shape;146;p64"/>
          <p:cNvSpPr/>
          <p:nvPr/>
        </p:nvSpPr>
        <p:spPr>
          <a:xfrm>
            <a:off x="2756914" y="4311332"/>
            <a:ext cx="834495" cy="834068"/>
          </a:xfrm>
          <a:custGeom>
            <a:avLst/>
            <a:gdLst/>
            <a:ahLst/>
            <a:cxnLst/>
            <a:rect l="l" t="t" r="r" b="b"/>
            <a:pathLst>
              <a:path w="652553" h="652219" extrusionOk="0">
                <a:moveTo>
                  <a:pt x="0" y="326110"/>
                </a:moveTo>
                <a:cubicBezTo>
                  <a:pt x="0" y="506231"/>
                  <a:pt x="146064" y="652220"/>
                  <a:pt x="326277" y="652220"/>
                </a:cubicBezTo>
                <a:cubicBezTo>
                  <a:pt x="506490" y="652220"/>
                  <a:pt x="652554" y="506231"/>
                  <a:pt x="652554" y="326110"/>
                </a:cubicBezTo>
                <a:cubicBezTo>
                  <a:pt x="652554" y="145989"/>
                  <a:pt x="506490" y="0"/>
                  <a:pt x="326277" y="0"/>
                </a:cubicBezTo>
                <a:cubicBezTo>
                  <a:pt x="146064" y="0"/>
                  <a:pt x="0" y="145989"/>
                  <a:pt x="0" y="32611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64"/>
          <p:cNvSpPr txBox="1">
            <a:spLocks noGrp="1"/>
          </p:cNvSpPr>
          <p:nvPr>
            <p:ph type="body" idx="9"/>
          </p:nvPr>
        </p:nvSpPr>
        <p:spPr>
          <a:xfrm>
            <a:off x="3694131" y="4572817"/>
            <a:ext cx="3499135" cy="32721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rgbClr val="3389CA"/>
              </a:buClr>
              <a:buSzPts val="1600"/>
              <a:buFont typeface="Arial"/>
              <a:buNone/>
              <a:defRPr sz="1600" b="1" i="0" u="none" strike="noStrike" cap="none">
                <a:solidFill>
                  <a:srgbClr val="3389CA"/>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48" name="Google Shape;148;p64"/>
          <p:cNvSpPr txBox="1">
            <a:spLocks noGrp="1"/>
          </p:cNvSpPr>
          <p:nvPr>
            <p:ph type="body" idx="13"/>
          </p:nvPr>
        </p:nvSpPr>
        <p:spPr>
          <a:xfrm>
            <a:off x="3694132" y="5002037"/>
            <a:ext cx="3499136" cy="995393"/>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6FC0CA"/>
              </a:buClr>
              <a:buSzPts val="1200"/>
              <a:buFont typeface="Arial"/>
              <a:buNone/>
              <a:defRPr sz="12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49" name="Google Shape;149;p64"/>
          <p:cNvSpPr txBox="1">
            <a:spLocks noGrp="1"/>
          </p:cNvSpPr>
          <p:nvPr>
            <p:ph type="body" idx="14"/>
          </p:nvPr>
        </p:nvSpPr>
        <p:spPr>
          <a:xfrm>
            <a:off x="2781988" y="4510400"/>
            <a:ext cx="784346" cy="6350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27"/>
              </a:spcBef>
              <a:spcAft>
                <a:spcPts val="0"/>
              </a:spcAft>
              <a:buClr>
                <a:schemeClr val="lt1"/>
              </a:buClr>
              <a:buSzPts val="2800"/>
              <a:buFont typeface="Arial"/>
              <a:buNone/>
              <a:defRPr sz="28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50" name="Google Shape;150;p64"/>
          <p:cNvSpPr txBox="1">
            <a:spLocks noGrp="1"/>
          </p:cNvSpPr>
          <p:nvPr>
            <p:ph type="body" idx="15"/>
          </p:nvPr>
        </p:nvSpPr>
        <p:spPr>
          <a:xfrm>
            <a:off x="2781988" y="4461977"/>
            <a:ext cx="784346" cy="287396"/>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827"/>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51" name="Google Shape;151;p64"/>
          <p:cNvSpPr/>
          <p:nvPr/>
        </p:nvSpPr>
        <p:spPr>
          <a:xfrm>
            <a:off x="3574918" y="6688655"/>
            <a:ext cx="3708000" cy="12783"/>
          </a:xfrm>
          <a:custGeom>
            <a:avLst/>
            <a:gdLst/>
            <a:ahLst/>
            <a:cxnLst/>
            <a:rect l="l" t="t" r="r" b="b"/>
            <a:pathLst>
              <a:path w="6818175" h="12783" extrusionOk="0">
                <a:moveTo>
                  <a:pt x="6818176" y="0"/>
                </a:moveTo>
                <a:lnTo>
                  <a:pt x="0" y="0"/>
                </a:lnTo>
              </a:path>
            </a:pathLst>
          </a:custGeom>
          <a:noFill/>
          <a:ln w="12775" cap="rnd" cmpd="sng">
            <a:solidFill>
              <a:srgbClr val="E54526"/>
            </a:solidFill>
            <a:prstDash val="dash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2" name="Google Shape;152;p64"/>
          <p:cNvSpPr/>
          <p:nvPr/>
        </p:nvSpPr>
        <p:spPr>
          <a:xfrm>
            <a:off x="2756914" y="6136914"/>
            <a:ext cx="834495" cy="834068"/>
          </a:xfrm>
          <a:custGeom>
            <a:avLst/>
            <a:gdLst/>
            <a:ahLst/>
            <a:cxnLst/>
            <a:rect l="l" t="t" r="r" b="b"/>
            <a:pathLst>
              <a:path w="652553" h="652219" extrusionOk="0">
                <a:moveTo>
                  <a:pt x="0" y="326110"/>
                </a:moveTo>
                <a:cubicBezTo>
                  <a:pt x="0" y="506231"/>
                  <a:pt x="146064" y="652220"/>
                  <a:pt x="326277" y="652220"/>
                </a:cubicBezTo>
                <a:cubicBezTo>
                  <a:pt x="506490" y="652220"/>
                  <a:pt x="652554" y="506231"/>
                  <a:pt x="652554" y="326110"/>
                </a:cubicBezTo>
                <a:cubicBezTo>
                  <a:pt x="652554" y="145989"/>
                  <a:pt x="506490" y="0"/>
                  <a:pt x="326277" y="0"/>
                </a:cubicBezTo>
                <a:cubicBezTo>
                  <a:pt x="146064" y="0"/>
                  <a:pt x="0" y="145989"/>
                  <a:pt x="0" y="32611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3" name="Google Shape;153;p64"/>
          <p:cNvSpPr txBox="1">
            <a:spLocks noGrp="1"/>
          </p:cNvSpPr>
          <p:nvPr>
            <p:ph type="body" idx="16"/>
          </p:nvPr>
        </p:nvSpPr>
        <p:spPr>
          <a:xfrm>
            <a:off x="3694131" y="6398399"/>
            <a:ext cx="3499135" cy="32721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rgbClr val="3389CA"/>
              </a:buClr>
              <a:buSzPts val="1600"/>
              <a:buFont typeface="Arial"/>
              <a:buNone/>
              <a:defRPr sz="1600" b="1" i="0" u="none" strike="noStrike" cap="none">
                <a:solidFill>
                  <a:srgbClr val="3389CA"/>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54" name="Google Shape;154;p64"/>
          <p:cNvSpPr txBox="1">
            <a:spLocks noGrp="1"/>
          </p:cNvSpPr>
          <p:nvPr>
            <p:ph type="body" idx="17"/>
          </p:nvPr>
        </p:nvSpPr>
        <p:spPr>
          <a:xfrm>
            <a:off x="3694132" y="6827619"/>
            <a:ext cx="3499136" cy="995393"/>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6FC0CA"/>
              </a:buClr>
              <a:buSzPts val="1200"/>
              <a:buFont typeface="Arial"/>
              <a:buNone/>
              <a:defRPr sz="12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55" name="Google Shape;155;p64"/>
          <p:cNvSpPr txBox="1">
            <a:spLocks noGrp="1"/>
          </p:cNvSpPr>
          <p:nvPr>
            <p:ph type="body" idx="18"/>
          </p:nvPr>
        </p:nvSpPr>
        <p:spPr>
          <a:xfrm>
            <a:off x="2781988" y="6335982"/>
            <a:ext cx="784346" cy="6350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27"/>
              </a:spcBef>
              <a:spcAft>
                <a:spcPts val="0"/>
              </a:spcAft>
              <a:buClr>
                <a:schemeClr val="lt1"/>
              </a:buClr>
              <a:buSzPts val="2800"/>
              <a:buFont typeface="Arial"/>
              <a:buNone/>
              <a:defRPr sz="28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56" name="Google Shape;156;p64"/>
          <p:cNvSpPr txBox="1">
            <a:spLocks noGrp="1"/>
          </p:cNvSpPr>
          <p:nvPr>
            <p:ph type="body" idx="19"/>
          </p:nvPr>
        </p:nvSpPr>
        <p:spPr>
          <a:xfrm>
            <a:off x="2781988" y="6287559"/>
            <a:ext cx="784346" cy="287396"/>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827"/>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57" name="Google Shape;157;p64"/>
          <p:cNvSpPr txBox="1">
            <a:spLocks noGrp="1"/>
          </p:cNvSpPr>
          <p:nvPr>
            <p:ph type="body" idx="20"/>
          </p:nvPr>
        </p:nvSpPr>
        <p:spPr>
          <a:xfrm>
            <a:off x="3675955" y="8200607"/>
            <a:ext cx="3517312" cy="141696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0000"/>
              </a:lnSpc>
              <a:spcBef>
                <a:spcPts val="0"/>
              </a:spcBef>
              <a:spcAft>
                <a:spcPts val="0"/>
              </a:spcAft>
              <a:buClr>
                <a:srgbClr val="000000"/>
              </a:buClr>
              <a:buSzPts val="1400"/>
              <a:buFont typeface="Arial"/>
              <a:buNone/>
              <a:defRPr sz="1400" b="0" i="1" u="none" strike="noStrike" cap="none">
                <a:solidFill>
                  <a:srgbClr val="000000"/>
                </a:solidFill>
                <a:latin typeface="Calibri"/>
                <a:ea typeface="Calibri"/>
                <a:cs typeface="Calibri"/>
                <a:sym typeface="Calibri"/>
              </a:defRPr>
            </a:lvl1pPr>
            <a:lvl2pPr marL="914400" marR="0" lvl="1" indent="-354583" algn="l" rtl="0">
              <a:lnSpc>
                <a:spcPct val="90000"/>
              </a:lnSpc>
              <a:spcBef>
                <a:spcPts val="413"/>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2pPr>
            <a:lvl3pPr marL="1371600" marR="0" lvl="2" indent="-333565" algn="l" rtl="0">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3pPr>
            <a:lvl4pPr marL="1828800" marR="0" lvl="3"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4pPr>
            <a:lvl5pPr marL="2286000" marR="0" lvl="4"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58" name="Google Shape;158;p64"/>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58595B"/>
                </a:solidFill>
                <a:latin typeface="Calibri"/>
                <a:ea typeface="Calibri"/>
                <a:cs typeface="Calibri"/>
                <a:sym typeface="Calibri"/>
              </a:defRPr>
            </a:lvl1pPr>
            <a:lvl2pPr marL="0" lvl="1" indent="0" algn="r">
              <a:spcBef>
                <a:spcPts val="0"/>
              </a:spcBef>
              <a:buNone/>
              <a:defRPr sz="900">
                <a:solidFill>
                  <a:srgbClr val="58595B"/>
                </a:solidFill>
                <a:latin typeface="Calibri"/>
                <a:ea typeface="Calibri"/>
                <a:cs typeface="Calibri"/>
                <a:sym typeface="Calibri"/>
              </a:defRPr>
            </a:lvl2pPr>
            <a:lvl3pPr marL="0" lvl="2" indent="0" algn="r">
              <a:spcBef>
                <a:spcPts val="0"/>
              </a:spcBef>
              <a:buNone/>
              <a:defRPr sz="900">
                <a:solidFill>
                  <a:srgbClr val="58595B"/>
                </a:solidFill>
                <a:latin typeface="Calibri"/>
                <a:ea typeface="Calibri"/>
                <a:cs typeface="Calibri"/>
                <a:sym typeface="Calibri"/>
              </a:defRPr>
            </a:lvl3pPr>
            <a:lvl4pPr marL="0" lvl="3" indent="0" algn="r">
              <a:spcBef>
                <a:spcPts val="0"/>
              </a:spcBef>
              <a:buNone/>
              <a:defRPr sz="900">
                <a:solidFill>
                  <a:srgbClr val="58595B"/>
                </a:solidFill>
                <a:latin typeface="Calibri"/>
                <a:ea typeface="Calibri"/>
                <a:cs typeface="Calibri"/>
                <a:sym typeface="Calibri"/>
              </a:defRPr>
            </a:lvl4pPr>
            <a:lvl5pPr marL="0" lvl="4" indent="0" algn="r">
              <a:spcBef>
                <a:spcPts val="0"/>
              </a:spcBef>
              <a:buNone/>
              <a:defRPr sz="900">
                <a:solidFill>
                  <a:srgbClr val="58595B"/>
                </a:solidFill>
                <a:latin typeface="Calibri"/>
                <a:ea typeface="Calibri"/>
                <a:cs typeface="Calibri"/>
                <a:sym typeface="Calibri"/>
              </a:defRPr>
            </a:lvl5pPr>
            <a:lvl6pPr marL="0" lvl="5" indent="0" algn="r">
              <a:spcBef>
                <a:spcPts val="0"/>
              </a:spcBef>
              <a:buNone/>
              <a:defRPr sz="900">
                <a:solidFill>
                  <a:srgbClr val="58595B"/>
                </a:solidFill>
                <a:latin typeface="Calibri"/>
                <a:ea typeface="Calibri"/>
                <a:cs typeface="Calibri"/>
                <a:sym typeface="Calibri"/>
              </a:defRPr>
            </a:lvl6pPr>
            <a:lvl7pPr marL="0" lvl="6" indent="0" algn="r">
              <a:spcBef>
                <a:spcPts val="0"/>
              </a:spcBef>
              <a:buNone/>
              <a:defRPr sz="900">
                <a:solidFill>
                  <a:srgbClr val="58595B"/>
                </a:solidFill>
                <a:latin typeface="Calibri"/>
                <a:ea typeface="Calibri"/>
                <a:cs typeface="Calibri"/>
                <a:sym typeface="Calibri"/>
              </a:defRPr>
            </a:lvl7pPr>
            <a:lvl8pPr marL="0" lvl="7" indent="0" algn="r">
              <a:spcBef>
                <a:spcPts val="0"/>
              </a:spcBef>
              <a:buNone/>
              <a:defRPr sz="900">
                <a:solidFill>
                  <a:srgbClr val="58595B"/>
                </a:solidFill>
                <a:latin typeface="Calibri"/>
                <a:ea typeface="Calibri"/>
                <a:cs typeface="Calibri"/>
                <a:sym typeface="Calibri"/>
              </a:defRPr>
            </a:lvl8pPr>
            <a:lvl9pPr marL="0" lvl="8" indent="0" algn="r">
              <a:spcBef>
                <a:spcPts val="0"/>
              </a:spcBef>
              <a:buNone/>
              <a:defRPr sz="900">
                <a:solidFill>
                  <a:srgbClr val="58595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
        <p:nvSpPr>
          <p:cNvPr id="159" name="Google Shape;159;p64"/>
          <p:cNvSpPr txBox="1">
            <a:spLocks noGrp="1"/>
          </p:cNvSpPr>
          <p:nvPr>
            <p:ph type="body" idx="21"/>
          </p:nvPr>
        </p:nvSpPr>
        <p:spPr>
          <a:xfrm>
            <a:off x="3675954" y="960984"/>
            <a:ext cx="3499135" cy="32721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rgbClr val="3389CA"/>
              </a:buClr>
              <a:buSzPts val="1600"/>
              <a:buFont typeface="Arial"/>
              <a:buNone/>
              <a:defRPr sz="1600" b="1" i="0" u="none" strike="noStrike" cap="none">
                <a:solidFill>
                  <a:srgbClr val="3389CA"/>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60" name="Google Shape;160;p64"/>
          <p:cNvSpPr txBox="1">
            <a:spLocks noGrp="1"/>
          </p:cNvSpPr>
          <p:nvPr>
            <p:ph type="body" idx="22"/>
          </p:nvPr>
        </p:nvSpPr>
        <p:spPr>
          <a:xfrm>
            <a:off x="3694131" y="2751792"/>
            <a:ext cx="3499135" cy="32721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rgbClr val="3389CA"/>
              </a:buClr>
              <a:buSzPts val="1600"/>
              <a:buFont typeface="Arial"/>
              <a:buNone/>
              <a:defRPr sz="1600" b="1" i="0" u="none" strike="noStrike" cap="none">
                <a:solidFill>
                  <a:srgbClr val="3389CA"/>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Only Slide 02">
  <p:cSld name="Text Only Slide 02">
    <p:spTree>
      <p:nvGrpSpPr>
        <p:cNvPr id="1" name="Shape 25"/>
        <p:cNvGrpSpPr/>
        <p:nvPr/>
      </p:nvGrpSpPr>
      <p:grpSpPr>
        <a:xfrm>
          <a:off x="0" y="0"/>
          <a:ext cx="0" cy="0"/>
          <a:chOff x="0" y="0"/>
          <a:chExt cx="0" cy="0"/>
        </a:xfrm>
      </p:grpSpPr>
      <p:sp>
        <p:nvSpPr>
          <p:cNvPr id="26" name="Google Shape;26;p59"/>
          <p:cNvSpPr txBox="1">
            <a:spLocks noGrp="1"/>
          </p:cNvSpPr>
          <p:nvPr>
            <p:ph type="body" idx="1"/>
          </p:nvPr>
        </p:nvSpPr>
        <p:spPr>
          <a:xfrm>
            <a:off x="559613" y="1864992"/>
            <a:ext cx="6526988" cy="7937913"/>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58595B"/>
              </a:buClr>
              <a:buSzPts val="1100"/>
              <a:buFont typeface="Arial"/>
              <a:buNone/>
              <a:defRPr sz="1100" b="0" i="0" u="none" strike="noStrike" cap="none">
                <a:solidFill>
                  <a:srgbClr val="58595B"/>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27" name="Google Shape;27;p59"/>
          <p:cNvSpPr txBox="1">
            <a:spLocks noGrp="1"/>
          </p:cNvSpPr>
          <p:nvPr>
            <p:ph type="body" idx="2"/>
          </p:nvPr>
        </p:nvSpPr>
        <p:spPr>
          <a:xfrm>
            <a:off x="515712" y="660136"/>
            <a:ext cx="6570888" cy="120485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rgbClr val="3389CA"/>
              </a:buClr>
              <a:buSzPts val="2200"/>
              <a:buFont typeface="Arial"/>
              <a:buNone/>
              <a:defRPr sz="2200" b="1" i="0" u="none" strike="noStrike" cap="none">
                <a:solidFill>
                  <a:srgbClr val="3389CA"/>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28" name="Google Shape;28;p59"/>
          <p:cNvSpPr/>
          <p:nvPr/>
        </p:nvSpPr>
        <p:spPr>
          <a:xfrm>
            <a:off x="7559675" y="8620217"/>
            <a:ext cx="829723" cy="1802168"/>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
        <p:nvSpPr>
          <p:cNvPr id="29" name="Google Shape;29;p59"/>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800" b="0" i="0">
                <a:solidFill>
                  <a:srgbClr val="000000"/>
                </a:solidFill>
                <a:latin typeface="Calibri"/>
                <a:ea typeface="Calibri"/>
                <a:cs typeface="Calibri"/>
                <a:sym typeface="Calibri"/>
              </a:defRPr>
            </a:lvl1pPr>
            <a:lvl2pPr marL="0" lvl="1" indent="0" algn="ctr">
              <a:spcBef>
                <a:spcPts val="0"/>
              </a:spcBef>
              <a:buNone/>
              <a:defRPr sz="800" b="0" i="0">
                <a:solidFill>
                  <a:srgbClr val="000000"/>
                </a:solidFill>
                <a:latin typeface="Calibri"/>
                <a:ea typeface="Calibri"/>
                <a:cs typeface="Calibri"/>
                <a:sym typeface="Calibri"/>
              </a:defRPr>
            </a:lvl2pPr>
            <a:lvl3pPr marL="0" lvl="2" indent="0" algn="ctr">
              <a:spcBef>
                <a:spcPts val="0"/>
              </a:spcBef>
              <a:buNone/>
              <a:defRPr sz="800" b="0" i="0">
                <a:solidFill>
                  <a:srgbClr val="000000"/>
                </a:solidFill>
                <a:latin typeface="Calibri"/>
                <a:ea typeface="Calibri"/>
                <a:cs typeface="Calibri"/>
                <a:sym typeface="Calibri"/>
              </a:defRPr>
            </a:lvl3pPr>
            <a:lvl4pPr marL="0" lvl="3" indent="0" algn="ctr">
              <a:spcBef>
                <a:spcPts val="0"/>
              </a:spcBef>
              <a:buNone/>
              <a:defRPr sz="800" b="0" i="0">
                <a:solidFill>
                  <a:srgbClr val="000000"/>
                </a:solidFill>
                <a:latin typeface="Calibri"/>
                <a:ea typeface="Calibri"/>
                <a:cs typeface="Calibri"/>
                <a:sym typeface="Calibri"/>
              </a:defRPr>
            </a:lvl4pPr>
            <a:lvl5pPr marL="0" lvl="4" indent="0" algn="ctr">
              <a:spcBef>
                <a:spcPts val="0"/>
              </a:spcBef>
              <a:buNone/>
              <a:defRPr sz="800" b="0" i="0">
                <a:solidFill>
                  <a:srgbClr val="000000"/>
                </a:solidFill>
                <a:latin typeface="Calibri"/>
                <a:ea typeface="Calibri"/>
                <a:cs typeface="Calibri"/>
                <a:sym typeface="Calibri"/>
              </a:defRPr>
            </a:lvl5pPr>
            <a:lvl6pPr marL="0" lvl="5" indent="0" algn="ctr">
              <a:spcBef>
                <a:spcPts val="0"/>
              </a:spcBef>
              <a:buNone/>
              <a:defRPr sz="800" b="0" i="0">
                <a:solidFill>
                  <a:srgbClr val="000000"/>
                </a:solidFill>
                <a:latin typeface="Calibri"/>
                <a:ea typeface="Calibri"/>
                <a:cs typeface="Calibri"/>
                <a:sym typeface="Calibri"/>
              </a:defRPr>
            </a:lvl6pPr>
            <a:lvl7pPr marL="0" lvl="6" indent="0" algn="ctr">
              <a:spcBef>
                <a:spcPts val="0"/>
              </a:spcBef>
              <a:buNone/>
              <a:defRPr sz="800" b="0" i="0">
                <a:solidFill>
                  <a:srgbClr val="000000"/>
                </a:solidFill>
                <a:latin typeface="Calibri"/>
                <a:ea typeface="Calibri"/>
                <a:cs typeface="Calibri"/>
                <a:sym typeface="Calibri"/>
              </a:defRPr>
            </a:lvl7pPr>
            <a:lvl8pPr marL="0" lvl="7" indent="0" algn="ctr">
              <a:spcBef>
                <a:spcPts val="0"/>
              </a:spcBef>
              <a:buNone/>
              <a:defRPr sz="800" b="0" i="0">
                <a:solidFill>
                  <a:srgbClr val="000000"/>
                </a:solidFill>
                <a:latin typeface="Calibri"/>
                <a:ea typeface="Calibri"/>
                <a:cs typeface="Calibri"/>
                <a:sym typeface="Calibri"/>
              </a:defRPr>
            </a:lvl8pPr>
            <a:lvl9pPr marL="0" lvl="8" indent="0" algn="ctr">
              <a:spcBef>
                <a:spcPts val="0"/>
              </a:spcBef>
              <a:buNone/>
              <a:defRPr sz="800" b="0" i="0">
                <a:solidFill>
                  <a:srgbClr val="00000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GB"/>
              <a:t>‹#›</a:t>
            </a:fld>
            <a:endParaRPr/>
          </a:p>
        </p:txBody>
      </p:sp>
      <p:sp>
        <p:nvSpPr>
          <p:cNvPr id="30" name="Google Shape;30;p59"/>
          <p:cNvSpPr/>
          <p:nvPr/>
        </p:nvSpPr>
        <p:spPr>
          <a:xfrm rot="-5400000">
            <a:off x="6144275" y="-743323"/>
            <a:ext cx="199003" cy="1685648"/>
          </a:xfrm>
          <a:custGeom>
            <a:avLst/>
            <a:gdLst/>
            <a:ahLst/>
            <a:cxnLst/>
            <a:rect l="l" t="t" r="r" b="b"/>
            <a:pathLst>
              <a:path w="30700" h="260044" extrusionOk="0">
                <a:moveTo>
                  <a:pt x="0" y="0"/>
                </a:moveTo>
                <a:lnTo>
                  <a:pt x="30701" y="0"/>
                </a:lnTo>
                <a:lnTo>
                  <a:pt x="30701" y="260044"/>
                </a:lnTo>
                <a:lnTo>
                  <a:pt x="0" y="260044"/>
                </a:ln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31640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ver with photo">
  <p:cSld name="Cover with photo">
    <p:spTree>
      <p:nvGrpSpPr>
        <p:cNvPr id="1" name="Shape 13"/>
        <p:cNvGrpSpPr/>
        <p:nvPr/>
      </p:nvGrpSpPr>
      <p:grpSpPr>
        <a:xfrm>
          <a:off x="0" y="0"/>
          <a:ext cx="0" cy="0"/>
          <a:chOff x="0" y="0"/>
          <a:chExt cx="0" cy="0"/>
        </a:xfrm>
      </p:grpSpPr>
      <p:sp>
        <p:nvSpPr>
          <p:cNvPr id="14" name="Google Shape;14;p58"/>
          <p:cNvSpPr/>
          <p:nvPr/>
        </p:nvSpPr>
        <p:spPr>
          <a:xfrm>
            <a:off x="0" y="6429919"/>
            <a:ext cx="7559675" cy="2922628"/>
          </a:xfrm>
          <a:prstGeom prst="rect">
            <a:avLst/>
          </a:prstGeom>
          <a:solidFill>
            <a:srgbClr val="3389CA"/>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5" name="Google Shape;15;p58"/>
          <p:cNvSpPr txBox="1">
            <a:spLocks noGrp="1"/>
          </p:cNvSpPr>
          <p:nvPr>
            <p:ph type="body" idx="1"/>
          </p:nvPr>
        </p:nvSpPr>
        <p:spPr>
          <a:xfrm>
            <a:off x="633776" y="7590373"/>
            <a:ext cx="3256950"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chemeClr val="lt1"/>
              </a:buClr>
              <a:buSzPts val="3400"/>
              <a:buFont typeface="Arial"/>
              <a:buNone/>
              <a:defRPr sz="3400" b="1" i="0" u="none" strike="noStrike" cap="none">
                <a:solidFill>
                  <a:schemeClr val="lt1"/>
                </a:solidFill>
                <a:latin typeface="Calibri"/>
                <a:ea typeface="Calibri"/>
                <a:cs typeface="Calibri"/>
                <a:sym typeface="Calibri"/>
              </a:defRPr>
            </a:lvl1pPr>
            <a:lvl2pPr marL="914400" marR="0" lvl="1" indent="-354583" algn="l" rtl="0">
              <a:lnSpc>
                <a:spcPct val="90000"/>
              </a:lnSpc>
              <a:spcBef>
                <a:spcPts val="413"/>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2pPr>
            <a:lvl3pPr marL="1371600" marR="0" lvl="2" indent="-333565" algn="l" rtl="0">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3pPr>
            <a:lvl4pPr marL="1828800" marR="0" lvl="3"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4pPr>
            <a:lvl5pPr marL="2286000" marR="0" lvl="4"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6" name="Google Shape;16;p58"/>
          <p:cNvSpPr txBox="1">
            <a:spLocks noGrp="1"/>
          </p:cNvSpPr>
          <p:nvPr>
            <p:ph type="body" idx="2"/>
          </p:nvPr>
        </p:nvSpPr>
        <p:spPr>
          <a:xfrm>
            <a:off x="633776" y="7026707"/>
            <a:ext cx="3256950" cy="538586"/>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827"/>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54583" algn="l" rtl="0">
              <a:lnSpc>
                <a:spcPct val="90000"/>
              </a:lnSpc>
              <a:spcBef>
                <a:spcPts val="413"/>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2pPr>
            <a:lvl3pPr marL="1371600" marR="0" lvl="2" indent="-333565" algn="l" rtl="0">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3pPr>
            <a:lvl4pPr marL="1828800" marR="0" lvl="3"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4pPr>
            <a:lvl5pPr marL="2286000" marR="0" lvl="4"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grpSp>
        <p:nvGrpSpPr>
          <p:cNvPr id="17" name="Google Shape;17;p58"/>
          <p:cNvGrpSpPr/>
          <p:nvPr/>
        </p:nvGrpSpPr>
        <p:grpSpPr>
          <a:xfrm>
            <a:off x="5718142" y="10152034"/>
            <a:ext cx="1627384" cy="404078"/>
            <a:chOff x="0" y="0"/>
            <a:chExt cx="2301694" cy="571500"/>
          </a:xfrm>
        </p:grpSpPr>
        <p:sp>
          <p:nvSpPr>
            <p:cNvPr id="18" name="Google Shape;18;p58"/>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9" name="Google Shape;19;p58"/>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20" name="Google Shape;20;p58"/>
          <p:cNvSpPr/>
          <p:nvPr/>
        </p:nvSpPr>
        <p:spPr>
          <a:xfrm>
            <a:off x="4433593" y="9079572"/>
            <a:ext cx="3126081" cy="545949"/>
          </a:xfrm>
          <a:prstGeom prst="rect">
            <a:avLst/>
          </a:prstGeom>
          <a:solidFill>
            <a:srgbClr val="E54526"/>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21" name="Google Shape;21;p58"/>
          <p:cNvSpPr txBox="1">
            <a:spLocks noGrp="1"/>
          </p:cNvSpPr>
          <p:nvPr>
            <p:ph type="body" idx="3"/>
          </p:nvPr>
        </p:nvSpPr>
        <p:spPr>
          <a:xfrm>
            <a:off x="4219446" y="9174139"/>
            <a:ext cx="3126080" cy="35681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827"/>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354583" algn="l" rtl="0">
              <a:lnSpc>
                <a:spcPct val="90000"/>
              </a:lnSpc>
              <a:spcBef>
                <a:spcPts val="413"/>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2pPr>
            <a:lvl3pPr marL="1371600" marR="0" lvl="2" indent="-333565" algn="l" rtl="0">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3pPr>
            <a:lvl4pPr marL="1828800" marR="0" lvl="3"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4pPr>
            <a:lvl5pPr marL="2286000" marR="0" lvl="4"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22" name="Google Shape;22;p58"/>
          <p:cNvSpPr>
            <a:spLocks noGrp="1"/>
          </p:cNvSpPr>
          <p:nvPr>
            <p:ph type="pic" idx="4"/>
          </p:nvPr>
        </p:nvSpPr>
        <p:spPr>
          <a:xfrm>
            <a:off x="0" y="2903621"/>
            <a:ext cx="7559675" cy="3596852"/>
          </a:xfrm>
          <a:prstGeom prst="rect">
            <a:avLst/>
          </a:prstGeom>
          <a:solidFill>
            <a:srgbClr val="D8D8D8"/>
          </a:solidFill>
          <a:ln>
            <a:noFill/>
          </a:ln>
        </p:spPr>
      </p:sp>
      <p:sp>
        <p:nvSpPr>
          <p:cNvPr id="23" name="Google Shape;23;p58"/>
          <p:cNvSpPr/>
          <p:nvPr/>
        </p:nvSpPr>
        <p:spPr>
          <a:xfrm>
            <a:off x="536177" y="6404839"/>
            <a:ext cx="3452148" cy="236020"/>
          </a:xfrm>
          <a:prstGeom prst="rect">
            <a:avLst/>
          </a:prstGeom>
          <a:solidFill>
            <a:srgbClr val="E54526"/>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pic>
        <p:nvPicPr>
          <p:cNvPr id="24" name="Google Shape;24;p58" descr="Logo&#10;&#10;Description automatically generated with medium confidence"/>
          <p:cNvPicPr preferRelativeResize="0"/>
          <p:nvPr/>
        </p:nvPicPr>
        <p:blipFill rotWithShape="1">
          <a:blip r:embed="rId3">
            <a:alphaModFix/>
          </a:blip>
          <a:srcRect/>
          <a:stretch/>
        </p:blipFill>
        <p:spPr>
          <a:xfrm>
            <a:off x="536177" y="431163"/>
            <a:ext cx="2240280" cy="2086610"/>
          </a:xfrm>
          <a:prstGeom prst="rect">
            <a:avLst/>
          </a:prstGeom>
          <a:noFill/>
          <a:ln>
            <a:noFill/>
          </a:ln>
        </p:spPr>
      </p:pic>
    </p:spTree>
    <p:extLst>
      <p:ext uri="{BB962C8B-B14F-4D97-AF65-F5344CB8AC3E}">
        <p14:creationId xmlns:p14="http://schemas.microsoft.com/office/powerpoint/2010/main" val="10830733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Only Slide 01">
  <p:cSld name="Text Only Slide 01">
    <p:spTree>
      <p:nvGrpSpPr>
        <p:cNvPr id="1" name="Shape 201"/>
        <p:cNvGrpSpPr/>
        <p:nvPr/>
      </p:nvGrpSpPr>
      <p:grpSpPr>
        <a:xfrm>
          <a:off x="0" y="0"/>
          <a:ext cx="0" cy="0"/>
          <a:chOff x="0" y="0"/>
          <a:chExt cx="0" cy="0"/>
        </a:xfrm>
      </p:grpSpPr>
      <p:sp>
        <p:nvSpPr>
          <p:cNvPr id="202" name="Google Shape;202;p68"/>
          <p:cNvSpPr/>
          <p:nvPr/>
        </p:nvSpPr>
        <p:spPr>
          <a:xfrm rot="10800000" flipH="1">
            <a:off x="0" y="0"/>
            <a:ext cx="7559675" cy="3425592"/>
          </a:xfrm>
          <a:prstGeom prst="rect">
            <a:avLst/>
          </a:prstGeom>
          <a:solidFill>
            <a:srgbClr val="3389C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03" name="Google Shape;203;p68"/>
          <p:cNvSpPr txBox="1">
            <a:spLocks noGrp="1"/>
          </p:cNvSpPr>
          <p:nvPr>
            <p:ph type="body" idx="1"/>
          </p:nvPr>
        </p:nvSpPr>
        <p:spPr>
          <a:xfrm>
            <a:off x="559613" y="1864992"/>
            <a:ext cx="6526988" cy="7937913"/>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58595B"/>
              </a:buClr>
              <a:buSzPts val="1100"/>
              <a:buFont typeface="Arial"/>
              <a:buNone/>
              <a:defRPr sz="1100" b="0" i="0" u="none" strike="noStrike" cap="none">
                <a:solidFill>
                  <a:srgbClr val="58595B"/>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204" name="Google Shape;204;p68"/>
          <p:cNvSpPr txBox="1">
            <a:spLocks noGrp="1"/>
          </p:cNvSpPr>
          <p:nvPr>
            <p:ph type="body" idx="2"/>
          </p:nvPr>
        </p:nvSpPr>
        <p:spPr>
          <a:xfrm>
            <a:off x="515712" y="660136"/>
            <a:ext cx="6570888" cy="120485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chemeClr val="lt1"/>
              </a:buClr>
              <a:buSzPts val="2200"/>
              <a:buFont typeface="Arial"/>
              <a:buNone/>
              <a:defRPr sz="22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205" name="Google Shape;205;p68"/>
          <p:cNvSpPr/>
          <p:nvPr/>
        </p:nvSpPr>
        <p:spPr>
          <a:xfrm>
            <a:off x="7559675" y="8620217"/>
            <a:ext cx="829723" cy="1802168"/>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b="0" i="0">
              <a:solidFill>
                <a:schemeClr val="lt1"/>
              </a:solidFill>
              <a:latin typeface="Calibri"/>
              <a:ea typeface="Calibri"/>
              <a:cs typeface="Calibri"/>
              <a:sym typeface="Calibri"/>
            </a:endParaRPr>
          </a:p>
        </p:txBody>
      </p:sp>
      <p:sp>
        <p:nvSpPr>
          <p:cNvPr id="206" name="Google Shape;206;p68"/>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800" b="0" i="0">
                <a:solidFill>
                  <a:srgbClr val="000000"/>
                </a:solidFill>
                <a:latin typeface="Calibri"/>
                <a:ea typeface="Calibri"/>
                <a:cs typeface="Calibri"/>
                <a:sym typeface="Calibri"/>
              </a:defRPr>
            </a:lvl1pPr>
            <a:lvl2pPr marL="0" lvl="1" indent="0" algn="ctr">
              <a:spcBef>
                <a:spcPts val="0"/>
              </a:spcBef>
              <a:buNone/>
              <a:defRPr sz="800" b="0" i="0">
                <a:solidFill>
                  <a:srgbClr val="000000"/>
                </a:solidFill>
                <a:latin typeface="Calibri"/>
                <a:ea typeface="Calibri"/>
                <a:cs typeface="Calibri"/>
                <a:sym typeface="Calibri"/>
              </a:defRPr>
            </a:lvl2pPr>
            <a:lvl3pPr marL="0" lvl="2" indent="0" algn="ctr">
              <a:spcBef>
                <a:spcPts val="0"/>
              </a:spcBef>
              <a:buNone/>
              <a:defRPr sz="800" b="0" i="0">
                <a:solidFill>
                  <a:srgbClr val="000000"/>
                </a:solidFill>
                <a:latin typeface="Calibri"/>
                <a:ea typeface="Calibri"/>
                <a:cs typeface="Calibri"/>
                <a:sym typeface="Calibri"/>
              </a:defRPr>
            </a:lvl3pPr>
            <a:lvl4pPr marL="0" lvl="3" indent="0" algn="ctr">
              <a:spcBef>
                <a:spcPts val="0"/>
              </a:spcBef>
              <a:buNone/>
              <a:defRPr sz="800" b="0" i="0">
                <a:solidFill>
                  <a:srgbClr val="000000"/>
                </a:solidFill>
                <a:latin typeface="Calibri"/>
                <a:ea typeface="Calibri"/>
                <a:cs typeface="Calibri"/>
                <a:sym typeface="Calibri"/>
              </a:defRPr>
            </a:lvl4pPr>
            <a:lvl5pPr marL="0" lvl="4" indent="0" algn="ctr">
              <a:spcBef>
                <a:spcPts val="0"/>
              </a:spcBef>
              <a:buNone/>
              <a:defRPr sz="800" b="0" i="0">
                <a:solidFill>
                  <a:srgbClr val="000000"/>
                </a:solidFill>
                <a:latin typeface="Calibri"/>
                <a:ea typeface="Calibri"/>
                <a:cs typeface="Calibri"/>
                <a:sym typeface="Calibri"/>
              </a:defRPr>
            </a:lvl5pPr>
            <a:lvl6pPr marL="0" lvl="5" indent="0" algn="ctr">
              <a:spcBef>
                <a:spcPts val="0"/>
              </a:spcBef>
              <a:buNone/>
              <a:defRPr sz="800" b="0" i="0">
                <a:solidFill>
                  <a:srgbClr val="000000"/>
                </a:solidFill>
                <a:latin typeface="Calibri"/>
                <a:ea typeface="Calibri"/>
                <a:cs typeface="Calibri"/>
                <a:sym typeface="Calibri"/>
              </a:defRPr>
            </a:lvl6pPr>
            <a:lvl7pPr marL="0" lvl="6" indent="0" algn="ctr">
              <a:spcBef>
                <a:spcPts val="0"/>
              </a:spcBef>
              <a:buNone/>
              <a:defRPr sz="800" b="0" i="0">
                <a:solidFill>
                  <a:srgbClr val="000000"/>
                </a:solidFill>
                <a:latin typeface="Calibri"/>
                <a:ea typeface="Calibri"/>
                <a:cs typeface="Calibri"/>
                <a:sym typeface="Calibri"/>
              </a:defRPr>
            </a:lvl7pPr>
            <a:lvl8pPr marL="0" lvl="7" indent="0" algn="ctr">
              <a:spcBef>
                <a:spcPts val="0"/>
              </a:spcBef>
              <a:buNone/>
              <a:defRPr sz="800" b="0" i="0">
                <a:solidFill>
                  <a:srgbClr val="000000"/>
                </a:solidFill>
                <a:latin typeface="Calibri"/>
                <a:ea typeface="Calibri"/>
                <a:cs typeface="Calibri"/>
                <a:sym typeface="Calibri"/>
              </a:defRPr>
            </a:lvl8pPr>
            <a:lvl9pPr marL="0" lvl="8" indent="0" algn="ctr">
              <a:spcBef>
                <a:spcPts val="0"/>
              </a:spcBef>
              <a:buNone/>
              <a:defRPr sz="800" b="0" i="0">
                <a:solidFill>
                  <a:srgbClr val="000000"/>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744969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61"/>
        <p:cNvGrpSpPr/>
        <p:nvPr/>
      </p:nvGrpSpPr>
      <p:grpSpPr>
        <a:xfrm>
          <a:off x="0" y="0"/>
          <a:ext cx="0" cy="0"/>
          <a:chOff x="0" y="0"/>
          <a:chExt cx="0" cy="0"/>
        </a:xfrm>
      </p:grpSpPr>
      <p:sp>
        <p:nvSpPr>
          <p:cNvPr id="162" name="Google Shape;162;p65"/>
          <p:cNvSpPr/>
          <p:nvPr/>
        </p:nvSpPr>
        <p:spPr>
          <a:xfrm>
            <a:off x="0" y="3012734"/>
            <a:ext cx="7612004" cy="5699608"/>
          </a:xfrm>
          <a:prstGeom prst="rect">
            <a:avLst/>
          </a:prstGeom>
          <a:solidFill>
            <a:srgbClr val="3389C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63" name="Google Shape;163;p65"/>
          <p:cNvSpPr/>
          <p:nvPr/>
        </p:nvSpPr>
        <p:spPr>
          <a:xfrm rot="5400000">
            <a:off x="171072" y="2841658"/>
            <a:ext cx="5699608" cy="6041757"/>
          </a:xfrm>
          <a:custGeom>
            <a:avLst/>
            <a:gdLst/>
            <a:ahLst/>
            <a:cxnLst/>
            <a:rect l="l" t="t" r="r" b="b"/>
            <a:pathLst>
              <a:path w="783223" h="719011" extrusionOk="0">
                <a:moveTo>
                  <a:pt x="0" y="0"/>
                </a:moveTo>
                <a:lnTo>
                  <a:pt x="783224" y="0"/>
                </a:lnTo>
                <a:lnTo>
                  <a:pt x="783224" y="719011"/>
                </a:lnTo>
                <a:lnTo>
                  <a:pt x="0" y="719011"/>
                </a:lnTo>
                <a:close/>
              </a:path>
            </a:pathLst>
          </a:custGeom>
          <a:blipFill rotWithShape="0">
            <a:blip r:embed="rId2">
              <a:alphaModFix amt="58999"/>
            </a:blip>
            <a:stretch>
              <a:fillRect l="-14643" t="-8824" r="20131" b="-14686"/>
            </a:stretch>
          </a:bli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65"/>
          <p:cNvSpPr/>
          <p:nvPr/>
        </p:nvSpPr>
        <p:spPr>
          <a:xfrm>
            <a:off x="7117189" y="6878127"/>
            <a:ext cx="200056" cy="2808313"/>
          </a:xfrm>
          <a:prstGeom prst="rect">
            <a:avLst/>
          </a:prstGeom>
          <a:solidFill>
            <a:srgbClr val="E545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5" name="Google Shape;165;p65"/>
          <p:cNvSpPr txBox="1">
            <a:spLocks noGrp="1"/>
          </p:cNvSpPr>
          <p:nvPr>
            <p:ph type="body" idx="1"/>
          </p:nvPr>
        </p:nvSpPr>
        <p:spPr>
          <a:xfrm>
            <a:off x="608218" y="1258597"/>
            <a:ext cx="1697019" cy="1084776"/>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827"/>
              </a:spcBef>
              <a:spcAft>
                <a:spcPts val="0"/>
              </a:spcAft>
              <a:buClr>
                <a:srgbClr val="58595B"/>
              </a:buClr>
              <a:buSzPts val="9600"/>
              <a:buFont typeface="Arial"/>
              <a:buNone/>
              <a:defRPr sz="9600" b="1" i="0" u="none" strike="noStrike" cap="none">
                <a:solidFill>
                  <a:srgbClr val="58595B"/>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66" name="Google Shape;166;p65"/>
          <p:cNvSpPr txBox="1">
            <a:spLocks noGrp="1"/>
          </p:cNvSpPr>
          <p:nvPr>
            <p:ph type="body" idx="2"/>
          </p:nvPr>
        </p:nvSpPr>
        <p:spPr>
          <a:xfrm>
            <a:off x="2555646" y="1264751"/>
            <a:ext cx="3486126" cy="108477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827"/>
              </a:spcBef>
              <a:spcAft>
                <a:spcPts val="0"/>
              </a:spcAft>
              <a:buClr>
                <a:srgbClr val="58595B"/>
              </a:buClr>
              <a:buSzPts val="3600"/>
              <a:buFont typeface="Arial"/>
              <a:buNone/>
              <a:defRPr sz="3600" b="0" i="0" u="none" strike="noStrike" cap="none">
                <a:solidFill>
                  <a:srgbClr val="58595B"/>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cxnSp>
        <p:nvCxnSpPr>
          <p:cNvPr id="167" name="Google Shape;167;p65"/>
          <p:cNvCxnSpPr/>
          <p:nvPr/>
        </p:nvCxnSpPr>
        <p:spPr>
          <a:xfrm>
            <a:off x="2305236" y="765446"/>
            <a:ext cx="0" cy="2790625"/>
          </a:xfrm>
          <a:prstGeom prst="straightConnector1">
            <a:avLst/>
          </a:prstGeom>
          <a:noFill/>
          <a:ln w="76200" cap="flat" cmpd="sng">
            <a:solidFill>
              <a:srgbClr val="E54526"/>
            </a:solidFill>
            <a:prstDash val="solid"/>
            <a:miter lim="800000"/>
            <a:headEnd type="none" w="sm" len="sm"/>
            <a:tailEnd type="none" w="sm" len="sm"/>
          </a:ln>
        </p:spPr>
      </p:cxnSp>
      <p:sp>
        <p:nvSpPr>
          <p:cNvPr id="168" name="Google Shape;168;p65"/>
          <p:cNvSpPr txBox="1"/>
          <p:nvPr/>
        </p:nvSpPr>
        <p:spPr>
          <a:xfrm rot="-5400000">
            <a:off x="5776358" y="8098190"/>
            <a:ext cx="2881719" cy="200055"/>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GB" sz="700" b="0">
                <a:solidFill>
                  <a:schemeClr val="lt1"/>
                </a:solidFill>
                <a:latin typeface="Calibri"/>
                <a:ea typeface="Calibri"/>
                <a:cs typeface="Calibri"/>
                <a:sym typeface="Calibri"/>
              </a:rPr>
              <a:t>Cultrual Social Innovation Europe﻿﻿﻿</a:t>
            </a:r>
            <a:endParaRPr/>
          </a:p>
        </p:txBody>
      </p:sp>
      <p:sp>
        <p:nvSpPr>
          <p:cNvPr id="169" name="Google Shape;169;p65"/>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58595B"/>
                </a:solidFill>
                <a:latin typeface="Calibri"/>
                <a:ea typeface="Calibri"/>
                <a:cs typeface="Calibri"/>
                <a:sym typeface="Calibri"/>
              </a:defRPr>
            </a:lvl1pPr>
            <a:lvl2pPr marL="0" lvl="1" indent="0" algn="r">
              <a:spcBef>
                <a:spcPts val="0"/>
              </a:spcBef>
              <a:buNone/>
              <a:defRPr sz="900">
                <a:solidFill>
                  <a:srgbClr val="58595B"/>
                </a:solidFill>
                <a:latin typeface="Calibri"/>
                <a:ea typeface="Calibri"/>
                <a:cs typeface="Calibri"/>
                <a:sym typeface="Calibri"/>
              </a:defRPr>
            </a:lvl2pPr>
            <a:lvl3pPr marL="0" lvl="2" indent="0" algn="r">
              <a:spcBef>
                <a:spcPts val="0"/>
              </a:spcBef>
              <a:buNone/>
              <a:defRPr sz="900">
                <a:solidFill>
                  <a:srgbClr val="58595B"/>
                </a:solidFill>
                <a:latin typeface="Calibri"/>
                <a:ea typeface="Calibri"/>
                <a:cs typeface="Calibri"/>
                <a:sym typeface="Calibri"/>
              </a:defRPr>
            </a:lvl3pPr>
            <a:lvl4pPr marL="0" lvl="3" indent="0" algn="r">
              <a:spcBef>
                <a:spcPts val="0"/>
              </a:spcBef>
              <a:buNone/>
              <a:defRPr sz="900">
                <a:solidFill>
                  <a:srgbClr val="58595B"/>
                </a:solidFill>
                <a:latin typeface="Calibri"/>
                <a:ea typeface="Calibri"/>
                <a:cs typeface="Calibri"/>
                <a:sym typeface="Calibri"/>
              </a:defRPr>
            </a:lvl4pPr>
            <a:lvl5pPr marL="0" lvl="4" indent="0" algn="r">
              <a:spcBef>
                <a:spcPts val="0"/>
              </a:spcBef>
              <a:buNone/>
              <a:defRPr sz="900">
                <a:solidFill>
                  <a:srgbClr val="58595B"/>
                </a:solidFill>
                <a:latin typeface="Calibri"/>
                <a:ea typeface="Calibri"/>
                <a:cs typeface="Calibri"/>
                <a:sym typeface="Calibri"/>
              </a:defRPr>
            </a:lvl5pPr>
            <a:lvl6pPr marL="0" lvl="5" indent="0" algn="r">
              <a:spcBef>
                <a:spcPts val="0"/>
              </a:spcBef>
              <a:buNone/>
              <a:defRPr sz="900">
                <a:solidFill>
                  <a:srgbClr val="58595B"/>
                </a:solidFill>
                <a:latin typeface="Calibri"/>
                <a:ea typeface="Calibri"/>
                <a:cs typeface="Calibri"/>
                <a:sym typeface="Calibri"/>
              </a:defRPr>
            </a:lvl6pPr>
            <a:lvl7pPr marL="0" lvl="6" indent="0" algn="r">
              <a:spcBef>
                <a:spcPts val="0"/>
              </a:spcBef>
              <a:buNone/>
              <a:defRPr sz="900">
                <a:solidFill>
                  <a:srgbClr val="58595B"/>
                </a:solidFill>
                <a:latin typeface="Calibri"/>
                <a:ea typeface="Calibri"/>
                <a:cs typeface="Calibri"/>
                <a:sym typeface="Calibri"/>
              </a:defRPr>
            </a:lvl7pPr>
            <a:lvl8pPr marL="0" lvl="7" indent="0" algn="r">
              <a:spcBef>
                <a:spcPts val="0"/>
              </a:spcBef>
              <a:buNone/>
              <a:defRPr sz="900">
                <a:solidFill>
                  <a:srgbClr val="58595B"/>
                </a:solidFill>
                <a:latin typeface="Calibri"/>
                <a:ea typeface="Calibri"/>
                <a:cs typeface="Calibri"/>
                <a:sym typeface="Calibri"/>
              </a:defRPr>
            </a:lvl8pPr>
            <a:lvl9pPr marL="0" lvl="8" indent="0" algn="r">
              <a:spcBef>
                <a:spcPts val="0"/>
              </a:spcBef>
              <a:buNone/>
              <a:defRPr sz="900">
                <a:solidFill>
                  <a:srgbClr val="58595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bout Slide 01">
  <p:cSld name="About Slide 01">
    <p:spTree>
      <p:nvGrpSpPr>
        <p:cNvPr id="1" name="Shape 170"/>
        <p:cNvGrpSpPr/>
        <p:nvPr/>
      </p:nvGrpSpPr>
      <p:grpSpPr>
        <a:xfrm>
          <a:off x="0" y="0"/>
          <a:ext cx="0" cy="0"/>
          <a:chOff x="0" y="0"/>
          <a:chExt cx="0" cy="0"/>
        </a:xfrm>
      </p:grpSpPr>
      <p:sp>
        <p:nvSpPr>
          <p:cNvPr id="171" name="Google Shape;171;p66"/>
          <p:cNvSpPr/>
          <p:nvPr/>
        </p:nvSpPr>
        <p:spPr>
          <a:xfrm>
            <a:off x="399378" y="4982803"/>
            <a:ext cx="6818175" cy="12783"/>
          </a:xfrm>
          <a:custGeom>
            <a:avLst/>
            <a:gdLst/>
            <a:ahLst/>
            <a:cxnLst/>
            <a:rect l="l" t="t" r="r" b="b"/>
            <a:pathLst>
              <a:path w="6818175" h="12783" extrusionOk="0">
                <a:moveTo>
                  <a:pt x="6818176" y="0"/>
                </a:moveTo>
                <a:lnTo>
                  <a:pt x="0" y="0"/>
                </a:lnTo>
              </a:path>
            </a:pathLst>
          </a:custGeom>
          <a:noFill/>
          <a:ln w="12775" cap="rnd" cmpd="sng">
            <a:solidFill>
              <a:srgbClr val="3389CA"/>
            </a:solidFill>
            <a:prstDash val="dash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2" name="Google Shape;172;p66"/>
          <p:cNvSpPr/>
          <p:nvPr/>
        </p:nvSpPr>
        <p:spPr>
          <a:xfrm>
            <a:off x="376170" y="4587701"/>
            <a:ext cx="652553" cy="652219"/>
          </a:xfrm>
          <a:custGeom>
            <a:avLst/>
            <a:gdLst/>
            <a:ahLst/>
            <a:cxnLst/>
            <a:rect l="l" t="t" r="r" b="b"/>
            <a:pathLst>
              <a:path w="652553" h="652219" extrusionOk="0">
                <a:moveTo>
                  <a:pt x="0" y="326110"/>
                </a:moveTo>
                <a:cubicBezTo>
                  <a:pt x="0" y="506231"/>
                  <a:pt x="146064" y="652220"/>
                  <a:pt x="326277" y="652220"/>
                </a:cubicBezTo>
                <a:cubicBezTo>
                  <a:pt x="506490" y="652220"/>
                  <a:pt x="652554" y="506231"/>
                  <a:pt x="652554" y="326110"/>
                </a:cubicBezTo>
                <a:cubicBezTo>
                  <a:pt x="652554" y="145989"/>
                  <a:pt x="506490" y="0"/>
                  <a:pt x="326277" y="0"/>
                </a:cubicBezTo>
                <a:cubicBezTo>
                  <a:pt x="146064" y="0"/>
                  <a:pt x="0" y="145989"/>
                  <a:pt x="0" y="32611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3" name="Google Shape;173;p66"/>
          <p:cNvSpPr/>
          <p:nvPr/>
        </p:nvSpPr>
        <p:spPr>
          <a:xfrm>
            <a:off x="849" y="831259"/>
            <a:ext cx="7559675" cy="3199608"/>
          </a:xfrm>
          <a:custGeom>
            <a:avLst/>
            <a:gdLst/>
            <a:ahLst/>
            <a:cxnLst/>
            <a:rect l="l" t="t" r="r" b="b"/>
            <a:pathLst>
              <a:path w="5417269" h="3199608" extrusionOk="0">
                <a:moveTo>
                  <a:pt x="0" y="0"/>
                </a:moveTo>
                <a:lnTo>
                  <a:pt x="5417270" y="0"/>
                </a:lnTo>
                <a:lnTo>
                  <a:pt x="5417270" y="3199609"/>
                </a:lnTo>
                <a:lnTo>
                  <a:pt x="0" y="3199609"/>
                </a:lnTo>
                <a:close/>
              </a:path>
            </a:pathLst>
          </a:custGeom>
          <a:solidFill>
            <a:srgbClr val="3389C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 name="Google Shape;174;p66"/>
          <p:cNvSpPr/>
          <p:nvPr/>
        </p:nvSpPr>
        <p:spPr>
          <a:xfrm>
            <a:off x="-11186" y="649741"/>
            <a:ext cx="3562769" cy="464715"/>
          </a:xfrm>
          <a:custGeom>
            <a:avLst/>
            <a:gdLst/>
            <a:ahLst/>
            <a:cxnLst/>
            <a:rect l="l" t="t" r="r" b="b"/>
            <a:pathLst>
              <a:path w="189933" h="2630482" extrusionOk="0">
                <a:moveTo>
                  <a:pt x="0" y="0"/>
                </a:moveTo>
                <a:lnTo>
                  <a:pt x="189934" y="0"/>
                </a:lnTo>
                <a:lnTo>
                  <a:pt x="189934" y="2630483"/>
                </a:lnTo>
                <a:lnTo>
                  <a:pt x="0" y="2630483"/>
                </a:ln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5" name="Google Shape;175;p66"/>
          <p:cNvSpPr/>
          <p:nvPr/>
        </p:nvSpPr>
        <p:spPr>
          <a:xfrm>
            <a:off x="6536424" y="553411"/>
            <a:ext cx="652553" cy="652219"/>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 name="Google Shape;176;p66"/>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rgbClr val="E54526"/>
              </a:buClr>
              <a:buSzPts val="1800"/>
              <a:buFont typeface="Arial"/>
              <a:buNone/>
              <a:defRPr sz="1800" b="1" i="0" u="none" strike="noStrike" cap="none">
                <a:solidFill>
                  <a:srgbClr val="E54526"/>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77" name="Google Shape;177;p66"/>
          <p:cNvSpPr txBox="1">
            <a:spLocks noGrp="1"/>
          </p:cNvSpPr>
          <p:nvPr>
            <p:ph type="body" idx="2"/>
          </p:nvPr>
        </p:nvSpPr>
        <p:spPr>
          <a:xfrm>
            <a:off x="1080853" y="5208431"/>
            <a:ext cx="5933633" cy="1037452"/>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58595B"/>
              </a:buClr>
              <a:buSzPts val="1100"/>
              <a:buFont typeface="Arial"/>
              <a:buNone/>
              <a:defRPr sz="1100" b="0" i="0" u="none" strike="noStrike" cap="none">
                <a:solidFill>
                  <a:srgbClr val="58595B"/>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78" name="Google Shape;178;p66"/>
          <p:cNvSpPr txBox="1">
            <a:spLocks noGrp="1"/>
          </p:cNvSpPr>
          <p:nvPr>
            <p:ph type="body" idx="3"/>
          </p:nvPr>
        </p:nvSpPr>
        <p:spPr>
          <a:xfrm>
            <a:off x="891112" y="1458154"/>
            <a:ext cx="6123374" cy="2349789"/>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79" name="Google Shape;179;p66"/>
          <p:cNvSpPr txBox="1">
            <a:spLocks noGrp="1"/>
          </p:cNvSpPr>
          <p:nvPr>
            <p:ph type="body" idx="4"/>
          </p:nvPr>
        </p:nvSpPr>
        <p:spPr>
          <a:xfrm>
            <a:off x="864827" y="735558"/>
            <a:ext cx="2554234" cy="33100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chemeClr val="lt1"/>
              </a:buClr>
              <a:buSzPts val="1800"/>
              <a:buFont typeface="Arial"/>
              <a:buNone/>
              <a:defRPr sz="18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pic>
        <p:nvPicPr>
          <p:cNvPr id="180" name="Google Shape;180;p66"/>
          <p:cNvPicPr preferRelativeResize="0"/>
          <p:nvPr/>
        </p:nvPicPr>
        <p:blipFill rotWithShape="1">
          <a:blip r:embed="rId2">
            <a:alphaModFix/>
          </a:blip>
          <a:srcRect l="8386" t="10823" r="9307" b="5573"/>
          <a:stretch/>
        </p:blipFill>
        <p:spPr>
          <a:xfrm>
            <a:off x="996871" y="6325980"/>
            <a:ext cx="5717242" cy="3634091"/>
          </a:xfrm>
          <a:prstGeom prst="rect">
            <a:avLst/>
          </a:prstGeom>
          <a:noFill/>
          <a:ln>
            <a:noFill/>
          </a:ln>
        </p:spPr>
      </p:pic>
      <p:sp>
        <p:nvSpPr>
          <p:cNvPr id="181" name="Google Shape;181;p66"/>
          <p:cNvSpPr>
            <a:spLocks noGrp="1"/>
          </p:cNvSpPr>
          <p:nvPr>
            <p:ph type="pic" idx="5"/>
          </p:nvPr>
        </p:nvSpPr>
        <p:spPr>
          <a:xfrm>
            <a:off x="1830749" y="6637477"/>
            <a:ext cx="4103792" cy="2654091"/>
          </a:xfrm>
          <a:prstGeom prst="rect">
            <a:avLst/>
          </a:prstGeom>
          <a:solidFill>
            <a:schemeClr val="lt1"/>
          </a:solidFill>
          <a:ln>
            <a:noFill/>
          </a:ln>
        </p:spPr>
      </p:sp>
      <p:sp>
        <p:nvSpPr>
          <p:cNvPr id="182" name="Google Shape;182;p66"/>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58595B"/>
                </a:solidFill>
                <a:latin typeface="Calibri"/>
                <a:ea typeface="Calibri"/>
                <a:cs typeface="Calibri"/>
                <a:sym typeface="Calibri"/>
              </a:defRPr>
            </a:lvl1pPr>
            <a:lvl2pPr marL="0" lvl="1" indent="0" algn="r">
              <a:spcBef>
                <a:spcPts val="0"/>
              </a:spcBef>
              <a:buNone/>
              <a:defRPr sz="900">
                <a:solidFill>
                  <a:srgbClr val="58595B"/>
                </a:solidFill>
                <a:latin typeface="Calibri"/>
                <a:ea typeface="Calibri"/>
                <a:cs typeface="Calibri"/>
                <a:sym typeface="Calibri"/>
              </a:defRPr>
            </a:lvl2pPr>
            <a:lvl3pPr marL="0" lvl="2" indent="0" algn="r">
              <a:spcBef>
                <a:spcPts val="0"/>
              </a:spcBef>
              <a:buNone/>
              <a:defRPr sz="900">
                <a:solidFill>
                  <a:srgbClr val="58595B"/>
                </a:solidFill>
                <a:latin typeface="Calibri"/>
                <a:ea typeface="Calibri"/>
                <a:cs typeface="Calibri"/>
                <a:sym typeface="Calibri"/>
              </a:defRPr>
            </a:lvl3pPr>
            <a:lvl4pPr marL="0" lvl="3" indent="0" algn="r">
              <a:spcBef>
                <a:spcPts val="0"/>
              </a:spcBef>
              <a:buNone/>
              <a:defRPr sz="900">
                <a:solidFill>
                  <a:srgbClr val="58595B"/>
                </a:solidFill>
                <a:latin typeface="Calibri"/>
                <a:ea typeface="Calibri"/>
                <a:cs typeface="Calibri"/>
                <a:sym typeface="Calibri"/>
              </a:defRPr>
            </a:lvl4pPr>
            <a:lvl5pPr marL="0" lvl="4" indent="0" algn="r">
              <a:spcBef>
                <a:spcPts val="0"/>
              </a:spcBef>
              <a:buNone/>
              <a:defRPr sz="900">
                <a:solidFill>
                  <a:srgbClr val="58595B"/>
                </a:solidFill>
                <a:latin typeface="Calibri"/>
                <a:ea typeface="Calibri"/>
                <a:cs typeface="Calibri"/>
                <a:sym typeface="Calibri"/>
              </a:defRPr>
            </a:lvl5pPr>
            <a:lvl6pPr marL="0" lvl="5" indent="0" algn="r">
              <a:spcBef>
                <a:spcPts val="0"/>
              </a:spcBef>
              <a:buNone/>
              <a:defRPr sz="900">
                <a:solidFill>
                  <a:srgbClr val="58595B"/>
                </a:solidFill>
                <a:latin typeface="Calibri"/>
                <a:ea typeface="Calibri"/>
                <a:cs typeface="Calibri"/>
                <a:sym typeface="Calibri"/>
              </a:defRPr>
            </a:lvl6pPr>
            <a:lvl7pPr marL="0" lvl="6" indent="0" algn="r">
              <a:spcBef>
                <a:spcPts val="0"/>
              </a:spcBef>
              <a:buNone/>
              <a:defRPr sz="900">
                <a:solidFill>
                  <a:srgbClr val="58595B"/>
                </a:solidFill>
                <a:latin typeface="Calibri"/>
                <a:ea typeface="Calibri"/>
                <a:cs typeface="Calibri"/>
                <a:sym typeface="Calibri"/>
              </a:defRPr>
            </a:lvl7pPr>
            <a:lvl8pPr marL="0" lvl="7" indent="0" algn="r">
              <a:spcBef>
                <a:spcPts val="0"/>
              </a:spcBef>
              <a:buNone/>
              <a:defRPr sz="900">
                <a:solidFill>
                  <a:srgbClr val="58595B"/>
                </a:solidFill>
                <a:latin typeface="Calibri"/>
                <a:ea typeface="Calibri"/>
                <a:cs typeface="Calibri"/>
                <a:sym typeface="Calibri"/>
              </a:defRPr>
            </a:lvl8pPr>
            <a:lvl9pPr marL="0" lvl="8" indent="0" algn="r">
              <a:spcBef>
                <a:spcPts val="0"/>
              </a:spcBef>
              <a:buNone/>
              <a:defRPr sz="900">
                <a:solidFill>
                  <a:srgbClr val="58595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About Slide 02">
  <p:cSld name="About Slide 02">
    <p:spTree>
      <p:nvGrpSpPr>
        <p:cNvPr id="1" name="Shape 183"/>
        <p:cNvGrpSpPr/>
        <p:nvPr/>
      </p:nvGrpSpPr>
      <p:grpSpPr>
        <a:xfrm>
          <a:off x="0" y="0"/>
          <a:ext cx="0" cy="0"/>
          <a:chOff x="0" y="0"/>
          <a:chExt cx="0" cy="0"/>
        </a:xfrm>
      </p:grpSpPr>
      <p:sp>
        <p:nvSpPr>
          <p:cNvPr id="184" name="Google Shape;184;p67"/>
          <p:cNvSpPr/>
          <p:nvPr/>
        </p:nvSpPr>
        <p:spPr>
          <a:xfrm>
            <a:off x="265565" y="735952"/>
            <a:ext cx="6818175" cy="12783"/>
          </a:xfrm>
          <a:custGeom>
            <a:avLst/>
            <a:gdLst/>
            <a:ahLst/>
            <a:cxnLst/>
            <a:rect l="l" t="t" r="r" b="b"/>
            <a:pathLst>
              <a:path w="6818175" h="12783" extrusionOk="0">
                <a:moveTo>
                  <a:pt x="6818176" y="0"/>
                </a:moveTo>
                <a:lnTo>
                  <a:pt x="0" y="0"/>
                </a:lnTo>
              </a:path>
            </a:pathLst>
          </a:custGeom>
          <a:noFill/>
          <a:ln w="12775" cap="rnd" cmpd="sng">
            <a:solidFill>
              <a:srgbClr val="3389CA"/>
            </a:solidFill>
            <a:prstDash val="dash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5" name="Google Shape;185;p67"/>
          <p:cNvSpPr/>
          <p:nvPr/>
        </p:nvSpPr>
        <p:spPr>
          <a:xfrm>
            <a:off x="265565" y="2608568"/>
            <a:ext cx="6818175" cy="12783"/>
          </a:xfrm>
          <a:custGeom>
            <a:avLst/>
            <a:gdLst/>
            <a:ahLst/>
            <a:cxnLst/>
            <a:rect l="l" t="t" r="r" b="b"/>
            <a:pathLst>
              <a:path w="6818175" h="12783" extrusionOk="0">
                <a:moveTo>
                  <a:pt x="6818176" y="0"/>
                </a:moveTo>
                <a:lnTo>
                  <a:pt x="0" y="0"/>
                </a:lnTo>
              </a:path>
            </a:pathLst>
          </a:custGeom>
          <a:noFill/>
          <a:ln w="12775" cap="rnd" cmpd="sng">
            <a:solidFill>
              <a:srgbClr val="3389CA"/>
            </a:solidFill>
            <a:prstDash val="dash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6" name="Google Shape;186;p67"/>
          <p:cNvSpPr/>
          <p:nvPr/>
        </p:nvSpPr>
        <p:spPr>
          <a:xfrm>
            <a:off x="265565" y="6497582"/>
            <a:ext cx="6818175" cy="12783"/>
          </a:xfrm>
          <a:custGeom>
            <a:avLst/>
            <a:gdLst/>
            <a:ahLst/>
            <a:cxnLst/>
            <a:rect l="l" t="t" r="r" b="b"/>
            <a:pathLst>
              <a:path w="6818175" h="12783" extrusionOk="0">
                <a:moveTo>
                  <a:pt x="6818176" y="0"/>
                </a:moveTo>
                <a:lnTo>
                  <a:pt x="0" y="0"/>
                </a:lnTo>
              </a:path>
            </a:pathLst>
          </a:custGeom>
          <a:noFill/>
          <a:ln w="12775" cap="rnd" cmpd="sng">
            <a:solidFill>
              <a:srgbClr val="6FC0CA"/>
            </a:solidFill>
            <a:prstDash val="dash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 name="Google Shape;187;p67"/>
          <p:cNvSpPr/>
          <p:nvPr/>
        </p:nvSpPr>
        <p:spPr>
          <a:xfrm>
            <a:off x="0" y="4029917"/>
            <a:ext cx="7585817" cy="1686264"/>
          </a:xfrm>
          <a:prstGeom prst="rect">
            <a:avLst/>
          </a:prstGeom>
          <a:solidFill>
            <a:srgbClr val="3389CA"/>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88" name="Google Shape;188;p67"/>
          <p:cNvSpPr/>
          <p:nvPr/>
        </p:nvSpPr>
        <p:spPr>
          <a:xfrm>
            <a:off x="270933" y="340850"/>
            <a:ext cx="652553" cy="652219"/>
          </a:xfrm>
          <a:custGeom>
            <a:avLst/>
            <a:gdLst/>
            <a:ahLst/>
            <a:cxnLst/>
            <a:rect l="l" t="t" r="r" b="b"/>
            <a:pathLst>
              <a:path w="652553" h="652219" extrusionOk="0">
                <a:moveTo>
                  <a:pt x="0" y="326110"/>
                </a:moveTo>
                <a:cubicBezTo>
                  <a:pt x="0" y="506231"/>
                  <a:pt x="146064" y="652220"/>
                  <a:pt x="326277" y="652220"/>
                </a:cubicBezTo>
                <a:cubicBezTo>
                  <a:pt x="506490" y="652220"/>
                  <a:pt x="652554" y="506231"/>
                  <a:pt x="652554" y="326110"/>
                </a:cubicBezTo>
                <a:cubicBezTo>
                  <a:pt x="652554" y="145989"/>
                  <a:pt x="506490" y="0"/>
                  <a:pt x="326277" y="0"/>
                </a:cubicBezTo>
                <a:cubicBezTo>
                  <a:pt x="146064" y="0"/>
                  <a:pt x="0" y="145989"/>
                  <a:pt x="0" y="32611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9" name="Google Shape;189;p67"/>
          <p:cNvSpPr txBox="1">
            <a:spLocks noGrp="1"/>
          </p:cNvSpPr>
          <p:nvPr>
            <p:ph type="body" idx="1"/>
          </p:nvPr>
        </p:nvSpPr>
        <p:spPr>
          <a:xfrm>
            <a:off x="975616" y="961579"/>
            <a:ext cx="5933633" cy="995393"/>
          </a:xfrm>
          <a:prstGeom prst="rect">
            <a:avLst/>
          </a:prstGeom>
          <a:noFill/>
          <a:ln>
            <a:noFill/>
          </a:ln>
        </p:spPr>
        <p:txBody>
          <a:bodyPr spcFirstLastPara="1" wrap="square" lIns="91425" tIns="45700" rIns="91425" bIns="45700" anchor="t" anchorCtr="0">
            <a:noAutofit/>
          </a:bodyPr>
          <a:lstStyle>
            <a:lvl1pPr marL="457200" marR="0" lvl="0" indent="-298450" algn="just" rtl="0">
              <a:lnSpc>
                <a:spcPct val="100000"/>
              </a:lnSpc>
              <a:spcBef>
                <a:spcPts val="0"/>
              </a:spcBef>
              <a:spcAft>
                <a:spcPts val="0"/>
              </a:spcAft>
              <a:buClr>
                <a:srgbClr val="E54526"/>
              </a:buClr>
              <a:buSzPts val="1100"/>
              <a:buFont typeface="Arial"/>
              <a:buChar char="•"/>
              <a:defRPr sz="1100" b="0" i="0" u="none" strike="noStrike" cap="none">
                <a:solidFill>
                  <a:srgbClr val="58595B"/>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90" name="Google Shape;190;p67"/>
          <p:cNvSpPr/>
          <p:nvPr/>
        </p:nvSpPr>
        <p:spPr>
          <a:xfrm>
            <a:off x="270933" y="2213466"/>
            <a:ext cx="652553" cy="652219"/>
          </a:xfrm>
          <a:custGeom>
            <a:avLst/>
            <a:gdLst/>
            <a:ahLst/>
            <a:cxnLst/>
            <a:rect l="l" t="t" r="r" b="b"/>
            <a:pathLst>
              <a:path w="652553" h="652219" extrusionOk="0">
                <a:moveTo>
                  <a:pt x="0" y="326110"/>
                </a:moveTo>
                <a:cubicBezTo>
                  <a:pt x="0" y="506231"/>
                  <a:pt x="146064" y="652220"/>
                  <a:pt x="326277" y="652220"/>
                </a:cubicBezTo>
                <a:cubicBezTo>
                  <a:pt x="506490" y="652220"/>
                  <a:pt x="652554" y="506231"/>
                  <a:pt x="652554" y="326110"/>
                </a:cubicBezTo>
                <a:cubicBezTo>
                  <a:pt x="652554" y="145989"/>
                  <a:pt x="506490" y="0"/>
                  <a:pt x="326277" y="0"/>
                </a:cubicBezTo>
                <a:cubicBezTo>
                  <a:pt x="146064" y="0"/>
                  <a:pt x="0" y="145989"/>
                  <a:pt x="0" y="32611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1" name="Google Shape;191;p67"/>
          <p:cNvSpPr txBox="1">
            <a:spLocks noGrp="1"/>
          </p:cNvSpPr>
          <p:nvPr>
            <p:ph type="body" idx="2"/>
          </p:nvPr>
        </p:nvSpPr>
        <p:spPr>
          <a:xfrm>
            <a:off x="975616" y="2834195"/>
            <a:ext cx="5933633" cy="995393"/>
          </a:xfrm>
          <a:prstGeom prst="rect">
            <a:avLst/>
          </a:prstGeom>
          <a:noFill/>
          <a:ln>
            <a:noFill/>
          </a:ln>
        </p:spPr>
        <p:txBody>
          <a:bodyPr spcFirstLastPara="1" wrap="square" lIns="91425" tIns="45700" rIns="91425" bIns="45700" anchor="t" anchorCtr="0">
            <a:noAutofit/>
          </a:bodyPr>
          <a:lstStyle>
            <a:lvl1pPr marL="457200" marR="0" lvl="0" indent="-298450" algn="just" rtl="0">
              <a:lnSpc>
                <a:spcPct val="100000"/>
              </a:lnSpc>
              <a:spcBef>
                <a:spcPts val="0"/>
              </a:spcBef>
              <a:spcAft>
                <a:spcPts val="0"/>
              </a:spcAft>
              <a:buClr>
                <a:srgbClr val="E54526"/>
              </a:buClr>
              <a:buSzPts val="1100"/>
              <a:buFont typeface="Arial"/>
              <a:buChar char="•"/>
              <a:defRPr sz="1100" b="0" i="0" u="none" strike="noStrike" cap="none">
                <a:solidFill>
                  <a:srgbClr val="58595B"/>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92" name="Google Shape;192;p67"/>
          <p:cNvSpPr txBox="1">
            <a:spLocks noGrp="1"/>
          </p:cNvSpPr>
          <p:nvPr>
            <p:ph type="body" idx="3"/>
          </p:nvPr>
        </p:nvSpPr>
        <p:spPr>
          <a:xfrm>
            <a:off x="975616" y="4314224"/>
            <a:ext cx="5933633" cy="1255319"/>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0000"/>
              </a:lnSpc>
              <a:spcBef>
                <a:spcPts val="0"/>
              </a:spcBef>
              <a:spcAft>
                <a:spcPts val="0"/>
              </a:spcAft>
              <a:buClr>
                <a:schemeClr val="lt1"/>
              </a:buClr>
              <a:buSzPts val="1200"/>
              <a:buFont typeface="Arial"/>
              <a:buNone/>
              <a:defRPr sz="1200" b="0" i="1" u="none" strike="noStrike" cap="none">
                <a:solidFill>
                  <a:schemeClr val="lt1"/>
                </a:solidFill>
                <a:latin typeface="Calibri"/>
                <a:ea typeface="Calibri"/>
                <a:cs typeface="Calibri"/>
                <a:sym typeface="Calibri"/>
              </a:defRPr>
            </a:lvl1pPr>
            <a:lvl2pPr marL="914400" marR="0" lvl="1" indent="-354583" algn="l" rtl="0">
              <a:lnSpc>
                <a:spcPct val="90000"/>
              </a:lnSpc>
              <a:spcBef>
                <a:spcPts val="413"/>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2pPr>
            <a:lvl3pPr marL="1371600" marR="0" lvl="2" indent="-333565" algn="l" rtl="0">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3pPr>
            <a:lvl4pPr marL="1828800" marR="0" lvl="3"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4pPr>
            <a:lvl5pPr marL="2286000" marR="0" lvl="4"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93" name="Google Shape;193;p67"/>
          <p:cNvSpPr/>
          <p:nvPr/>
        </p:nvSpPr>
        <p:spPr>
          <a:xfrm>
            <a:off x="270933" y="6102480"/>
            <a:ext cx="652553" cy="652219"/>
          </a:xfrm>
          <a:custGeom>
            <a:avLst/>
            <a:gdLst/>
            <a:ahLst/>
            <a:cxnLst/>
            <a:rect l="l" t="t" r="r" b="b"/>
            <a:pathLst>
              <a:path w="652553" h="652219" extrusionOk="0">
                <a:moveTo>
                  <a:pt x="0" y="326110"/>
                </a:moveTo>
                <a:cubicBezTo>
                  <a:pt x="0" y="506231"/>
                  <a:pt x="146064" y="652220"/>
                  <a:pt x="326277" y="652220"/>
                </a:cubicBezTo>
                <a:cubicBezTo>
                  <a:pt x="506490" y="652220"/>
                  <a:pt x="652554" y="506231"/>
                  <a:pt x="652554" y="326110"/>
                </a:cubicBezTo>
                <a:cubicBezTo>
                  <a:pt x="652554" y="145989"/>
                  <a:pt x="506490" y="0"/>
                  <a:pt x="326277" y="0"/>
                </a:cubicBezTo>
                <a:cubicBezTo>
                  <a:pt x="146064" y="0"/>
                  <a:pt x="0" y="145989"/>
                  <a:pt x="0" y="32611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4" name="Google Shape;194;p67"/>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lvl1pPr marL="457200" marR="0" lvl="0" indent="-298450" algn="just" rtl="0">
              <a:lnSpc>
                <a:spcPct val="100000"/>
              </a:lnSpc>
              <a:spcBef>
                <a:spcPts val="0"/>
              </a:spcBef>
              <a:spcAft>
                <a:spcPts val="0"/>
              </a:spcAft>
              <a:buClr>
                <a:srgbClr val="E54526"/>
              </a:buClr>
              <a:buSzPts val="1100"/>
              <a:buFont typeface="Arial"/>
              <a:buChar char="•"/>
              <a:defRPr sz="1100" b="0" i="0" u="none" strike="noStrike" cap="none">
                <a:solidFill>
                  <a:srgbClr val="58595B"/>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pic>
        <p:nvPicPr>
          <p:cNvPr id="195" name="Google Shape;195;p67"/>
          <p:cNvPicPr preferRelativeResize="0"/>
          <p:nvPr/>
        </p:nvPicPr>
        <p:blipFill rotWithShape="1">
          <a:blip r:embed="rId2">
            <a:alphaModFix/>
          </a:blip>
          <a:srcRect/>
          <a:stretch/>
        </p:blipFill>
        <p:spPr>
          <a:xfrm rot="-5400000">
            <a:off x="3837291" y="6468182"/>
            <a:ext cx="3076178" cy="4368590"/>
          </a:xfrm>
          <a:custGeom>
            <a:avLst/>
            <a:gdLst/>
            <a:ahLst/>
            <a:cxnLst/>
            <a:rect l="l" t="t" r="r" b="b"/>
            <a:pathLst>
              <a:path w="1756089" h="2493884" extrusionOk="0">
                <a:moveTo>
                  <a:pt x="485" y="268"/>
                </a:moveTo>
                <a:lnTo>
                  <a:pt x="1756574" y="268"/>
                </a:lnTo>
                <a:lnTo>
                  <a:pt x="1756574" y="2494153"/>
                </a:lnTo>
                <a:lnTo>
                  <a:pt x="485" y="2494153"/>
                </a:lnTo>
                <a:close/>
              </a:path>
            </a:pathLst>
          </a:custGeom>
          <a:noFill/>
          <a:ln>
            <a:noFill/>
          </a:ln>
        </p:spPr>
      </p:pic>
      <p:sp>
        <p:nvSpPr>
          <p:cNvPr id="196" name="Google Shape;196;p67"/>
          <p:cNvSpPr>
            <a:spLocks noGrp="1"/>
          </p:cNvSpPr>
          <p:nvPr>
            <p:ph type="pic" idx="5"/>
          </p:nvPr>
        </p:nvSpPr>
        <p:spPr>
          <a:xfrm>
            <a:off x="3714875" y="7538319"/>
            <a:ext cx="2981385" cy="1681297"/>
          </a:xfrm>
          <a:prstGeom prst="rect">
            <a:avLst/>
          </a:prstGeom>
          <a:noFill/>
          <a:ln>
            <a:noFill/>
          </a:ln>
        </p:spPr>
      </p:sp>
      <p:sp>
        <p:nvSpPr>
          <p:cNvPr id="197" name="Google Shape;197;p67"/>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rgbClr val="E54526"/>
              </a:buClr>
              <a:buSzPts val="1800"/>
              <a:buFont typeface="Arial"/>
              <a:buNone/>
              <a:defRPr sz="1800" b="1" i="0" u="none" strike="noStrike" cap="none">
                <a:solidFill>
                  <a:srgbClr val="E54526"/>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98" name="Google Shape;198;p67"/>
          <p:cNvSpPr txBox="1">
            <a:spLocks noGrp="1"/>
          </p:cNvSpPr>
          <p:nvPr>
            <p:ph type="body" idx="7"/>
          </p:nvPr>
        </p:nvSpPr>
        <p:spPr>
          <a:xfrm>
            <a:off x="975616" y="2294135"/>
            <a:ext cx="5933632" cy="32721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rgbClr val="E54526"/>
              </a:buClr>
              <a:buSzPts val="1800"/>
              <a:buFont typeface="Arial"/>
              <a:buNone/>
              <a:defRPr sz="1800" b="1" i="0" u="none" strike="noStrike" cap="none">
                <a:solidFill>
                  <a:srgbClr val="E54526"/>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99" name="Google Shape;199;p67"/>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58595B"/>
                </a:solidFill>
                <a:latin typeface="Calibri"/>
                <a:ea typeface="Calibri"/>
                <a:cs typeface="Calibri"/>
                <a:sym typeface="Calibri"/>
              </a:defRPr>
            </a:lvl1pPr>
            <a:lvl2pPr marL="0" lvl="1" indent="0" algn="r">
              <a:spcBef>
                <a:spcPts val="0"/>
              </a:spcBef>
              <a:buNone/>
              <a:defRPr sz="900">
                <a:solidFill>
                  <a:srgbClr val="58595B"/>
                </a:solidFill>
                <a:latin typeface="Calibri"/>
                <a:ea typeface="Calibri"/>
                <a:cs typeface="Calibri"/>
                <a:sym typeface="Calibri"/>
              </a:defRPr>
            </a:lvl2pPr>
            <a:lvl3pPr marL="0" lvl="2" indent="0" algn="r">
              <a:spcBef>
                <a:spcPts val="0"/>
              </a:spcBef>
              <a:buNone/>
              <a:defRPr sz="900">
                <a:solidFill>
                  <a:srgbClr val="58595B"/>
                </a:solidFill>
                <a:latin typeface="Calibri"/>
                <a:ea typeface="Calibri"/>
                <a:cs typeface="Calibri"/>
                <a:sym typeface="Calibri"/>
              </a:defRPr>
            </a:lvl3pPr>
            <a:lvl4pPr marL="0" lvl="3" indent="0" algn="r">
              <a:spcBef>
                <a:spcPts val="0"/>
              </a:spcBef>
              <a:buNone/>
              <a:defRPr sz="900">
                <a:solidFill>
                  <a:srgbClr val="58595B"/>
                </a:solidFill>
                <a:latin typeface="Calibri"/>
                <a:ea typeface="Calibri"/>
                <a:cs typeface="Calibri"/>
                <a:sym typeface="Calibri"/>
              </a:defRPr>
            </a:lvl4pPr>
            <a:lvl5pPr marL="0" lvl="4" indent="0" algn="r">
              <a:spcBef>
                <a:spcPts val="0"/>
              </a:spcBef>
              <a:buNone/>
              <a:defRPr sz="900">
                <a:solidFill>
                  <a:srgbClr val="58595B"/>
                </a:solidFill>
                <a:latin typeface="Calibri"/>
                <a:ea typeface="Calibri"/>
                <a:cs typeface="Calibri"/>
                <a:sym typeface="Calibri"/>
              </a:defRPr>
            </a:lvl5pPr>
            <a:lvl6pPr marL="0" lvl="5" indent="0" algn="r">
              <a:spcBef>
                <a:spcPts val="0"/>
              </a:spcBef>
              <a:buNone/>
              <a:defRPr sz="900">
                <a:solidFill>
                  <a:srgbClr val="58595B"/>
                </a:solidFill>
                <a:latin typeface="Calibri"/>
                <a:ea typeface="Calibri"/>
                <a:cs typeface="Calibri"/>
                <a:sym typeface="Calibri"/>
              </a:defRPr>
            </a:lvl6pPr>
            <a:lvl7pPr marL="0" lvl="6" indent="0" algn="r">
              <a:spcBef>
                <a:spcPts val="0"/>
              </a:spcBef>
              <a:buNone/>
              <a:defRPr sz="900">
                <a:solidFill>
                  <a:srgbClr val="58595B"/>
                </a:solidFill>
                <a:latin typeface="Calibri"/>
                <a:ea typeface="Calibri"/>
                <a:cs typeface="Calibri"/>
                <a:sym typeface="Calibri"/>
              </a:defRPr>
            </a:lvl7pPr>
            <a:lvl8pPr marL="0" lvl="7" indent="0" algn="r">
              <a:spcBef>
                <a:spcPts val="0"/>
              </a:spcBef>
              <a:buNone/>
              <a:defRPr sz="900">
                <a:solidFill>
                  <a:srgbClr val="58595B"/>
                </a:solidFill>
                <a:latin typeface="Calibri"/>
                <a:ea typeface="Calibri"/>
                <a:cs typeface="Calibri"/>
                <a:sym typeface="Calibri"/>
              </a:defRPr>
            </a:lvl8pPr>
            <a:lvl9pPr marL="0" lvl="8" indent="0" algn="r">
              <a:spcBef>
                <a:spcPts val="0"/>
              </a:spcBef>
              <a:buNone/>
              <a:defRPr sz="900">
                <a:solidFill>
                  <a:srgbClr val="58595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
        <p:nvSpPr>
          <p:cNvPr id="200" name="Google Shape;200;p67"/>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rgbClr val="E54526"/>
              </a:buClr>
              <a:buSzPts val="1800"/>
              <a:buFont typeface="Arial"/>
              <a:buNone/>
              <a:defRPr sz="1800" b="1" i="0" u="none" strike="noStrike" cap="none">
                <a:solidFill>
                  <a:srgbClr val="E54526"/>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Welcome Slide 2">
  <p:cSld name="Welcome Slide 2">
    <p:spTree>
      <p:nvGrpSpPr>
        <p:cNvPr id="1" name="Shape 207"/>
        <p:cNvGrpSpPr/>
        <p:nvPr/>
      </p:nvGrpSpPr>
      <p:grpSpPr>
        <a:xfrm>
          <a:off x="0" y="0"/>
          <a:ext cx="0" cy="0"/>
          <a:chOff x="0" y="0"/>
          <a:chExt cx="0" cy="0"/>
        </a:xfrm>
      </p:grpSpPr>
      <p:sp>
        <p:nvSpPr>
          <p:cNvPr id="208" name="Google Shape;208;p69"/>
          <p:cNvSpPr/>
          <p:nvPr/>
        </p:nvSpPr>
        <p:spPr>
          <a:xfrm>
            <a:off x="327689" y="8793779"/>
            <a:ext cx="3452148" cy="545949"/>
          </a:xfrm>
          <a:prstGeom prst="rect">
            <a:avLst/>
          </a:prstGeom>
          <a:solidFill>
            <a:srgbClr val="E54526"/>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209" name="Google Shape;209;p69"/>
          <p:cNvSpPr txBox="1">
            <a:spLocks noGrp="1"/>
          </p:cNvSpPr>
          <p:nvPr>
            <p:ph type="body" idx="1"/>
          </p:nvPr>
        </p:nvSpPr>
        <p:spPr>
          <a:xfrm>
            <a:off x="327688" y="8918714"/>
            <a:ext cx="3452147" cy="356813"/>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90000"/>
              </a:lnSpc>
              <a:spcBef>
                <a:spcPts val="827"/>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354583" algn="l" rtl="0">
              <a:lnSpc>
                <a:spcPct val="90000"/>
              </a:lnSpc>
              <a:spcBef>
                <a:spcPts val="413"/>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2pPr>
            <a:lvl3pPr marL="1371600" marR="0" lvl="2" indent="-333565" algn="l" rtl="0">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3pPr>
            <a:lvl4pPr marL="1828800" marR="0" lvl="3"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4pPr>
            <a:lvl5pPr marL="2286000" marR="0" lvl="4"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210" name="Google Shape;210;p69"/>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58595B"/>
                </a:solidFill>
                <a:latin typeface="Calibri"/>
                <a:ea typeface="Calibri"/>
                <a:cs typeface="Calibri"/>
                <a:sym typeface="Calibri"/>
              </a:defRPr>
            </a:lvl1pPr>
            <a:lvl2pPr marL="0" lvl="1" indent="0" algn="r">
              <a:spcBef>
                <a:spcPts val="0"/>
              </a:spcBef>
              <a:buNone/>
              <a:defRPr sz="900">
                <a:solidFill>
                  <a:srgbClr val="58595B"/>
                </a:solidFill>
                <a:latin typeface="Calibri"/>
                <a:ea typeface="Calibri"/>
                <a:cs typeface="Calibri"/>
                <a:sym typeface="Calibri"/>
              </a:defRPr>
            </a:lvl2pPr>
            <a:lvl3pPr marL="0" lvl="2" indent="0" algn="r">
              <a:spcBef>
                <a:spcPts val="0"/>
              </a:spcBef>
              <a:buNone/>
              <a:defRPr sz="900">
                <a:solidFill>
                  <a:srgbClr val="58595B"/>
                </a:solidFill>
                <a:latin typeface="Calibri"/>
                <a:ea typeface="Calibri"/>
                <a:cs typeface="Calibri"/>
                <a:sym typeface="Calibri"/>
              </a:defRPr>
            </a:lvl3pPr>
            <a:lvl4pPr marL="0" lvl="3" indent="0" algn="r">
              <a:spcBef>
                <a:spcPts val="0"/>
              </a:spcBef>
              <a:buNone/>
              <a:defRPr sz="900">
                <a:solidFill>
                  <a:srgbClr val="58595B"/>
                </a:solidFill>
                <a:latin typeface="Calibri"/>
                <a:ea typeface="Calibri"/>
                <a:cs typeface="Calibri"/>
                <a:sym typeface="Calibri"/>
              </a:defRPr>
            </a:lvl4pPr>
            <a:lvl5pPr marL="0" lvl="4" indent="0" algn="r">
              <a:spcBef>
                <a:spcPts val="0"/>
              </a:spcBef>
              <a:buNone/>
              <a:defRPr sz="900">
                <a:solidFill>
                  <a:srgbClr val="58595B"/>
                </a:solidFill>
                <a:latin typeface="Calibri"/>
                <a:ea typeface="Calibri"/>
                <a:cs typeface="Calibri"/>
                <a:sym typeface="Calibri"/>
              </a:defRPr>
            </a:lvl5pPr>
            <a:lvl6pPr marL="0" lvl="5" indent="0" algn="r">
              <a:spcBef>
                <a:spcPts val="0"/>
              </a:spcBef>
              <a:buNone/>
              <a:defRPr sz="900">
                <a:solidFill>
                  <a:srgbClr val="58595B"/>
                </a:solidFill>
                <a:latin typeface="Calibri"/>
                <a:ea typeface="Calibri"/>
                <a:cs typeface="Calibri"/>
                <a:sym typeface="Calibri"/>
              </a:defRPr>
            </a:lvl6pPr>
            <a:lvl7pPr marL="0" lvl="6" indent="0" algn="r">
              <a:spcBef>
                <a:spcPts val="0"/>
              </a:spcBef>
              <a:buNone/>
              <a:defRPr sz="900">
                <a:solidFill>
                  <a:srgbClr val="58595B"/>
                </a:solidFill>
                <a:latin typeface="Calibri"/>
                <a:ea typeface="Calibri"/>
                <a:cs typeface="Calibri"/>
                <a:sym typeface="Calibri"/>
              </a:defRPr>
            </a:lvl7pPr>
            <a:lvl8pPr marL="0" lvl="7" indent="0" algn="r">
              <a:spcBef>
                <a:spcPts val="0"/>
              </a:spcBef>
              <a:buNone/>
              <a:defRPr sz="900">
                <a:solidFill>
                  <a:srgbClr val="58595B"/>
                </a:solidFill>
                <a:latin typeface="Calibri"/>
                <a:ea typeface="Calibri"/>
                <a:cs typeface="Calibri"/>
                <a:sym typeface="Calibri"/>
              </a:defRPr>
            </a:lvl8pPr>
            <a:lvl9pPr marL="0" lvl="8" indent="0" algn="r">
              <a:spcBef>
                <a:spcPts val="0"/>
              </a:spcBef>
              <a:buNone/>
              <a:defRPr sz="900">
                <a:solidFill>
                  <a:srgbClr val="58595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
        <p:nvSpPr>
          <p:cNvPr id="211" name="Google Shape;211;p69"/>
          <p:cNvSpPr/>
          <p:nvPr/>
        </p:nvSpPr>
        <p:spPr>
          <a:xfrm>
            <a:off x="3609474" y="1644871"/>
            <a:ext cx="3950201" cy="5287509"/>
          </a:xfrm>
          <a:prstGeom prst="rect">
            <a:avLst/>
          </a:prstGeom>
          <a:solidFill>
            <a:srgbClr val="3389CA"/>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212" name="Google Shape;212;p69"/>
          <p:cNvSpPr>
            <a:spLocks noGrp="1"/>
          </p:cNvSpPr>
          <p:nvPr>
            <p:ph type="pic" idx="2"/>
          </p:nvPr>
        </p:nvSpPr>
        <p:spPr>
          <a:xfrm>
            <a:off x="0" y="1049354"/>
            <a:ext cx="6796585" cy="803700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01">
  <p:cSld name="Title and Content 01">
    <p:spTree>
      <p:nvGrpSpPr>
        <p:cNvPr id="1" name="Shape 40"/>
        <p:cNvGrpSpPr/>
        <p:nvPr/>
      </p:nvGrpSpPr>
      <p:grpSpPr>
        <a:xfrm>
          <a:off x="0" y="0"/>
          <a:ext cx="0" cy="0"/>
          <a:chOff x="0" y="0"/>
          <a:chExt cx="0" cy="0"/>
        </a:xfrm>
      </p:grpSpPr>
      <p:sp>
        <p:nvSpPr>
          <p:cNvPr id="41" name="Google Shape;41;p61"/>
          <p:cNvSpPr/>
          <p:nvPr/>
        </p:nvSpPr>
        <p:spPr>
          <a:xfrm>
            <a:off x="0" y="493053"/>
            <a:ext cx="7559675" cy="1033513"/>
          </a:xfrm>
          <a:prstGeom prst="rect">
            <a:avLst/>
          </a:prstGeom>
          <a:solidFill>
            <a:srgbClr val="3389CA"/>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cxnSp>
        <p:nvCxnSpPr>
          <p:cNvPr id="42" name="Google Shape;42;p61"/>
          <p:cNvCxnSpPr/>
          <p:nvPr/>
        </p:nvCxnSpPr>
        <p:spPr>
          <a:xfrm>
            <a:off x="1134482" y="4483243"/>
            <a:ext cx="5436000" cy="0"/>
          </a:xfrm>
          <a:prstGeom prst="straightConnector1">
            <a:avLst/>
          </a:prstGeom>
          <a:noFill/>
          <a:ln w="19050" cap="flat" cmpd="sng">
            <a:solidFill>
              <a:srgbClr val="3389CA"/>
            </a:solidFill>
            <a:prstDash val="dot"/>
            <a:miter lim="800000"/>
            <a:headEnd type="none" w="sm" len="sm"/>
            <a:tailEnd type="none" w="sm" len="sm"/>
          </a:ln>
        </p:spPr>
      </p:cxnSp>
      <p:cxnSp>
        <p:nvCxnSpPr>
          <p:cNvPr id="43" name="Google Shape;43;p61"/>
          <p:cNvCxnSpPr/>
          <p:nvPr/>
        </p:nvCxnSpPr>
        <p:spPr>
          <a:xfrm>
            <a:off x="1134482" y="6538107"/>
            <a:ext cx="5436000" cy="0"/>
          </a:xfrm>
          <a:prstGeom prst="straightConnector1">
            <a:avLst/>
          </a:prstGeom>
          <a:noFill/>
          <a:ln w="19050" cap="flat" cmpd="sng">
            <a:solidFill>
              <a:srgbClr val="3389CA"/>
            </a:solidFill>
            <a:prstDash val="dot"/>
            <a:miter lim="800000"/>
            <a:headEnd type="none" w="sm" len="sm"/>
            <a:tailEnd type="none" w="sm" len="sm"/>
          </a:ln>
        </p:spPr>
      </p:cxnSp>
      <p:cxnSp>
        <p:nvCxnSpPr>
          <p:cNvPr id="44" name="Google Shape;44;p61"/>
          <p:cNvCxnSpPr/>
          <p:nvPr/>
        </p:nvCxnSpPr>
        <p:spPr>
          <a:xfrm>
            <a:off x="1134482" y="8589456"/>
            <a:ext cx="5436000" cy="0"/>
          </a:xfrm>
          <a:prstGeom prst="straightConnector1">
            <a:avLst/>
          </a:prstGeom>
          <a:noFill/>
          <a:ln w="19050" cap="flat" cmpd="sng">
            <a:solidFill>
              <a:srgbClr val="3389CA"/>
            </a:solidFill>
            <a:prstDash val="dot"/>
            <a:miter lim="800000"/>
            <a:headEnd type="none" w="sm" len="sm"/>
            <a:tailEnd type="none" w="sm" len="sm"/>
          </a:ln>
        </p:spPr>
      </p:cxnSp>
      <p:sp>
        <p:nvSpPr>
          <p:cNvPr id="45" name="Google Shape;45;p61"/>
          <p:cNvSpPr/>
          <p:nvPr/>
        </p:nvSpPr>
        <p:spPr>
          <a:xfrm>
            <a:off x="3467516" y="4212104"/>
            <a:ext cx="498883" cy="446204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 name="Google Shape;46;p61"/>
          <p:cNvSpPr txBox="1">
            <a:spLocks noGrp="1"/>
          </p:cNvSpPr>
          <p:nvPr>
            <p:ph type="body" idx="1"/>
          </p:nvPr>
        </p:nvSpPr>
        <p:spPr>
          <a:xfrm>
            <a:off x="1911949" y="833247"/>
            <a:ext cx="5161319" cy="603631"/>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827"/>
              </a:spcBef>
              <a:spcAft>
                <a:spcPts val="0"/>
              </a:spcAft>
              <a:buClr>
                <a:schemeClr val="lt1"/>
              </a:buClr>
              <a:buSzPts val="2800"/>
              <a:buFont typeface="Arial"/>
              <a:buNone/>
              <a:defRPr sz="2800" b="1" i="0" u="none" strike="noStrike" cap="none">
                <a:solidFill>
                  <a:schemeClr val="lt1"/>
                </a:solidFill>
                <a:latin typeface="Calibri"/>
                <a:ea typeface="Calibri"/>
                <a:cs typeface="Calibri"/>
                <a:sym typeface="Calibri"/>
              </a:defRPr>
            </a:lvl1pPr>
            <a:lvl2pPr marL="914400" marR="0" lvl="1" indent="-354583" algn="l" rtl="0">
              <a:lnSpc>
                <a:spcPct val="90000"/>
              </a:lnSpc>
              <a:spcBef>
                <a:spcPts val="413"/>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2pPr>
            <a:lvl3pPr marL="1371600" marR="0" lvl="2" indent="-333565" algn="l" rtl="0">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3pPr>
            <a:lvl4pPr marL="1828800" marR="0" lvl="3"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4pPr>
            <a:lvl5pPr marL="2286000" marR="0" lvl="4"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47" name="Google Shape;47;p61"/>
          <p:cNvSpPr/>
          <p:nvPr/>
        </p:nvSpPr>
        <p:spPr>
          <a:xfrm>
            <a:off x="629057" y="4030164"/>
            <a:ext cx="771474" cy="771474"/>
          </a:xfrm>
          <a:prstGeom prst="ellipse">
            <a:avLst/>
          </a:prstGeom>
          <a:solidFill>
            <a:srgbClr val="3389C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 name="Google Shape;48;p61"/>
          <p:cNvSpPr txBox="1">
            <a:spLocks noGrp="1"/>
          </p:cNvSpPr>
          <p:nvPr>
            <p:ph type="body" idx="2"/>
          </p:nvPr>
        </p:nvSpPr>
        <p:spPr>
          <a:xfrm>
            <a:off x="1497294" y="4030164"/>
            <a:ext cx="1976657" cy="5500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rgbClr val="E54526"/>
              </a:buClr>
              <a:buSzPts val="1400"/>
              <a:buFont typeface="Arial"/>
              <a:buNone/>
              <a:defRPr sz="1400" b="1" i="0" u="none" strike="noStrike" cap="none">
                <a:solidFill>
                  <a:srgbClr val="E54526"/>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49" name="Google Shape;49;p61"/>
          <p:cNvSpPr txBox="1">
            <a:spLocks noGrp="1"/>
          </p:cNvSpPr>
          <p:nvPr>
            <p:ph type="body" idx="3"/>
          </p:nvPr>
        </p:nvSpPr>
        <p:spPr>
          <a:xfrm>
            <a:off x="1503730" y="4580229"/>
            <a:ext cx="1976656" cy="1410716"/>
          </a:xfrm>
          <a:prstGeom prst="rect">
            <a:avLst/>
          </a:prstGeom>
          <a:noFill/>
          <a:ln>
            <a:noFill/>
          </a:ln>
        </p:spPr>
        <p:txBody>
          <a:bodyPr spcFirstLastPara="1" wrap="square" lIns="91425" tIns="45700" rIns="91425" bIns="45700" anchor="t" anchorCtr="0">
            <a:noAutofit/>
          </a:bodyPr>
          <a:lstStyle>
            <a:lvl1pPr marL="457200" marR="0" lvl="0" indent="-304800" algn="l" rtl="0">
              <a:lnSpc>
                <a:spcPct val="100000"/>
              </a:lnSpc>
              <a:spcBef>
                <a:spcPts val="0"/>
              </a:spcBef>
              <a:spcAft>
                <a:spcPts val="0"/>
              </a:spcAft>
              <a:buClr>
                <a:srgbClr val="E54526"/>
              </a:buClr>
              <a:buSzPts val="1200"/>
              <a:buFont typeface="Arial"/>
              <a:buChar char="•"/>
              <a:defRPr sz="1200" b="0" i="0" u="none" strike="noStrike" cap="none">
                <a:solidFill>
                  <a:srgbClr val="58595B"/>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50" name="Google Shape;50;p61"/>
          <p:cNvSpPr/>
          <p:nvPr/>
        </p:nvSpPr>
        <p:spPr>
          <a:xfrm>
            <a:off x="3723393" y="4030164"/>
            <a:ext cx="771474" cy="771474"/>
          </a:xfrm>
          <a:prstGeom prst="ellipse">
            <a:avLst/>
          </a:prstGeom>
          <a:solidFill>
            <a:srgbClr val="3389C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1" name="Google Shape;51;p61"/>
          <p:cNvSpPr txBox="1">
            <a:spLocks noGrp="1"/>
          </p:cNvSpPr>
          <p:nvPr>
            <p:ph type="body" idx="4"/>
          </p:nvPr>
        </p:nvSpPr>
        <p:spPr>
          <a:xfrm>
            <a:off x="4591630" y="4030164"/>
            <a:ext cx="1976657" cy="5500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rgbClr val="E54526"/>
              </a:buClr>
              <a:buSzPts val="1400"/>
              <a:buFont typeface="Arial"/>
              <a:buNone/>
              <a:defRPr sz="1400" b="1" i="0" u="none" strike="noStrike" cap="none">
                <a:solidFill>
                  <a:srgbClr val="E54526"/>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52" name="Google Shape;52;p61"/>
          <p:cNvSpPr txBox="1">
            <a:spLocks noGrp="1"/>
          </p:cNvSpPr>
          <p:nvPr>
            <p:ph type="body" idx="5"/>
          </p:nvPr>
        </p:nvSpPr>
        <p:spPr>
          <a:xfrm>
            <a:off x="4598066" y="4580229"/>
            <a:ext cx="1976656" cy="1410716"/>
          </a:xfrm>
          <a:prstGeom prst="rect">
            <a:avLst/>
          </a:prstGeom>
          <a:noFill/>
          <a:ln>
            <a:noFill/>
          </a:ln>
        </p:spPr>
        <p:txBody>
          <a:bodyPr spcFirstLastPara="1" wrap="square" lIns="91425" tIns="45700" rIns="91425" bIns="45700" anchor="t" anchorCtr="0">
            <a:noAutofit/>
          </a:bodyPr>
          <a:lstStyle>
            <a:lvl1pPr marL="457200" marR="0" lvl="0" indent="-304800" algn="l" rtl="0">
              <a:lnSpc>
                <a:spcPct val="100000"/>
              </a:lnSpc>
              <a:spcBef>
                <a:spcPts val="0"/>
              </a:spcBef>
              <a:spcAft>
                <a:spcPts val="0"/>
              </a:spcAft>
              <a:buClr>
                <a:srgbClr val="E54526"/>
              </a:buClr>
              <a:buSzPts val="1200"/>
              <a:buFont typeface="Arial"/>
              <a:buChar char="•"/>
              <a:defRPr sz="1200" b="0" i="0" u="none" strike="noStrike" cap="none">
                <a:solidFill>
                  <a:srgbClr val="58595B"/>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53" name="Google Shape;53;p61"/>
          <p:cNvSpPr txBox="1">
            <a:spLocks noGrp="1"/>
          </p:cNvSpPr>
          <p:nvPr>
            <p:ph type="body" idx="6"/>
          </p:nvPr>
        </p:nvSpPr>
        <p:spPr>
          <a:xfrm>
            <a:off x="1483227" y="2523801"/>
            <a:ext cx="5295211" cy="1082108"/>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827"/>
              </a:spcBef>
              <a:spcAft>
                <a:spcPts val="0"/>
              </a:spcAft>
              <a:buClr>
                <a:srgbClr val="58595B"/>
              </a:buClr>
              <a:buSzPts val="1400"/>
              <a:buFont typeface="Arial"/>
              <a:buNone/>
              <a:defRPr sz="1400" b="0" i="0" u="none" strike="noStrike" cap="none">
                <a:solidFill>
                  <a:srgbClr val="58595B"/>
                </a:solidFill>
                <a:latin typeface="Calibri"/>
                <a:ea typeface="Calibri"/>
                <a:cs typeface="Calibri"/>
                <a:sym typeface="Calibri"/>
              </a:defRPr>
            </a:lvl1pPr>
            <a:lvl2pPr marL="914400" marR="0" lvl="1" indent="-354583" algn="l" rtl="0">
              <a:lnSpc>
                <a:spcPct val="90000"/>
              </a:lnSpc>
              <a:spcBef>
                <a:spcPts val="413"/>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2pPr>
            <a:lvl3pPr marL="1371600" marR="0" lvl="2" indent="-333565" algn="l" rtl="0">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3pPr>
            <a:lvl4pPr marL="1828800" marR="0" lvl="3"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4pPr>
            <a:lvl5pPr marL="2286000" marR="0" lvl="4"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54" name="Google Shape;54;p61"/>
          <p:cNvSpPr/>
          <p:nvPr/>
        </p:nvSpPr>
        <p:spPr>
          <a:xfrm>
            <a:off x="629057" y="6077122"/>
            <a:ext cx="771474" cy="771474"/>
          </a:xfrm>
          <a:prstGeom prst="ellipse">
            <a:avLst/>
          </a:prstGeom>
          <a:solidFill>
            <a:srgbClr val="3389C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 name="Google Shape;55;p61"/>
          <p:cNvSpPr txBox="1">
            <a:spLocks noGrp="1"/>
          </p:cNvSpPr>
          <p:nvPr>
            <p:ph type="body" idx="7"/>
          </p:nvPr>
        </p:nvSpPr>
        <p:spPr>
          <a:xfrm>
            <a:off x="1497294" y="6077122"/>
            <a:ext cx="1976657" cy="5500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rgbClr val="E54526"/>
              </a:buClr>
              <a:buSzPts val="1400"/>
              <a:buFont typeface="Arial"/>
              <a:buNone/>
              <a:defRPr sz="1400" b="1" i="0" u="none" strike="noStrike" cap="none">
                <a:solidFill>
                  <a:srgbClr val="E54526"/>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56" name="Google Shape;56;p61"/>
          <p:cNvSpPr txBox="1">
            <a:spLocks noGrp="1"/>
          </p:cNvSpPr>
          <p:nvPr>
            <p:ph type="body" idx="8"/>
          </p:nvPr>
        </p:nvSpPr>
        <p:spPr>
          <a:xfrm>
            <a:off x="1503730" y="6627187"/>
            <a:ext cx="1976656" cy="1410716"/>
          </a:xfrm>
          <a:prstGeom prst="rect">
            <a:avLst/>
          </a:prstGeom>
          <a:noFill/>
          <a:ln>
            <a:noFill/>
          </a:ln>
        </p:spPr>
        <p:txBody>
          <a:bodyPr spcFirstLastPara="1" wrap="square" lIns="91425" tIns="45700" rIns="91425" bIns="45700" anchor="t" anchorCtr="0">
            <a:noAutofit/>
          </a:bodyPr>
          <a:lstStyle>
            <a:lvl1pPr marL="457200" marR="0" lvl="0" indent="-304800" algn="l" rtl="0">
              <a:lnSpc>
                <a:spcPct val="100000"/>
              </a:lnSpc>
              <a:spcBef>
                <a:spcPts val="0"/>
              </a:spcBef>
              <a:spcAft>
                <a:spcPts val="0"/>
              </a:spcAft>
              <a:buClr>
                <a:srgbClr val="E54526"/>
              </a:buClr>
              <a:buSzPts val="1200"/>
              <a:buFont typeface="Arial"/>
              <a:buChar char="•"/>
              <a:defRPr sz="1200" b="0" i="0" u="none" strike="noStrike" cap="none">
                <a:solidFill>
                  <a:srgbClr val="58595B"/>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57" name="Google Shape;57;p61"/>
          <p:cNvSpPr/>
          <p:nvPr/>
        </p:nvSpPr>
        <p:spPr>
          <a:xfrm>
            <a:off x="3723393" y="6077122"/>
            <a:ext cx="771474" cy="771474"/>
          </a:xfrm>
          <a:prstGeom prst="ellipse">
            <a:avLst/>
          </a:prstGeom>
          <a:solidFill>
            <a:srgbClr val="3389C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 name="Google Shape;58;p61"/>
          <p:cNvSpPr txBox="1">
            <a:spLocks noGrp="1"/>
          </p:cNvSpPr>
          <p:nvPr>
            <p:ph type="body" idx="9"/>
          </p:nvPr>
        </p:nvSpPr>
        <p:spPr>
          <a:xfrm>
            <a:off x="4591630" y="6077122"/>
            <a:ext cx="1976657" cy="5500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rgbClr val="E54526"/>
              </a:buClr>
              <a:buSzPts val="1400"/>
              <a:buFont typeface="Arial"/>
              <a:buNone/>
              <a:defRPr sz="1400" b="1" i="0" u="none" strike="noStrike" cap="none">
                <a:solidFill>
                  <a:srgbClr val="E54526"/>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59" name="Google Shape;59;p61"/>
          <p:cNvSpPr txBox="1">
            <a:spLocks noGrp="1"/>
          </p:cNvSpPr>
          <p:nvPr>
            <p:ph type="body" idx="13"/>
          </p:nvPr>
        </p:nvSpPr>
        <p:spPr>
          <a:xfrm>
            <a:off x="4598066" y="6627187"/>
            <a:ext cx="1976656" cy="1410716"/>
          </a:xfrm>
          <a:prstGeom prst="rect">
            <a:avLst/>
          </a:prstGeom>
          <a:noFill/>
          <a:ln>
            <a:noFill/>
          </a:ln>
        </p:spPr>
        <p:txBody>
          <a:bodyPr spcFirstLastPara="1" wrap="square" lIns="91425" tIns="45700" rIns="91425" bIns="45700" anchor="t" anchorCtr="0">
            <a:noAutofit/>
          </a:bodyPr>
          <a:lstStyle>
            <a:lvl1pPr marL="457200" marR="0" lvl="0" indent="-304800" algn="l" rtl="0">
              <a:lnSpc>
                <a:spcPct val="100000"/>
              </a:lnSpc>
              <a:spcBef>
                <a:spcPts val="0"/>
              </a:spcBef>
              <a:spcAft>
                <a:spcPts val="0"/>
              </a:spcAft>
              <a:buClr>
                <a:srgbClr val="E54526"/>
              </a:buClr>
              <a:buSzPts val="1200"/>
              <a:buFont typeface="Arial"/>
              <a:buChar char="•"/>
              <a:defRPr sz="1200" b="0" i="0" u="none" strike="noStrike" cap="none">
                <a:solidFill>
                  <a:srgbClr val="58595B"/>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60" name="Google Shape;60;p61"/>
          <p:cNvSpPr/>
          <p:nvPr/>
        </p:nvSpPr>
        <p:spPr>
          <a:xfrm>
            <a:off x="622622" y="8124080"/>
            <a:ext cx="771474" cy="771474"/>
          </a:xfrm>
          <a:prstGeom prst="ellipse">
            <a:avLst/>
          </a:prstGeom>
          <a:solidFill>
            <a:srgbClr val="3389C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1" name="Google Shape;61;p61"/>
          <p:cNvSpPr txBox="1">
            <a:spLocks noGrp="1"/>
          </p:cNvSpPr>
          <p:nvPr>
            <p:ph type="body" idx="14"/>
          </p:nvPr>
        </p:nvSpPr>
        <p:spPr>
          <a:xfrm>
            <a:off x="1490859" y="8124080"/>
            <a:ext cx="1976657" cy="5500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rgbClr val="E54526"/>
              </a:buClr>
              <a:buSzPts val="1400"/>
              <a:buFont typeface="Arial"/>
              <a:buNone/>
              <a:defRPr sz="1400" b="1" i="0" u="none" strike="noStrike" cap="none">
                <a:solidFill>
                  <a:srgbClr val="E54526"/>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62" name="Google Shape;62;p61"/>
          <p:cNvSpPr txBox="1">
            <a:spLocks noGrp="1"/>
          </p:cNvSpPr>
          <p:nvPr>
            <p:ph type="body" idx="15"/>
          </p:nvPr>
        </p:nvSpPr>
        <p:spPr>
          <a:xfrm>
            <a:off x="1497295" y="8674145"/>
            <a:ext cx="1976656" cy="1410716"/>
          </a:xfrm>
          <a:prstGeom prst="rect">
            <a:avLst/>
          </a:prstGeom>
          <a:noFill/>
          <a:ln>
            <a:noFill/>
          </a:ln>
        </p:spPr>
        <p:txBody>
          <a:bodyPr spcFirstLastPara="1" wrap="square" lIns="91425" tIns="45700" rIns="91425" bIns="45700" anchor="t" anchorCtr="0">
            <a:noAutofit/>
          </a:bodyPr>
          <a:lstStyle>
            <a:lvl1pPr marL="457200" marR="0" lvl="0" indent="-304800" algn="l" rtl="0">
              <a:lnSpc>
                <a:spcPct val="100000"/>
              </a:lnSpc>
              <a:spcBef>
                <a:spcPts val="0"/>
              </a:spcBef>
              <a:spcAft>
                <a:spcPts val="0"/>
              </a:spcAft>
              <a:buClr>
                <a:srgbClr val="E54526"/>
              </a:buClr>
              <a:buSzPts val="1200"/>
              <a:buFont typeface="Arial"/>
              <a:buChar char="•"/>
              <a:defRPr sz="1200" b="0" i="0" u="none" strike="noStrike" cap="none">
                <a:solidFill>
                  <a:srgbClr val="58595B"/>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63" name="Google Shape;63;p61"/>
          <p:cNvSpPr/>
          <p:nvPr/>
        </p:nvSpPr>
        <p:spPr>
          <a:xfrm>
            <a:off x="3716958" y="8124080"/>
            <a:ext cx="771474" cy="771474"/>
          </a:xfrm>
          <a:prstGeom prst="ellipse">
            <a:avLst/>
          </a:prstGeom>
          <a:solidFill>
            <a:srgbClr val="3389C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 name="Google Shape;64;p61"/>
          <p:cNvSpPr txBox="1">
            <a:spLocks noGrp="1"/>
          </p:cNvSpPr>
          <p:nvPr>
            <p:ph type="body" idx="16"/>
          </p:nvPr>
        </p:nvSpPr>
        <p:spPr>
          <a:xfrm>
            <a:off x="4585195" y="8124080"/>
            <a:ext cx="1976657" cy="5500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rgbClr val="E54526"/>
              </a:buClr>
              <a:buSzPts val="1400"/>
              <a:buFont typeface="Arial"/>
              <a:buNone/>
              <a:defRPr sz="1400" b="1" i="0" u="none" strike="noStrike" cap="none">
                <a:solidFill>
                  <a:srgbClr val="E54526"/>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65" name="Google Shape;65;p61"/>
          <p:cNvSpPr txBox="1">
            <a:spLocks noGrp="1"/>
          </p:cNvSpPr>
          <p:nvPr>
            <p:ph type="body" idx="17"/>
          </p:nvPr>
        </p:nvSpPr>
        <p:spPr>
          <a:xfrm>
            <a:off x="4591631" y="8674145"/>
            <a:ext cx="1976656" cy="1410716"/>
          </a:xfrm>
          <a:prstGeom prst="rect">
            <a:avLst/>
          </a:prstGeom>
          <a:noFill/>
          <a:ln>
            <a:noFill/>
          </a:ln>
        </p:spPr>
        <p:txBody>
          <a:bodyPr spcFirstLastPara="1" wrap="square" lIns="91425" tIns="45700" rIns="91425" bIns="45700" anchor="t" anchorCtr="0">
            <a:noAutofit/>
          </a:bodyPr>
          <a:lstStyle>
            <a:lvl1pPr marL="457200" marR="0" lvl="0" indent="-304800" algn="l" rtl="0">
              <a:lnSpc>
                <a:spcPct val="100000"/>
              </a:lnSpc>
              <a:spcBef>
                <a:spcPts val="0"/>
              </a:spcBef>
              <a:spcAft>
                <a:spcPts val="0"/>
              </a:spcAft>
              <a:buClr>
                <a:srgbClr val="E54526"/>
              </a:buClr>
              <a:buSzPts val="1200"/>
              <a:buFont typeface="Arial"/>
              <a:buChar char="•"/>
              <a:defRPr sz="1200" b="0" i="0" u="none" strike="noStrike" cap="none">
                <a:solidFill>
                  <a:srgbClr val="58595B"/>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66" name="Google Shape;66;p61"/>
          <p:cNvSpPr txBox="1">
            <a:spLocks noGrp="1"/>
          </p:cNvSpPr>
          <p:nvPr>
            <p:ph type="body" idx="18"/>
          </p:nvPr>
        </p:nvSpPr>
        <p:spPr>
          <a:xfrm>
            <a:off x="629057" y="4087359"/>
            <a:ext cx="784346" cy="6350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27"/>
              </a:spcBef>
              <a:spcAft>
                <a:spcPts val="0"/>
              </a:spcAft>
              <a:buClr>
                <a:schemeClr val="lt1"/>
              </a:buClr>
              <a:buSzPts val="2800"/>
              <a:buFont typeface="Arial"/>
              <a:buNone/>
              <a:defRPr sz="28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67" name="Google Shape;67;p61"/>
          <p:cNvSpPr txBox="1">
            <a:spLocks noGrp="1"/>
          </p:cNvSpPr>
          <p:nvPr>
            <p:ph type="body" idx="19"/>
          </p:nvPr>
        </p:nvSpPr>
        <p:spPr>
          <a:xfrm>
            <a:off x="3723393" y="4087359"/>
            <a:ext cx="784346" cy="6350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27"/>
              </a:spcBef>
              <a:spcAft>
                <a:spcPts val="0"/>
              </a:spcAft>
              <a:buClr>
                <a:schemeClr val="lt1"/>
              </a:buClr>
              <a:buSzPts val="2800"/>
              <a:buFont typeface="Arial"/>
              <a:buNone/>
              <a:defRPr sz="28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68" name="Google Shape;68;p61"/>
          <p:cNvSpPr txBox="1">
            <a:spLocks noGrp="1"/>
          </p:cNvSpPr>
          <p:nvPr>
            <p:ph type="body" idx="20"/>
          </p:nvPr>
        </p:nvSpPr>
        <p:spPr>
          <a:xfrm>
            <a:off x="629057" y="6134317"/>
            <a:ext cx="784346" cy="6350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27"/>
              </a:spcBef>
              <a:spcAft>
                <a:spcPts val="0"/>
              </a:spcAft>
              <a:buClr>
                <a:schemeClr val="lt1"/>
              </a:buClr>
              <a:buSzPts val="2800"/>
              <a:buFont typeface="Arial"/>
              <a:buNone/>
              <a:defRPr sz="28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69" name="Google Shape;69;p61"/>
          <p:cNvSpPr txBox="1">
            <a:spLocks noGrp="1"/>
          </p:cNvSpPr>
          <p:nvPr>
            <p:ph type="body" idx="21"/>
          </p:nvPr>
        </p:nvSpPr>
        <p:spPr>
          <a:xfrm>
            <a:off x="3723393" y="6134317"/>
            <a:ext cx="784346" cy="6350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27"/>
              </a:spcBef>
              <a:spcAft>
                <a:spcPts val="0"/>
              </a:spcAft>
              <a:buClr>
                <a:schemeClr val="lt1"/>
              </a:buClr>
              <a:buSzPts val="2800"/>
              <a:buFont typeface="Arial"/>
              <a:buNone/>
              <a:defRPr sz="28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70" name="Google Shape;70;p61"/>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58595B"/>
                </a:solidFill>
                <a:latin typeface="Calibri"/>
                <a:ea typeface="Calibri"/>
                <a:cs typeface="Calibri"/>
                <a:sym typeface="Calibri"/>
              </a:defRPr>
            </a:lvl1pPr>
            <a:lvl2pPr marL="0" lvl="1" indent="0" algn="r">
              <a:spcBef>
                <a:spcPts val="0"/>
              </a:spcBef>
              <a:buNone/>
              <a:defRPr sz="900">
                <a:solidFill>
                  <a:srgbClr val="58595B"/>
                </a:solidFill>
                <a:latin typeface="Calibri"/>
                <a:ea typeface="Calibri"/>
                <a:cs typeface="Calibri"/>
                <a:sym typeface="Calibri"/>
              </a:defRPr>
            </a:lvl2pPr>
            <a:lvl3pPr marL="0" lvl="2" indent="0" algn="r">
              <a:spcBef>
                <a:spcPts val="0"/>
              </a:spcBef>
              <a:buNone/>
              <a:defRPr sz="900">
                <a:solidFill>
                  <a:srgbClr val="58595B"/>
                </a:solidFill>
                <a:latin typeface="Calibri"/>
                <a:ea typeface="Calibri"/>
                <a:cs typeface="Calibri"/>
                <a:sym typeface="Calibri"/>
              </a:defRPr>
            </a:lvl3pPr>
            <a:lvl4pPr marL="0" lvl="3" indent="0" algn="r">
              <a:spcBef>
                <a:spcPts val="0"/>
              </a:spcBef>
              <a:buNone/>
              <a:defRPr sz="900">
                <a:solidFill>
                  <a:srgbClr val="58595B"/>
                </a:solidFill>
                <a:latin typeface="Calibri"/>
                <a:ea typeface="Calibri"/>
                <a:cs typeface="Calibri"/>
                <a:sym typeface="Calibri"/>
              </a:defRPr>
            </a:lvl4pPr>
            <a:lvl5pPr marL="0" lvl="4" indent="0" algn="r">
              <a:spcBef>
                <a:spcPts val="0"/>
              </a:spcBef>
              <a:buNone/>
              <a:defRPr sz="900">
                <a:solidFill>
                  <a:srgbClr val="58595B"/>
                </a:solidFill>
                <a:latin typeface="Calibri"/>
                <a:ea typeface="Calibri"/>
                <a:cs typeface="Calibri"/>
                <a:sym typeface="Calibri"/>
              </a:defRPr>
            </a:lvl5pPr>
            <a:lvl6pPr marL="0" lvl="5" indent="0" algn="r">
              <a:spcBef>
                <a:spcPts val="0"/>
              </a:spcBef>
              <a:buNone/>
              <a:defRPr sz="900">
                <a:solidFill>
                  <a:srgbClr val="58595B"/>
                </a:solidFill>
                <a:latin typeface="Calibri"/>
                <a:ea typeface="Calibri"/>
                <a:cs typeface="Calibri"/>
                <a:sym typeface="Calibri"/>
              </a:defRPr>
            </a:lvl6pPr>
            <a:lvl7pPr marL="0" lvl="6" indent="0" algn="r">
              <a:spcBef>
                <a:spcPts val="0"/>
              </a:spcBef>
              <a:buNone/>
              <a:defRPr sz="900">
                <a:solidFill>
                  <a:srgbClr val="58595B"/>
                </a:solidFill>
                <a:latin typeface="Calibri"/>
                <a:ea typeface="Calibri"/>
                <a:cs typeface="Calibri"/>
                <a:sym typeface="Calibri"/>
              </a:defRPr>
            </a:lvl7pPr>
            <a:lvl8pPr marL="0" lvl="7" indent="0" algn="r">
              <a:spcBef>
                <a:spcPts val="0"/>
              </a:spcBef>
              <a:buNone/>
              <a:defRPr sz="900">
                <a:solidFill>
                  <a:srgbClr val="58595B"/>
                </a:solidFill>
                <a:latin typeface="Calibri"/>
                <a:ea typeface="Calibri"/>
                <a:cs typeface="Calibri"/>
                <a:sym typeface="Calibri"/>
              </a:defRPr>
            </a:lvl8pPr>
            <a:lvl9pPr marL="0" lvl="8" indent="0" algn="r">
              <a:spcBef>
                <a:spcPts val="0"/>
              </a:spcBef>
              <a:buNone/>
              <a:defRPr sz="900">
                <a:solidFill>
                  <a:srgbClr val="58595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
        <p:nvSpPr>
          <p:cNvPr id="71" name="Google Shape;71;p61"/>
          <p:cNvSpPr/>
          <p:nvPr/>
        </p:nvSpPr>
        <p:spPr>
          <a:xfrm rot="5400000">
            <a:off x="507724" y="1209202"/>
            <a:ext cx="1080000" cy="76349"/>
          </a:xfrm>
          <a:custGeom>
            <a:avLst/>
            <a:gdLst/>
            <a:ahLst/>
            <a:cxnLst/>
            <a:rect l="l" t="t" r="r" b="b"/>
            <a:pathLst>
              <a:path w="296503" h="7452" extrusionOk="0">
                <a:moveTo>
                  <a:pt x="0" y="0"/>
                </a:moveTo>
                <a:lnTo>
                  <a:pt x="296503" y="0"/>
                </a:lnTo>
                <a:lnTo>
                  <a:pt x="296503" y="7453"/>
                </a:lnTo>
                <a:lnTo>
                  <a:pt x="0" y="7453"/>
                </a:ln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 name="Google Shape;72;p61"/>
          <p:cNvSpPr txBox="1">
            <a:spLocks noGrp="1"/>
          </p:cNvSpPr>
          <p:nvPr>
            <p:ph type="body" idx="22"/>
          </p:nvPr>
        </p:nvSpPr>
        <p:spPr>
          <a:xfrm>
            <a:off x="622622" y="8181275"/>
            <a:ext cx="784346" cy="6350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27"/>
              </a:spcBef>
              <a:spcAft>
                <a:spcPts val="0"/>
              </a:spcAft>
              <a:buClr>
                <a:schemeClr val="lt1"/>
              </a:buClr>
              <a:buSzPts val="2800"/>
              <a:buFont typeface="Arial"/>
              <a:buNone/>
              <a:defRPr sz="28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73" name="Google Shape;73;p61"/>
          <p:cNvSpPr txBox="1">
            <a:spLocks noGrp="1"/>
          </p:cNvSpPr>
          <p:nvPr>
            <p:ph type="body" idx="23"/>
          </p:nvPr>
        </p:nvSpPr>
        <p:spPr>
          <a:xfrm>
            <a:off x="3716958" y="8181275"/>
            <a:ext cx="784346" cy="6350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27"/>
              </a:spcBef>
              <a:spcAft>
                <a:spcPts val="0"/>
              </a:spcAft>
              <a:buClr>
                <a:schemeClr val="lt1"/>
              </a:buClr>
              <a:buSzPts val="2800"/>
              <a:buFont typeface="Arial"/>
              <a:buNone/>
              <a:defRPr sz="28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21293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ntroduction Slide">
  <p:cSld name="Introduction Slide">
    <p:spTree>
      <p:nvGrpSpPr>
        <p:cNvPr id="1" name="Shape 74"/>
        <p:cNvGrpSpPr/>
        <p:nvPr/>
      </p:nvGrpSpPr>
      <p:grpSpPr>
        <a:xfrm>
          <a:off x="0" y="0"/>
          <a:ext cx="0" cy="0"/>
          <a:chOff x="0" y="0"/>
          <a:chExt cx="0" cy="0"/>
        </a:xfrm>
      </p:grpSpPr>
      <p:sp>
        <p:nvSpPr>
          <p:cNvPr id="75" name="Google Shape;75;p62"/>
          <p:cNvSpPr/>
          <p:nvPr/>
        </p:nvSpPr>
        <p:spPr>
          <a:xfrm>
            <a:off x="391886" y="367062"/>
            <a:ext cx="6786564" cy="4458969"/>
          </a:xfrm>
          <a:prstGeom prst="rect">
            <a:avLst/>
          </a:prstGeom>
          <a:solidFill>
            <a:srgbClr val="3389C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 name="Google Shape;76;p62"/>
          <p:cNvSpPr txBox="1">
            <a:spLocks noGrp="1"/>
          </p:cNvSpPr>
          <p:nvPr>
            <p:ph type="body" idx="1"/>
          </p:nvPr>
        </p:nvSpPr>
        <p:spPr>
          <a:xfrm>
            <a:off x="745064" y="825244"/>
            <a:ext cx="3656333" cy="112166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77" name="Google Shape;77;p62"/>
          <p:cNvSpPr txBox="1">
            <a:spLocks noGrp="1"/>
          </p:cNvSpPr>
          <p:nvPr>
            <p:ph type="body" idx="2"/>
          </p:nvPr>
        </p:nvSpPr>
        <p:spPr>
          <a:xfrm>
            <a:off x="762107" y="2236535"/>
            <a:ext cx="3656333" cy="1608597"/>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chemeClr val="lt1"/>
              </a:buClr>
              <a:buSzPts val="1100"/>
              <a:buFont typeface="Arial"/>
              <a:buNone/>
              <a:defRPr sz="11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78" name="Google Shape;78;p62"/>
          <p:cNvSpPr txBox="1">
            <a:spLocks noGrp="1"/>
          </p:cNvSpPr>
          <p:nvPr>
            <p:ph type="body" idx="3"/>
          </p:nvPr>
        </p:nvSpPr>
        <p:spPr>
          <a:xfrm>
            <a:off x="516343" y="5134666"/>
            <a:ext cx="6526988" cy="4687244"/>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58595B"/>
              </a:buClr>
              <a:buSzPts val="1100"/>
              <a:buFont typeface="Arial"/>
              <a:buNone/>
              <a:defRPr sz="1100" b="0" i="0" u="none" strike="noStrike" cap="none">
                <a:solidFill>
                  <a:srgbClr val="58595B"/>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79" name="Google Shape;79;p62"/>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58595B"/>
                </a:solidFill>
                <a:latin typeface="Calibri"/>
                <a:ea typeface="Calibri"/>
                <a:cs typeface="Calibri"/>
                <a:sym typeface="Calibri"/>
              </a:defRPr>
            </a:lvl1pPr>
            <a:lvl2pPr marL="0" lvl="1" indent="0" algn="r">
              <a:spcBef>
                <a:spcPts val="0"/>
              </a:spcBef>
              <a:buNone/>
              <a:defRPr sz="900">
                <a:solidFill>
                  <a:srgbClr val="58595B"/>
                </a:solidFill>
                <a:latin typeface="Calibri"/>
                <a:ea typeface="Calibri"/>
                <a:cs typeface="Calibri"/>
                <a:sym typeface="Calibri"/>
              </a:defRPr>
            </a:lvl2pPr>
            <a:lvl3pPr marL="0" lvl="2" indent="0" algn="r">
              <a:spcBef>
                <a:spcPts val="0"/>
              </a:spcBef>
              <a:buNone/>
              <a:defRPr sz="900">
                <a:solidFill>
                  <a:srgbClr val="58595B"/>
                </a:solidFill>
                <a:latin typeface="Calibri"/>
                <a:ea typeface="Calibri"/>
                <a:cs typeface="Calibri"/>
                <a:sym typeface="Calibri"/>
              </a:defRPr>
            </a:lvl3pPr>
            <a:lvl4pPr marL="0" lvl="3" indent="0" algn="r">
              <a:spcBef>
                <a:spcPts val="0"/>
              </a:spcBef>
              <a:buNone/>
              <a:defRPr sz="900">
                <a:solidFill>
                  <a:srgbClr val="58595B"/>
                </a:solidFill>
                <a:latin typeface="Calibri"/>
                <a:ea typeface="Calibri"/>
                <a:cs typeface="Calibri"/>
                <a:sym typeface="Calibri"/>
              </a:defRPr>
            </a:lvl4pPr>
            <a:lvl5pPr marL="0" lvl="4" indent="0" algn="r">
              <a:spcBef>
                <a:spcPts val="0"/>
              </a:spcBef>
              <a:buNone/>
              <a:defRPr sz="900">
                <a:solidFill>
                  <a:srgbClr val="58595B"/>
                </a:solidFill>
                <a:latin typeface="Calibri"/>
                <a:ea typeface="Calibri"/>
                <a:cs typeface="Calibri"/>
                <a:sym typeface="Calibri"/>
              </a:defRPr>
            </a:lvl5pPr>
            <a:lvl6pPr marL="0" lvl="5" indent="0" algn="r">
              <a:spcBef>
                <a:spcPts val="0"/>
              </a:spcBef>
              <a:buNone/>
              <a:defRPr sz="900">
                <a:solidFill>
                  <a:srgbClr val="58595B"/>
                </a:solidFill>
                <a:latin typeface="Calibri"/>
                <a:ea typeface="Calibri"/>
                <a:cs typeface="Calibri"/>
                <a:sym typeface="Calibri"/>
              </a:defRPr>
            </a:lvl6pPr>
            <a:lvl7pPr marL="0" lvl="6" indent="0" algn="r">
              <a:spcBef>
                <a:spcPts val="0"/>
              </a:spcBef>
              <a:buNone/>
              <a:defRPr sz="900">
                <a:solidFill>
                  <a:srgbClr val="58595B"/>
                </a:solidFill>
                <a:latin typeface="Calibri"/>
                <a:ea typeface="Calibri"/>
                <a:cs typeface="Calibri"/>
                <a:sym typeface="Calibri"/>
              </a:defRPr>
            </a:lvl7pPr>
            <a:lvl8pPr marL="0" lvl="7" indent="0" algn="r">
              <a:spcBef>
                <a:spcPts val="0"/>
              </a:spcBef>
              <a:buNone/>
              <a:defRPr sz="900">
                <a:solidFill>
                  <a:srgbClr val="58595B"/>
                </a:solidFill>
                <a:latin typeface="Calibri"/>
                <a:ea typeface="Calibri"/>
                <a:cs typeface="Calibri"/>
                <a:sym typeface="Calibri"/>
              </a:defRPr>
            </a:lvl8pPr>
            <a:lvl9pPr marL="0" lvl="8" indent="0" algn="r">
              <a:spcBef>
                <a:spcPts val="0"/>
              </a:spcBef>
              <a:buNone/>
              <a:defRPr sz="900">
                <a:solidFill>
                  <a:srgbClr val="58595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926131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oolkit Overview">
  <p:cSld name="Toolkit Overview">
    <p:spTree>
      <p:nvGrpSpPr>
        <p:cNvPr id="1" name="Shape 80"/>
        <p:cNvGrpSpPr/>
        <p:nvPr/>
      </p:nvGrpSpPr>
      <p:grpSpPr>
        <a:xfrm>
          <a:off x="0" y="0"/>
          <a:ext cx="0" cy="0"/>
          <a:chOff x="0" y="0"/>
          <a:chExt cx="0" cy="0"/>
        </a:xfrm>
      </p:grpSpPr>
      <p:sp>
        <p:nvSpPr>
          <p:cNvPr id="81" name="Google Shape;81;p63"/>
          <p:cNvSpPr/>
          <p:nvPr/>
        </p:nvSpPr>
        <p:spPr>
          <a:xfrm>
            <a:off x="-28097759" y="9369411"/>
            <a:ext cx="2658199" cy="914886"/>
          </a:xfrm>
          <a:custGeom>
            <a:avLst/>
            <a:gdLst/>
            <a:ahLst/>
            <a:cxnLst/>
            <a:rect l="l" t="t" r="r" b="b"/>
            <a:pathLst>
              <a:path w="2658199" h="914886" extrusionOk="0">
                <a:moveTo>
                  <a:pt x="1" y="0"/>
                </a:moveTo>
                <a:lnTo>
                  <a:pt x="2658201" y="0"/>
                </a:lnTo>
                <a:lnTo>
                  <a:pt x="2658201" y="914886"/>
                </a:lnTo>
                <a:lnTo>
                  <a:pt x="1" y="914886"/>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 name="Google Shape;82;p63"/>
          <p:cNvSpPr/>
          <p:nvPr/>
        </p:nvSpPr>
        <p:spPr>
          <a:xfrm>
            <a:off x="927227" y="4606347"/>
            <a:ext cx="1470263" cy="1471158"/>
          </a:xfrm>
          <a:custGeom>
            <a:avLst/>
            <a:gdLst/>
            <a:ahLst/>
            <a:cxnLst/>
            <a:rect l="l" t="t" r="r" b="b"/>
            <a:pathLst>
              <a:path w="1470263" h="1471158" extrusionOk="0">
                <a:moveTo>
                  <a:pt x="1470263" y="735579"/>
                </a:moveTo>
                <a:cubicBezTo>
                  <a:pt x="1470263" y="1141829"/>
                  <a:pt x="1141134" y="1471159"/>
                  <a:pt x="735132" y="1471159"/>
                </a:cubicBezTo>
                <a:cubicBezTo>
                  <a:pt x="329130" y="1471159"/>
                  <a:pt x="0" y="1141829"/>
                  <a:pt x="0" y="735579"/>
                </a:cubicBezTo>
                <a:cubicBezTo>
                  <a:pt x="0" y="329330"/>
                  <a:pt x="329130" y="0"/>
                  <a:pt x="735132" y="0"/>
                </a:cubicBezTo>
                <a:cubicBezTo>
                  <a:pt x="1141134" y="0"/>
                  <a:pt x="1470263" y="329330"/>
                  <a:pt x="1470263" y="735579"/>
                </a:cubicBezTo>
                <a:close/>
              </a:path>
            </a:pathLst>
          </a:custGeom>
          <a:noFill/>
          <a:ln w="19050" cap="flat" cmpd="sng">
            <a:solidFill>
              <a:srgbClr val="E545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 name="Google Shape;83;p63"/>
          <p:cNvSpPr/>
          <p:nvPr/>
        </p:nvSpPr>
        <p:spPr>
          <a:xfrm>
            <a:off x="664344" y="4487912"/>
            <a:ext cx="634207" cy="634593"/>
          </a:xfrm>
          <a:custGeom>
            <a:avLst/>
            <a:gdLst/>
            <a:ahLst/>
            <a:cxnLst/>
            <a:rect l="l" t="t" r="r" b="b"/>
            <a:pathLst>
              <a:path w="634207" h="634593" extrusionOk="0">
                <a:moveTo>
                  <a:pt x="634208" y="317297"/>
                </a:moveTo>
                <a:cubicBezTo>
                  <a:pt x="634208" y="492535"/>
                  <a:pt x="492235" y="634594"/>
                  <a:pt x="317104" y="634594"/>
                </a:cubicBezTo>
                <a:cubicBezTo>
                  <a:pt x="141972" y="634594"/>
                  <a:pt x="0" y="492535"/>
                  <a:pt x="0" y="317297"/>
                </a:cubicBezTo>
                <a:cubicBezTo>
                  <a:pt x="0" y="142059"/>
                  <a:pt x="141972" y="0"/>
                  <a:pt x="317104" y="0"/>
                </a:cubicBezTo>
                <a:cubicBezTo>
                  <a:pt x="492235" y="0"/>
                  <a:pt x="634208" y="142059"/>
                  <a:pt x="634208" y="317297"/>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4" name="Google Shape;84;p63"/>
          <p:cNvSpPr/>
          <p:nvPr/>
        </p:nvSpPr>
        <p:spPr>
          <a:xfrm>
            <a:off x="917105" y="6265136"/>
            <a:ext cx="1481488" cy="999525"/>
          </a:xfrm>
          <a:custGeom>
            <a:avLst/>
            <a:gdLst/>
            <a:ahLst/>
            <a:cxnLst/>
            <a:rect l="l" t="t" r="r" b="b"/>
            <a:pathLst>
              <a:path w="1481488" h="999525" extrusionOk="0">
                <a:moveTo>
                  <a:pt x="0" y="0"/>
                </a:moveTo>
                <a:lnTo>
                  <a:pt x="1481488" y="0"/>
                </a:lnTo>
                <a:lnTo>
                  <a:pt x="1481488" y="999526"/>
                </a:lnTo>
                <a:lnTo>
                  <a:pt x="0" y="999526"/>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5" name="Google Shape;85;p63"/>
          <p:cNvSpPr/>
          <p:nvPr/>
        </p:nvSpPr>
        <p:spPr>
          <a:xfrm>
            <a:off x="-37307200" y="7411777"/>
            <a:ext cx="32271" cy="32291"/>
          </a:xfrm>
          <a:custGeom>
            <a:avLst/>
            <a:gdLst/>
            <a:ahLst/>
            <a:cxnLst/>
            <a:rect l="l" t="t" r="r" b="b"/>
            <a:pathLst>
              <a:path w="32271" h="32291" extrusionOk="0">
                <a:moveTo>
                  <a:pt x="32271" y="16146"/>
                </a:moveTo>
                <a:cubicBezTo>
                  <a:pt x="32271" y="25063"/>
                  <a:pt x="25048" y="32291"/>
                  <a:pt x="16134" y="32291"/>
                </a:cubicBezTo>
                <a:cubicBezTo>
                  <a:pt x="7222" y="32291"/>
                  <a:pt x="-3" y="25062"/>
                  <a:pt x="-3" y="16146"/>
                </a:cubicBezTo>
                <a:cubicBezTo>
                  <a:pt x="-3" y="7229"/>
                  <a:pt x="7220" y="0"/>
                  <a:pt x="16134" y="0"/>
                </a:cubicBezTo>
                <a:cubicBezTo>
                  <a:pt x="25045" y="0"/>
                  <a:pt x="32271" y="7229"/>
                  <a:pt x="32271" y="16146"/>
                </a:cubicBezTo>
                <a:close/>
              </a:path>
            </a:pathLst>
          </a:custGeom>
          <a:solidFill>
            <a:srgbClr val="B2DDC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 name="Google Shape;86;p63"/>
          <p:cNvSpPr txBox="1"/>
          <p:nvPr/>
        </p:nvSpPr>
        <p:spPr>
          <a:xfrm>
            <a:off x="-38140239" y="4168396"/>
            <a:ext cx="223138" cy="2988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342">
                <a:solidFill>
                  <a:srgbClr val="04213E"/>
                </a:solidFill>
                <a:latin typeface="Calibri"/>
                <a:ea typeface="Calibri"/>
                <a:cs typeface="Calibri"/>
                <a:sym typeface="Calibri"/>
              </a:rPr>
              <a:t> </a:t>
            </a:r>
            <a:endParaRPr/>
          </a:p>
        </p:txBody>
      </p:sp>
      <p:sp>
        <p:nvSpPr>
          <p:cNvPr id="87" name="Google Shape;87;p63"/>
          <p:cNvSpPr txBox="1"/>
          <p:nvPr/>
        </p:nvSpPr>
        <p:spPr>
          <a:xfrm>
            <a:off x="-37766108" y="4338276"/>
            <a:ext cx="223138" cy="2988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342">
                <a:solidFill>
                  <a:srgbClr val="04213E"/>
                </a:solidFill>
                <a:latin typeface="Calibri"/>
                <a:ea typeface="Calibri"/>
                <a:cs typeface="Calibri"/>
                <a:sym typeface="Calibri"/>
              </a:rPr>
              <a:t> </a:t>
            </a:r>
            <a:endParaRPr/>
          </a:p>
        </p:txBody>
      </p:sp>
      <p:sp>
        <p:nvSpPr>
          <p:cNvPr id="88" name="Google Shape;88;p63"/>
          <p:cNvSpPr txBox="1"/>
          <p:nvPr/>
        </p:nvSpPr>
        <p:spPr>
          <a:xfrm>
            <a:off x="-30778205" y="6754853"/>
            <a:ext cx="223138" cy="2988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342">
                <a:solidFill>
                  <a:srgbClr val="04213E"/>
                </a:solidFill>
                <a:latin typeface="Calibri"/>
                <a:ea typeface="Calibri"/>
                <a:cs typeface="Calibri"/>
                <a:sym typeface="Calibri"/>
              </a:rPr>
              <a:t> </a:t>
            </a:r>
            <a:endParaRPr/>
          </a:p>
        </p:txBody>
      </p:sp>
      <p:sp>
        <p:nvSpPr>
          <p:cNvPr id="89" name="Google Shape;89;p63"/>
          <p:cNvSpPr txBox="1"/>
          <p:nvPr/>
        </p:nvSpPr>
        <p:spPr>
          <a:xfrm>
            <a:off x="-25804587" y="5857458"/>
            <a:ext cx="247184" cy="4202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131">
                <a:solidFill>
                  <a:srgbClr val="04213E"/>
                </a:solidFill>
                <a:latin typeface="Calibri"/>
                <a:ea typeface="Calibri"/>
                <a:cs typeface="Calibri"/>
                <a:sym typeface="Calibri"/>
              </a:rPr>
              <a:t> </a:t>
            </a:r>
            <a:endParaRPr/>
          </a:p>
        </p:txBody>
      </p:sp>
      <p:sp>
        <p:nvSpPr>
          <p:cNvPr id="90" name="Google Shape;90;p63"/>
          <p:cNvSpPr txBox="1"/>
          <p:nvPr/>
        </p:nvSpPr>
        <p:spPr>
          <a:xfrm>
            <a:off x="-28105273" y="6924734"/>
            <a:ext cx="223138" cy="2988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342">
                <a:solidFill>
                  <a:srgbClr val="04213E"/>
                </a:solidFill>
                <a:latin typeface="Calibri"/>
                <a:ea typeface="Calibri"/>
                <a:cs typeface="Calibri"/>
                <a:sym typeface="Calibri"/>
              </a:rPr>
              <a:t> </a:t>
            </a:r>
            <a:endParaRPr/>
          </a:p>
        </p:txBody>
      </p:sp>
      <p:sp>
        <p:nvSpPr>
          <p:cNvPr id="91" name="Google Shape;91;p63"/>
          <p:cNvSpPr txBox="1"/>
          <p:nvPr/>
        </p:nvSpPr>
        <p:spPr>
          <a:xfrm>
            <a:off x="-23182990" y="7562086"/>
            <a:ext cx="223138" cy="2988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342">
                <a:solidFill>
                  <a:srgbClr val="04213E"/>
                </a:solidFill>
                <a:latin typeface="Calibri"/>
                <a:ea typeface="Calibri"/>
                <a:cs typeface="Calibri"/>
                <a:sym typeface="Calibri"/>
              </a:rPr>
              <a:t> </a:t>
            </a:r>
            <a:endParaRPr/>
          </a:p>
        </p:txBody>
      </p:sp>
      <p:sp>
        <p:nvSpPr>
          <p:cNvPr id="92" name="Google Shape;92;p63"/>
          <p:cNvSpPr txBox="1"/>
          <p:nvPr/>
        </p:nvSpPr>
        <p:spPr>
          <a:xfrm>
            <a:off x="-23980794" y="7006710"/>
            <a:ext cx="221536" cy="2866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63">
                <a:solidFill>
                  <a:srgbClr val="04213E"/>
                </a:solidFill>
                <a:latin typeface="Calibri"/>
                <a:ea typeface="Calibri"/>
                <a:cs typeface="Calibri"/>
                <a:sym typeface="Calibri"/>
              </a:rPr>
              <a:t> </a:t>
            </a:r>
            <a:endParaRPr/>
          </a:p>
        </p:txBody>
      </p:sp>
      <p:sp>
        <p:nvSpPr>
          <p:cNvPr id="93" name="Google Shape;93;p63"/>
          <p:cNvSpPr txBox="1"/>
          <p:nvPr/>
        </p:nvSpPr>
        <p:spPr>
          <a:xfrm>
            <a:off x="-26293430" y="4633201"/>
            <a:ext cx="325730" cy="4324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210">
                <a:solidFill>
                  <a:srgbClr val="B2DDC9"/>
                </a:solidFill>
                <a:latin typeface="Calibri"/>
                <a:ea typeface="Calibri"/>
                <a:cs typeface="Calibri"/>
                <a:sym typeface="Calibri"/>
              </a:rPr>
              <a:t>+</a:t>
            </a:r>
            <a:endParaRPr/>
          </a:p>
        </p:txBody>
      </p:sp>
      <p:sp>
        <p:nvSpPr>
          <p:cNvPr id="94" name="Google Shape;94;p63"/>
          <p:cNvSpPr txBox="1">
            <a:spLocks noGrp="1"/>
          </p:cNvSpPr>
          <p:nvPr>
            <p:ph type="body" idx="1"/>
          </p:nvPr>
        </p:nvSpPr>
        <p:spPr>
          <a:xfrm>
            <a:off x="959692" y="5175443"/>
            <a:ext cx="1404531" cy="905122"/>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827"/>
              </a:spcBef>
              <a:spcAft>
                <a:spcPts val="0"/>
              </a:spcAft>
              <a:buClr>
                <a:srgbClr val="3389CA"/>
              </a:buClr>
              <a:buSzPts val="1300"/>
              <a:buFont typeface="Arial"/>
              <a:buNone/>
              <a:defRPr sz="1300" b="1" i="0" u="none" strike="noStrike" cap="none">
                <a:solidFill>
                  <a:srgbClr val="3389CA"/>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95" name="Google Shape;95;p63"/>
          <p:cNvSpPr/>
          <p:nvPr/>
        </p:nvSpPr>
        <p:spPr>
          <a:xfrm>
            <a:off x="3028077" y="4603287"/>
            <a:ext cx="1470263" cy="1471158"/>
          </a:xfrm>
          <a:custGeom>
            <a:avLst/>
            <a:gdLst/>
            <a:ahLst/>
            <a:cxnLst/>
            <a:rect l="l" t="t" r="r" b="b"/>
            <a:pathLst>
              <a:path w="1470263" h="1471158" extrusionOk="0">
                <a:moveTo>
                  <a:pt x="1470263" y="735579"/>
                </a:moveTo>
                <a:cubicBezTo>
                  <a:pt x="1470263" y="1141829"/>
                  <a:pt x="1141134" y="1471159"/>
                  <a:pt x="735132" y="1471159"/>
                </a:cubicBezTo>
                <a:cubicBezTo>
                  <a:pt x="329130" y="1471159"/>
                  <a:pt x="0" y="1141829"/>
                  <a:pt x="0" y="735579"/>
                </a:cubicBezTo>
                <a:cubicBezTo>
                  <a:pt x="0" y="329330"/>
                  <a:pt x="329130" y="0"/>
                  <a:pt x="735132" y="0"/>
                </a:cubicBezTo>
                <a:cubicBezTo>
                  <a:pt x="1141134" y="0"/>
                  <a:pt x="1470263" y="329330"/>
                  <a:pt x="1470263" y="735579"/>
                </a:cubicBezTo>
                <a:close/>
              </a:path>
            </a:pathLst>
          </a:custGeom>
          <a:noFill/>
          <a:ln w="19050" cap="flat" cmpd="sng">
            <a:solidFill>
              <a:srgbClr val="E545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 name="Google Shape;96;p63"/>
          <p:cNvSpPr/>
          <p:nvPr/>
        </p:nvSpPr>
        <p:spPr>
          <a:xfrm>
            <a:off x="2765194" y="4484852"/>
            <a:ext cx="634207" cy="634593"/>
          </a:xfrm>
          <a:custGeom>
            <a:avLst/>
            <a:gdLst/>
            <a:ahLst/>
            <a:cxnLst/>
            <a:rect l="l" t="t" r="r" b="b"/>
            <a:pathLst>
              <a:path w="634207" h="634593" extrusionOk="0">
                <a:moveTo>
                  <a:pt x="634208" y="317297"/>
                </a:moveTo>
                <a:cubicBezTo>
                  <a:pt x="634208" y="492535"/>
                  <a:pt x="492235" y="634594"/>
                  <a:pt x="317104" y="634594"/>
                </a:cubicBezTo>
                <a:cubicBezTo>
                  <a:pt x="141972" y="634594"/>
                  <a:pt x="0" y="492535"/>
                  <a:pt x="0" y="317297"/>
                </a:cubicBezTo>
                <a:cubicBezTo>
                  <a:pt x="0" y="142059"/>
                  <a:pt x="141972" y="0"/>
                  <a:pt x="317104" y="0"/>
                </a:cubicBezTo>
                <a:cubicBezTo>
                  <a:pt x="492235" y="0"/>
                  <a:pt x="634208" y="142059"/>
                  <a:pt x="634208" y="317297"/>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7" name="Google Shape;97;p63"/>
          <p:cNvSpPr/>
          <p:nvPr/>
        </p:nvSpPr>
        <p:spPr>
          <a:xfrm>
            <a:off x="3017955" y="6262076"/>
            <a:ext cx="1481488" cy="999525"/>
          </a:xfrm>
          <a:custGeom>
            <a:avLst/>
            <a:gdLst/>
            <a:ahLst/>
            <a:cxnLst/>
            <a:rect l="l" t="t" r="r" b="b"/>
            <a:pathLst>
              <a:path w="1481488" h="999525" extrusionOk="0">
                <a:moveTo>
                  <a:pt x="0" y="0"/>
                </a:moveTo>
                <a:lnTo>
                  <a:pt x="1481488" y="0"/>
                </a:lnTo>
                <a:lnTo>
                  <a:pt x="1481488" y="999526"/>
                </a:lnTo>
                <a:lnTo>
                  <a:pt x="0" y="999526"/>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8" name="Google Shape;98;p63"/>
          <p:cNvSpPr txBox="1">
            <a:spLocks noGrp="1"/>
          </p:cNvSpPr>
          <p:nvPr>
            <p:ph type="body" idx="2"/>
          </p:nvPr>
        </p:nvSpPr>
        <p:spPr>
          <a:xfrm>
            <a:off x="3059645" y="5172383"/>
            <a:ext cx="1404531" cy="905122"/>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827"/>
              </a:spcBef>
              <a:spcAft>
                <a:spcPts val="0"/>
              </a:spcAft>
              <a:buClr>
                <a:srgbClr val="3389CA"/>
              </a:buClr>
              <a:buSzPts val="1300"/>
              <a:buFont typeface="Arial"/>
              <a:buNone/>
              <a:defRPr sz="1300" b="1" i="0" u="none" strike="noStrike" cap="none">
                <a:solidFill>
                  <a:srgbClr val="3389CA"/>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99" name="Google Shape;99;p63"/>
          <p:cNvSpPr/>
          <p:nvPr/>
        </p:nvSpPr>
        <p:spPr>
          <a:xfrm>
            <a:off x="5141255" y="4590704"/>
            <a:ext cx="1470263" cy="1471158"/>
          </a:xfrm>
          <a:custGeom>
            <a:avLst/>
            <a:gdLst/>
            <a:ahLst/>
            <a:cxnLst/>
            <a:rect l="l" t="t" r="r" b="b"/>
            <a:pathLst>
              <a:path w="1470263" h="1471158" extrusionOk="0">
                <a:moveTo>
                  <a:pt x="1470263" y="735579"/>
                </a:moveTo>
                <a:cubicBezTo>
                  <a:pt x="1470263" y="1141829"/>
                  <a:pt x="1141134" y="1471159"/>
                  <a:pt x="735132" y="1471159"/>
                </a:cubicBezTo>
                <a:cubicBezTo>
                  <a:pt x="329130" y="1471159"/>
                  <a:pt x="0" y="1141829"/>
                  <a:pt x="0" y="735579"/>
                </a:cubicBezTo>
                <a:cubicBezTo>
                  <a:pt x="0" y="329330"/>
                  <a:pt x="329130" y="0"/>
                  <a:pt x="735132" y="0"/>
                </a:cubicBezTo>
                <a:cubicBezTo>
                  <a:pt x="1141134" y="0"/>
                  <a:pt x="1470263" y="329330"/>
                  <a:pt x="1470263" y="735579"/>
                </a:cubicBezTo>
                <a:close/>
              </a:path>
            </a:pathLst>
          </a:custGeom>
          <a:noFill/>
          <a:ln w="19050" cap="flat" cmpd="sng">
            <a:solidFill>
              <a:srgbClr val="E545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0" name="Google Shape;100;p63"/>
          <p:cNvSpPr/>
          <p:nvPr/>
        </p:nvSpPr>
        <p:spPr>
          <a:xfrm>
            <a:off x="4878372" y="4472269"/>
            <a:ext cx="634207" cy="634593"/>
          </a:xfrm>
          <a:custGeom>
            <a:avLst/>
            <a:gdLst/>
            <a:ahLst/>
            <a:cxnLst/>
            <a:rect l="l" t="t" r="r" b="b"/>
            <a:pathLst>
              <a:path w="634207" h="634593" extrusionOk="0">
                <a:moveTo>
                  <a:pt x="634208" y="317297"/>
                </a:moveTo>
                <a:cubicBezTo>
                  <a:pt x="634208" y="492535"/>
                  <a:pt x="492235" y="634594"/>
                  <a:pt x="317104" y="634594"/>
                </a:cubicBezTo>
                <a:cubicBezTo>
                  <a:pt x="141972" y="634594"/>
                  <a:pt x="0" y="492535"/>
                  <a:pt x="0" y="317297"/>
                </a:cubicBezTo>
                <a:cubicBezTo>
                  <a:pt x="0" y="142059"/>
                  <a:pt x="141972" y="0"/>
                  <a:pt x="317104" y="0"/>
                </a:cubicBezTo>
                <a:cubicBezTo>
                  <a:pt x="492235" y="0"/>
                  <a:pt x="634208" y="142059"/>
                  <a:pt x="634208" y="317297"/>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 name="Google Shape;101;p63"/>
          <p:cNvSpPr/>
          <p:nvPr/>
        </p:nvSpPr>
        <p:spPr>
          <a:xfrm>
            <a:off x="5131133" y="6249493"/>
            <a:ext cx="1481488" cy="999525"/>
          </a:xfrm>
          <a:custGeom>
            <a:avLst/>
            <a:gdLst/>
            <a:ahLst/>
            <a:cxnLst/>
            <a:rect l="l" t="t" r="r" b="b"/>
            <a:pathLst>
              <a:path w="1481488" h="999525" extrusionOk="0">
                <a:moveTo>
                  <a:pt x="0" y="0"/>
                </a:moveTo>
                <a:lnTo>
                  <a:pt x="1481488" y="0"/>
                </a:lnTo>
                <a:lnTo>
                  <a:pt x="1481488" y="999526"/>
                </a:lnTo>
                <a:lnTo>
                  <a:pt x="0" y="999526"/>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2" name="Google Shape;102;p63"/>
          <p:cNvSpPr txBox="1">
            <a:spLocks noGrp="1"/>
          </p:cNvSpPr>
          <p:nvPr>
            <p:ph type="body" idx="3"/>
          </p:nvPr>
        </p:nvSpPr>
        <p:spPr>
          <a:xfrm>
            <a:off x="5172741" y="5159800"/>
            <a:ext cx="1404531" cy="905122"/>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827"/>
              </a:spcBef>
              <a:spcAft>
                <a:spcPts val="0"/>
              </a:spcAft>
              <a:buClr>
                <a:srgbClr val="3389CA"/>
              </a:buClr>
              <a:buSzPts val="1300"/>
              <a:buFont typeface="Arial"/>
              <a:buNone/>
              <a:defRPr sz="1300" b="1" i="0" u="none" strike="noStrike" cap="none">
                <a:solidFill>
                  <a:srgbClr val="3389CA"/>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03" name="Google Shape;103;p63"/>
          <p:cNvSpPr/>
          <p:nvPr/>
        </p:nvSpPr>
        <p:spPr>
          <a:xfrm>
            <a:off x="927227" y="7259562"/>
            <a:ext cx="1470263" cy="1471158"/>
          </a:xfrm>
          <a:custGeom>
            <a:avLst/>
            <a:gdLst/>
            <a:ahLst/>
            <a:cxnLst/>
            <a:rect l="l" t="t" r="r" b="b"/>
            <a:pathLst>
              <a:path w="1470263" h="1471158" extrusionOk="0">
                <a:moveTo>
                  <a:pt x="1470263" y="735579"/>
                </a:moveTo>
                <a:cubicBezTo>
                  <a:pt x="1470263" y="1141829"/>
                  <a:pt x="1141134" y="1471159"/>
                  <a:pt x="735132" y="1471159"/>
                </a:cubicBezTo>
                <a:cubicBezTo>
                  <a:pt x="329130" y="1471159"/>
                  <a:pt x="0" y="1141829"/>
                  <a:pt x="0" y="735579"/>
                </a:cubicBezTo>
                <a:cubicBezTo>
                  <a:pt x="0" y="329330"/>
                  <a:pt x="329130" y="0"/>
                  <a:pt x="735132" y="0"/>
                </a:cubicBezTo>
                <a:cubicBezTo>
                  <a:pt x="1141134" y="0"/>
                  <a:pt x="1470263" y="329330"/>
                  <a:pt x="1470263" y="735579"/>
                </a:cubicBezTo>
                <a:close/>
              </a:path>
            </a:pathLst>
          </a:custGeom>
          <a:noFill/>
          <a:ln w="19050" cap="flat" cmpd="sng">
            <a:solidFill>
              <a:srgbClr val="E545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4" name="Google Shape;104;p63"/>
          <p:cNvSpPr/>
          <p:nvPr/>
        </p:nvSpPr>
        <p:spPr>
          <a:xfrm>
            <a:off x="664344" y="7141127"/>
            <a:ext cx="634207" cy="634593"/>
          </a:xfrm>
          <a:custGeom>
            <a:avLst/>
            <a:gdLst/>
            <a:ahLst/>
            <a:cxnLst/>
            <a:rect l="l" t="t" r="r" b="b"/>
            <a:pathLst>
              <a:path w="634207" h="634593" extrusionOk="0">
                <a:moveTo>
                  <a:pt x="634208" y="317297"/>
                </a:moveTo>
                <a:cubicBezTo>
                  <a:pt x="634208" y="492535"/>
                  <a:pt x="492235" y="634594"/>
                  <a:pt x="317104" y="634594"/>
                </a:cubicBezTo>
                <a:cubicBezTo>
                  <a:pt x="141972" y="634594"/>
                  <a:pt x="0" y="492535"/>
                  <a:pt x="0" y="317297"/>
                </a:cubicBezTo>
                <a:cubicBezTo>
                  <a:pt x="0" y="142059"/>
                  <a:pt x="141972" y="0"/>
                  <a:pt x="317104" y="0"/>
                </a:cubicBezTo>
                <a:cubicBezTo>
                  <a:pt x="492235" y="0"/>
                  <a:pt x="634208" y="142059"/>
                  <a:pt x="634208" y="317297"/>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5" name="Google Shape;105;p63"/>
          <p:cNvSpPr/>
          <p:nvPr/>
        </p:nvSpPr>
        <p:spPr>
          <a:xfrm>
            <a:off x="3028077" y="7256502"/>
            <a:ext cx="1470263" cy="1471158"/>
          </a:xfrm>
          <a:custGeom>
            <a:avLst/>
            <a:gdLst/>
            <a:ahLst/>
            <a:cxnLst/>
            <a:rect l="l" t="t" r="r" b="b"/>
            <a:pathLst>
              <a:path w="1470263" h="1471158" extrusionOk="0">
                <a:moveTo>
                  <a:pt x="1470263" y="735579"/>
                </a:moveTo>
                <a:cubicBezTo>
                  <a:pt x="1470263" y="1141829"/>
                  <a:pt x="1141134" y="1471159"/>
                  <a:pt x="735132" y="1471159"/>
                </a:cubicBezTo>
                <a:cubicBezTo>
                  <a:pt x="329130" y="1471159"/>
                  <a:pt x="0" y="1141829"/>
                  <a:pt x="0" y="735579"/>
                </a:cubicBezTo>
                <a:cubicBezTo>
                  <a:pt x="0" y="329330"/>
                  <a:pt x="329130" y="0"/>
                  <a:pt x="735132" y="0"/>
                </a:cubicBezTo>
                <a:cubicBezTo>
                  <a:pt x="1141134" y="0"/>
                  <a:pt x="1470263" y="329330"/>
                  <a:pt x="1470263" y="735579"/>
                </a:cubicBezTo>
                <a:close/>
              </a:path>
            </a:pathLst>
          </a:custGeom>
          <a:noFill/>
          <a:ln w="19050" cap="flat" cmpd="sng">
            <a:solidFill>
              <a:srgbClr val="E545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6" name="Google Shape;106;p63"/>
          <p:cNvSpPr/>
          <p:nvPr/>
        </p:nvSpPr>
        <p:spPr>
          <a:xfrm>
            <a:off x="2765194" y="7138067"/>
            <a:ext cx="634207" cy="634593"/>
          </a:xfrm>
          <a:custGeom>
            <a:avLst/>
            <a:gdLst/>
            <a:ahLst/>
            <a:cxnLst/>
            <a:rect l="l" t="t" r="r" b="b"/>
            <a:pathLst>
              <a:path w="634207" h="634593" extrusionOk="0">
                <a:moveTo>
                  <a:pt x="634208" y="317297"/>
                </a:moveTo>
                <a:cubicBezTo>
                  <a:pt x="634208" y="492535"/>
                  <a:pt x="492235" y="634594"/>
                  <a:pt x="317104" y="634594"/>
                </a:cubicBezTo>
                <a:cubicBezTo>
                  <a:pt x="141972" y="634594"/>
                  <a:pt x="0" y="492535"/>
                  <a:pt x="0" y="317297"/>
                </a:cubicBezTo>
                <a:cubicBezTo>
                  <a:pt x="0" y="142059"/>
                  <a:pt x="141972" y="0"/>
                  <a:pt x="317104" y="0"/>
                </a:cubicBezTo>
                <a:cubicBezTo>
                  <a:pt x="492235" y="0"/>
                  <a:pt x="634208" y="142059"/>
                  <a:pt x="634208" y="317297"/>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7" name="Google Shape;107;p63"/>
          <p:cNvSpPr/>
          <p:nvPr/>
        </p:nvSpPr>
        <p:spPr>
          <a:xfrm>
            <a:off x="5141255" y="7243919"/>
            <a:ext cx="1470263" cy="1471158"/>
          </a:xfrm>
          <a:custGeom>
            <a:avLst/>
            <a:gdLst/>
            <a:ahLst/>
            <a:cxnLst/>
            <a:rect l="l" t="t" r="r" b="b"/>
            <a:pathLst>
              <a:path w="1470263" h="1471158" extrusionOk="0">
                <a:moveTo>
                  <a:pt x="1470263" y="735579"/>
                </a:moveTo>
                <a:cubicBezTo>
                  <a:pt x="1470263" y="1141829"/>
                  <a:pt x="1141134" y="1471159"/>
                  <a:pt x="735132" y="1471159"/>
                </a:cubicBezTo>
                <a:cubicBezTo>
                  <a:pt x="329130" y="1471159"/>
                  <a:pt x="0" y="1141829"/>
                  <a:pt x="0" y="735579"/>
                </a:cubicBezTo>
                <a:cubicBezTo>
                  <a:pt x="0" y="329330"/>
                  <a:pt x="329130" y="0"/>
                  <a:pt x="735132" y="0"/>
                </a:cubicBezTo>
                <a:cubicBezTo>
                  <a:pt x="1141134" y="0"/>
                  <a:pt x="1470263" y="329330"/>
                  <a:pt x="1470263" y="735579"/>
                </a:cubicBezTo>
                <a:close/>
              </a:path>
            </a:pathLst>
          </a:custGeom>
          <a:noFill/>
          <a:ln w="19050" cap="flat" cmpd="sng">
            <a:solidFill>
              <a:srgbClr val="E5452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8" name="Google Shape;108;p63"/>
          <p:cNvSpPr/>
          <p:nvPr/>
        </p:nvSpPr>
        <p:spPr>
          <a:xfrm>
            <a:off x="4878372" y="7125484"/>
            <a:ext cx="634207" cy="634593"/>
          </a:xfrm>
          <a:custGeom>
            <a:avLst/>
            <a:gdLst/>
            <a:ahLst/>
            <a:cxnLst/>
            <a:rect l="l" t="t" r="r" b="b"/>
            <a:pathLst>
              <a:path w="634207" h="634593" extrusionOk="0">
                <a:moveTo>
                  <a:pt x="634208" y="317297"/>
                </a:moveTo>
                <a:cubicBezTo>
                  <a:pt x="634208" y="492535"/>
                  <a:pt x="492235" y="634594"/>
                  <a:pt x="317104" y="634594"/>
                </a:cubicBezTo>
                <a:cubicBezTo>
                  <a:pt x="141972" y="634594"/>
                  <a:pt x="0" y="492535"/>
                  <a:pt x="0" y="317297"/>
                </a:cubicBezTo>
                <a:cubicBezTo>
                  <a:pt x="0" y="142059"/>
                  <a:pt x="141972" y="0"/>
                  <a:pt x="317104" y="0"/>
                </a:cubicBezTo>
                <a:cubicBezTo>
                  <a:pt x="492235" y="0"/>
                  <a:pt x="634208" y="142059"/>
                  <a:pt x="634208" y="317297"/>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 name="Google Shape;109;p63"/>
          <p:cNvSpPr/>
          <p:nvPr/>
        </p:nvSpPr>
        <p:spPr>
          <a:xfrm>
            <a:off x="391886" y="367063"/>
            <a:ext cx="6786564" cy="1188605"/>
          </a:xfrm>
          <a:prstGeom prst="rect">
            <a:avLst/>
          </a:prstGeom>
          <a:solidFill>
            <a:srgbClr val="3389C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63"/>
          <p:cNvSpPr txBox="1">
            <a:spLocks noGrp="1"/>
          </p:cNvSpPr>
          <p:nvPr>
            <p:ph type="body" idx="4"/>
          </p:nvPr>
        </p:nvSpPr>
        <p:spPr>
          <a:xfrm>
            <a:off x="745064" y="825245"/>
            <a:ext cx="5857617" cy="63459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11" name="Google Shape;111;p63"/>
          <p:cNvSpPr/>
          <p:nvPr/>
        </p:nvSpPr>
        <p:spPr>
          <a:xfrm>
            <a:off x="752735" y="5547853"/>
            <a:ext cx="5988244" cy="71728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2" name="Google Shape;112;p63"/>
          <p:cNvSpPr/>
          <p:nvPr/>
        </p:nvSpPr>
        <p:spPr>
          <a:xfrm>
            <a:off x="664344" y="8183982"/>
            <a:ext cx="5988244" cy="71728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63"/>
          <p:cNvSpPr txBox="1">
            <a:spLocks noGrp="1"/>
          </p:cNvSpPr>
          <p:nvPr>
            <p:ph type="body" idx="5"/>
          </p:nvPr>
        </p:nvSpPr>
        <p:spPr>
          <a:xfrm>
            <a:off x="735594" y="5771585"/>
            <a:ext cx="1852726" cy="98583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090"/>
              </a:lnSpc>
              <a:spcBef>
                <a:spcPts val="827"/>
              </a:spcBef>
              <a:spcAft>
                <a:spcPts val="0"/>
              </a:spcAft>
              <a:buClr>
                <a:srgbClr val="58595B"/>
              </a:buClr>
              <a:buSzPts val="1100"/>
              <a:buFont typeface="Arial"/>
              <a:buNone/>
              <a:defRPr sz="1100" b="0" i="0" u="none" strike="noStrike" cap="none">
                <a:solidFill>
                  <a:srgbClr val="58595B"/>
                </a:solidFill>
                <a:latin typeface="Calibri"/>
                <a:ea typeface="Calibri"/>
                <a:cs typeface="Calibri"/>
                <a:sym typeface="Calibri"/>
              </a:defRPr>
            </a:lvl1pPr>
            <a:lvl2pPr marL="914400" marR="0" lvl="1" indent="-354583" algn="l" rtl="0">
              <a:lnSpc>
                <a:spcPct val="90000"/>
              </a:lnSpc>
              <a:spcBef>
                <a:spcPts val="413"/>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2pPr>
            <a:lvl3pPr marL="1371600" marR="0" lvl="2" indent="-333565" algn="l" rtl="0">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3pPr>
            <a:lvl4pPr marL="1828800" marR="0" lvl="3"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4pPr>
            <a:lvl5pPr marL="2286000" marR="0" lvl="4"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14" name="Google Shape;114;p63"/>
          <p:cNvSpPr txBox="1">
            <a:spLocks noGrp="1"/>
          </p:cNvSpPr>
          <p:nvPr>
            <p:ph type="body" idx="6"/>
          </p:nvPr>
        </p:nvSpPr>
        <p:spPr>
          <a:xfrm>
            <a:off x="2835547" y="5771585"/>
            <a:ext cx="1852726" cy="98583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090"/>
              </a:lnSpc>
              <a:spcBef>
                <a:spcPts val="827"/>
              </a:spcBef>
              <a:spcAft>
                <a:spcPts val="0"/>
              </a:spcAft>
              <a:buClr>
                <a:srgbClr val="58595B"/>
              </a:buClr>
              <a:buSzPts val="1100"/>
              <a:buFont typeface="Arial"/>
              <a:buNone/>
              <a:defRPr sz="1100" b="0" i="0" u="none" strike="noStrike" cap="none">
                <a:solidFill>
                  <a:srgbClr val="58595B"/>
                </a:solidFill>
                <a:latin typeface="Calibri"/>
                <a:ea typeface="Calibri"/>
                <a:cs typeface="Calibri"/>
                <a:sym typeface="Calibri"/>
              </a:defRPr>
            </a:lvl1pPr>
            <a:lvl2pPr marL="914400" marR="0" lvl="1" indent="-354583" algn="l" rtl="0">
              <a:lnSpc>
                <a:spcPct val="90000"/>
              </a:lnSpc>
              <a:spcBef>
                <a:spcPts val="413"/>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2pPr>
            <a:lvl3pPr marL="1371600" marR="0" lvl="2" indent="-333565" algn="l" rtl="0">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3pPr>
            <a:lvl4pPr marL="1828800" marR="0" lvl="3"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4pPr>
            <a:lvl5pPr marL="2286000" marR="0" lvl="4"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15" name="Google Shape;115;p63"/>
          <p:cNvSpPr txBox="1">
            <a:spLocks noGrp="1"/>
          </p:cNvSpPr>
          <p:nvPr>
            <p:ph type="body" idx="7"/>
          </p:nvPr>
        </p:nvSpPr>
        <p:spPr>
          <a:xfrm>
            <a:off x="4948643" y="5771585"/>
            <a:ext cx="1852726" cy="98583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090"/>
              </a:lnSpc>
              <a:spcBef>
                <a:spcPts val="827"/>
              </a:spcBef>
              <a:spcAft>
                <a:spcPts val="0"/>
              </a:spcAft>
              <a:buClr>
                <a:srgbClr val="58595B"/>
              </a:buClr>
              <a:buSzPts val="1100"/>
              <a:buFont typeface="Arial"/>
              <a:buNone/>
              <a:defRPr sz="1100" b="0" i="0" u="none" strike="noStrike" cap="none">
                <a:solidFill>
                  <a:srgbClr val="58595B"/>
                </a:solidFill>
                <a:latin typeface="Calibri"/>
                <a:ea typeface="Calibri"/>
                <a:cs typeface="Calibri"/>
                <a:sym typeface="Calibri"/>
              </a:defRPr>
            </a:lvl1pPr>
            <a:lvl2pPr marL="914400" marR="0" lvl="1" indent="-354583" algn="l" rtl="0">
              <a:lnSpc>
                <a:spcPct val="90000"/>
              </a:lnSpc>
              <a:spcBef>
                <a:spcPts val="413"/>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2pPr>
            <a:lvl3pPr marL="1371600" marR="0" lvl="2" indent="-333565" algn="l" rtl="0">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3pPr>
            <a:lvl4pPr marL="1828800" marR="0" lvl="3"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4pPr>
            <a:lvl5pPr marL="2286000" marR="0" lvl="4"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16" name="Google Shape;116;p63"/>
          <p:cNvSpPr txBox="1">
            <a:spLocks noGrp="1"/>
          </p:cNvSpPr>
          <p:nvPr>
            <p:ph type="body" idx="8"/>
          </p:nvPr>
        </p:nvSpPr>
        <p:spPr>
          <a:xfrm>
            <a:off x="976833" y="7824472"/>
            <a:ext cx="1404531" cy="905122"/>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827"/>
              </a:spcBef>
              <a:spcAft>
                <a:spcPts val="0"/>
              </a:spcAft>
              <a:buClr>
                <a:srgbClr val="3389CA"/>
              </a:buClr>
              <a:buSzPts val="1300"/>
              <a:buFont typeface="Arial"/>
              <a:buNone/>
              <a:defRPr sz="1300" b="1" i="0" u="none" strike="noStrike" cap="none">
                <a:solidFill>
                  <a:srgbClr val="3389CA"/>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17" name="Google Shape;117;p63"/>
          <p:cNvSpPr txBox="1">
            <a:spLocks noGrp="1"/>
          </p:cNvSpPr>
          <p:nvPr>
            <p:ph type="body" idx="9"/>
          </p:nvPr>
        </p:nvSpPr>
        <p:spPr>
          <a:xfrm>
            <a:off x="3076786" y="7821412"/>
            <a:ext cx="1404531" cy="905122"/>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827"/>
              </a:spcBef>
              <a:spcAft>
                <a:spcPts val="0"/>
              </a:spcAft>
              <a:buClr>
                <a:srgbClr val="3389CA"/>
              </a:buClr>
              <a:buSzPts val="1300"/>
              <a:buFont typeface="Arial"/>
              <a:buNone/>
              <a:defRPr sz="1300" b="1" i="0" u="none" strike="noStrike" cap="none">
                <a:solidFill>
                  <a:srgbClr val="3389CA"/>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18" name="Google Shape;118;p63"/>
          <p:cNvSpPr txBox="1">
            <a:spLocks noGrp="1"/>
          </p:cNvSpPr>
          <p:nvPr>
            <p:ph type="body" idx="13"/>
          </p:nvPr>
        </p:nvSpPr>
        <p:spPr>
          <a:xfrm>
            <a:off x="5189882" y="7808829"/>
            <a:ext cx="1404531" cy="905122"/>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827"/>
              </a:spcBef>
              <a:spcAft>
                <a:spcPts val="0"/>
              </a:spcAft>
              <a:buClr>
                <a:srgbClr val="3389CA"/>
              </a:buClr>
              <a:buSzPts val="1300"/>
              <a:buFont typeface="Arial"/>
              <a:buNone/>
              <a:defRPr sz="1300" b="1" i="0" u="none" strike="noStrike" cap="none">
                <a:solidFill>
                  <a:srgbClr val="3389CA"/>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19" name="Google Shape;119;p63"/>
          <p:cNvSpPr/>
          <p:nvPr/>
        </p:nvSpPr>
        <p:spPr>
          <a:xfrm>
            <a:off x="769876" y="8196882"/>
            <a:ext cx="5988244" cy="71728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 name="Google Shape;120;p63"/>
          <p:cNvSpPr txBox="1">
            <a:spLocks noGrp="1"/>
          </p:cNvSpPr>
          <p:nvPr>
            <p:ph type="body" idx="14"/>
          </p:nvPr>
        </p:nvSpPr>
        <p:spPr>
          <a:xfrm>
            <a:off x="752735" y="8420614"/>
            <a:ext cx="1852726" cy="98583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090"/>
              </a:lnSpc>
              <a:spcBef>
                <a:spcPts val="827"/>
              </a:spcBef>
              <a:spcAft>
                <a:spcPts val="0"/>
              </a:spcAft>
              <a:buClr>
                <a:srgbClr val="58595B"/>
              </a:buClr>
              <a:buSzPts val="1100"/>
              <a:buFont typeface="Arial"/>
              <a:buNone/>
              <a:defRPr sz="1100" b="0" i="0" u="none" strike="noStrike" cap="none">
                <a:solidFill>
                  <a:srgbClr val="58595B"/>
                </a:solidFill>
                <a:latin typeface="Calibri"/>
                <a:ea typeface="Calibri"/>
                <a:cs typeface="Calibri"/>
                <a:sym typeface="Calibri"/>
              </a:defRPr>
            </a:lvl1pPr>
            <a:lvl2pPr marL="914400" marR="0" lvl="1" indent="-354583" algn="l" rtl="0">
              <a:lnSpc>
                <a:spcPct val="90000"/>
              </a:lnSpc>
              <a:spcBef>
                <a:spcPts val="413"/>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2pPr>
            <a:lvl3pPr marL="1371600" marR="0" lvl="2" indent="-333565" algn="l" rtl="0">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3pPr>
            <a:lvl4pPr marL="1828800" marR="0" lvl="3"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4pPr>
            <a:lvl5pPr marL="2286000" marR="0" lvl="4"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21" name="Google Shape;121;p63"/>
          <p:cNvSpPr txBox="1">
            <a:spLocks noGrp="1"/>
          </p:cNvSpPr>
          <p:nvPr>
            <p:ph type="body" idx="15"/>
          </p:nvPr>
        </p:nvSpPr>
        <p:spPr>
          <a:xfrm>
            <a:off x="2852688" y="8420614"/>
            <a:ext cx="1852726" cy="98583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090"/>
              </a:lnSpc>
              <a:spcBef>
                <a:spcPts val="827"/>
              </a:spcBef>
              <a:spcAft>
                <a:spcPts val="0"/>
              </a:spcAft>
              <a:buClr>
                <a:srgbClr val="58595B"/>
              </a:buClr>
              <a:buSzPts val="1100"/>
              <a:buFont typeface="Arial"/>
              <a:buNone/>
              <a:defRPr sz="1100" b="0" i="0" u="none" strike="noStrike" cap="none">
                <a:solidFill>
                  <a:srgbClr val="58595B"/>
                </a:solidFill>
                <a:latin typeface="Calibri"/>
                <a:ea typeface="Calibri"/>
                <a:cs typeface="Calibri"/>
                <a:sym typeface="Calibri"/>
              </a:defRPr>
            </a:lvl1pPr>
            <a:lvl2pPr marL="914400" marR="0" lvl="1" indent="-354583" algn="l" rtl="0">
              <a:lnSpc>
                <a:spcPct val="90000"/>
              </a:lnSpc>
              <a:spcBef>
                <a:spcPts val="413"/>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2pPr>
            <a:lvl3pPr marL="1371600" marR="0" lvl="2" indent="-333565" algn="l" rtl="0">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3pPr>
            <a:lvl4pPr marL="1828800" marR="0" lvl="3"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4pPr>
            <a:lvl5pPr marL="2286000" marR="0" lvl="4"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22" name="Google Shape;122;p63"/>
          <p:cNvSpPr txBox="1">
            <a:spLocks noGrp="1"/>
          </p:cNvSpPr>
          <p:nvPr>
            <p:ph type="body" idx="16"/>
          </p:nvPr>
        </p:nvSpPr>
        <p:spPr>
          <a:xfrm>
            <a:off x="4965784" y="8420614"/>
            <a:ext cx="1852726" cy="98583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090"/>
              </a:lnSpc>
              <a:spcBef>
                <a:spcPts val="827"/>
              </a:spcBef>
              <a:spcAft>
                <a:spcPts val="0"/>
              </a:spcAft>
              <a:buClr>
                <a:srgbClr val="58595B"/>
              </a:buClr>
              <a:buSzPts val="1100"/>
              <a:buFont typeface="Arial"/>
              <a:buNone/>
              <a:defRPr sz="1100" b="0" i="0" u="none" strike="noStrike" cap="none">
                <a:solidFill>
                  <a:srgbClr val="58595B"/>
                </a:solidFill>
                <a:latin typeface="Calibri"/>
                <a:ea typeface="Calibri"/>
                <a:cs typeface="Calibri"/>
                <a:sym typeface="Calibri"/>
              </a:defRPr>
            </a:lvl1pPr>
            <a:lvl2pPr marL="914400" marR="0" lvl="1" indent="-354583" algn="l" rtl="0">
              <a:lnSpc>
                <a:spcPct val="90000"/>
              </a:lnSpc>
              <a:spcBef>
                <a:spcPts val="413"/>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2pPr>
            <a:lvl3pPr marL="1371600" marR="0" lvl="2" indent="-333565" algn="l" rtl="0">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3pPr>
            <a:lvl4pPr marL="1828800" marR="0" lvl="3"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4pPr>
            <a:lvl5pPr marL="2286000" marR="0" lvl="4"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23" name="Google Shape;123;p63"/>
          <p:cNvSpPr txBox="1">
            <a:spLocks noGrp="1"/>
          </p:cNvSpPr>
          <p:nvPr>
            <p:ph type="body" idx="17"/>
          </p:nvPr>
        </p:nvSpPr>
        <p:spPr>
          <a:xfrm>
            <a:off x="664344" y="1873651"/>
            <a:ext cx="6180877" cy="2057889"/>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199"/>
              <a:buFont typeface="Arial"/>
              <a:buNone/>
              <a:defRPr sz="3199"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24" name="Google Shape;124;p63"/>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58595B"/>
                </a:solidFill>
                <a:latin typeface="Calibri"/>
                <a:ea typeface="Calibri"/>
                <a:cs typeface="Calibri"/>
                <a:sym typeface="Calibri"/>
              </a:defRPr>
            </a:lvl1pPr>
            <a:lvl2pPr marL="0" lvl="1" indent="0" algn="r">
              <a:spcBef>
                <a:spcPts val="0"/>
              </a:spcBef>
              <a:buNone/>
              <a:defRPr sz="900">
                <a:solidFill>
                  <a:srgbClr val="58595B"/>
                </a:solidFill>
                <a:latin typeface="Calibri"/>
                <a:ea typeface="Calibri"/>
                <a:cs typeface="Calibri"/>
                <a:sym typeface="Calibri"/>
              </a:defRPr>
            </a:lvl2pPr>
            <a:lvl3pPr marL="0" lvl="2" indent="0" algn="r">
              <a:spcBef>
                <a:spcPts val="0"/>
              </a:spcBef>
              <a:buNone/>
              <a:defRPr sz="900">
                <a:solidFill>
                  <a:srgbClr val="58595B"/>
                </a:solidFill>
                <a:latin typeface="Calibri"/>
                <a:ea typeface="Calibri"/>
                <a:cs typeface="Calibri"/>
                <a:sym typeface="Calibri"/>
              </a:defRPr>
            </a:lvl3pPr>
            <a:lvl4pPr marL="0" lvl="3" indent="0" algn="r">
              <a:spcBef>
                <a:spcPts val="0"/>
              </a:spcBef>
              <a:buNone/>
              <a:defRPr sz="900">
                <a:solidFill>
                  <a:srgbClr val="58595B"/>
                </a:solidFill>
                <a:latin typeface="Calibri"/>
                <a:ea typeface="Calibri"/>
                <a:cs typeface="Calibri"/>
                <a:sym typeface="Calibri"/>
              </a:defRPr>
            </a:lvl4pPr>
            <a:lvl5pPr marL="0" lvl="4" indent="0" algn="r">
              <a:spcBef>
                <a:spcPts val="0"/>
              </a:spcBef>
              <a:buNone/>
              <a:defRPr sz="900">
                <a:solidFill>
                  <a:srgbClr val="58595B"/>
                </a:solidFill>
                <a:latin typeface="Calibri"/>
                <a:ea typeface="Calibri"/>
                <a:cs typeface="Calibri"/>
                <a:sym typeface="Calibri"/>
              </a:defRPr>
            </a:lvl5pPr>
            <a:lvl6pPr marL="0" lvl="5" indent="0" algn="r">
              <a:spcBef>
                <a:spcPts val="0"/>
              </a:spcBef>
              <a:buNone/>
              <a:defRPr sz="900">
                <a:solidFill>
                  <a:srgbClr val="58595B"/>
                </a:solidFill>
                <a:latin typeface="Calibri"/>
                <a:ea typeface="Calibri"/>
                <a:cs typeface="Calibri"/>
                <a:sym typeface="Calibri"/>
              </a:defRPr>
            </a:lvl6pPr>
            <a:lvl7pPr marL="0" lvl="6" indent="0" algn="r">
              <a:spcBef>
                <a:spcPts val="0"/>
              </a:spcBef>
              <a:buNone/>
              <a:defRPr sz="900">
                <a:solidFill>
                  <a:srgbClr val="58595B"/>
                </a:solidFill>
                <a:latin typeface="Calibri"/>
                <a:ea typeface="Calibri"/>
                <a:cs typeface="Calibri"/>
                <a:sym typeface="Calibri"/>
              </a:defRPr>
            </a:lvl7pPr>
            <a:lvl8pPr marL="0" lvl="7" indent="0" algn="r">
              <a:spcBef>
                <a:spcPts val="0"/>
              </a:spcBef>
              <a:buNone/>
              <a:defRPr sz="900">
                <a:solidFill>
                  <a:srgbClr val="58595B"/>
                </a:solidFill>
                <a:latin typeface="Calibri"/>
                <a:ea typeface="Calibri"/>
                <a:cs typeface="Calibri"/>
                <a:sym typeface="Calibri"/>
              </a:defRPr>
            </a:lvl8pPr>
            <a:lvl9pPr marL="0" lvl="8" indent="0" algn="r">
              <a:spcBef>
                <a:spcPts val="0"/>
              </a:spcBef>
              <a:buNone/>
              <a:defRPr sz="900">
                <a:solidFill>
                  <a:srgbClr val="58595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
        <p:nvSpPr>
          <p:cNvPr id="125" name="Google Shape;125;p63"/>
          <p:cNvSpPr txBox="1">
            <a:spLocks noGrp="1"/>
          </p:cNvSpPr>
          <p:nvPr>
            <p:ph type="body" idx="18"/>
          </p:nvPr>
        </p:nvSpPr>
        <p:spPr>
          <a:xfrm>
            <a:off x="674366" y="4539236"/>
            <a:ext cx="624185" cy="56870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27"/>
              </a:spcBef>
              <a:spcAft>
                <a:spcPts val="0"/>
              </a:spcAft>
              <a:buClr>
                <a:schemeClr val="lt1"/>
              </a:buClr>
              <a:buSzPts val="2800"/>
              <a:buFont typeface="Arial"/>
              <a:buNone/>
              <a:defRPr sz="28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26" name="Google Shape;126;p63"/>
          <p:cNvSpPr txBox="1">
            <a:spLocks noGrp="1"/>
          </p:cNvSpPr>
          <p:nvPr>
            <p:ph type="body" idx="19"/>
          </p:nvPr>
        </p:nvSpPr>
        <p:spPr>
          <a:xfrm>
            <a:off x="2775216" y="4536176"/>
            <a:ext cx="624185" cy="56870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27"/>
              </a:spcBef>
              <a:spcAft>
                <a:spcPts val="0"/>
              </a:spcAft>
              <a:buClr>
                <a:schemeClr val="lt1"/>
              </a:buClr>
              <a:buSzPts val="2800"/>
              <a:buFont typeface="Arial"/>
              <a:buNone/>
              <a:defRPr sz="28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27" name="Google Shape;127;p63"/>
          <p:cNvSpPr txBox="1">
            <a:spLocks noGrp="1"/>
          </p:cNvSpPr>
          <p:nvPr>
            <p:ph type="body" idx="20"/>
          </p:nvPr>
        </p:nvSpPr>
        <p:spPr>
          <a:xfrm>
            <a:off x="4888394" y="4523593"/>
            <a:ext cx="624185" cy="56870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27"/>
              </a:spcBef>
              <a:spcAft>
                <a:spcPts val="0"/>
              </a:spcAft>
              <a:buClr>
                <a:schemeClr val="lt1"/>
              </a:buClr>
              <a:buSzPts val="2800"/>
              <a:buFont typeface="Arial"/>
              <a:buNone/>
              <a:defRPr sz="28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28" name="Google Shape;128;p63"/>
          <p:cNvSpPr txBox="1">
            <a:spLocks noGrp="1"/>
          </p:cNvSpPr>
          <p:nvPr>
            <p:ph type="body" idx="21"/>
          </p:nvPr>
        </p:nvSpPr>
        <p:spPr>
          <a:xfrm>
            <a:off x="674366" y="7192451"/>
            <a:ext cx="624185" cy="56870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27"/>
              </a:spcBef>
              <a:spcAft>
                <a:spcPts val="0"/>
              </a:spcAft>
              <a:buClr>
                <a:schemeClr val="lt1"/>
              </a:buClr>
              <a:buSzPts val="2800"/>
              <a:buFont typeface="Arial"/>
              <a:buNone/>
              <a:defRPr sz="28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29" name="Google Shape;129;p63"/>
          <p:cNvSpPr txBox="1">
            <a:spLocks noGrp="1"/>
          </p:cNvSpPr>
          <p:nvPr>
            <p:ph type="body" idx="22"/>
          </p:nvPr>
        </p:nvSpPr>
        <p:spPr>
          <a:xfrm>
            <a:off x="2775216" y="7189391"/>
            <a:ext cx="624185" cy="56870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27"/>
              </a:spcBef>
              <a:spcAft>
                <a:spcPts val="0"/>
              </a:spcAft>
              <a:buClr>
                <a:schemeClr val="lt1"/>
              </a:buClr>
              <a:buSzPts val="2800"/>
              <a:buFont typeface="Arial"/>
              <a:buNone/>
              <a:defRPr sz="28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30" name="Google Shape;130;p63"/>
          <p:cNvSpPr txBox="1">
            <a:spLocks noGrp="1"/>
          </p:cNvSpPr>
          <p:nvPr>
            <p:ph type="body" idx="23"/>
          </p:nvPr>
        </p:nvSpPr>
        <p:spPr>
          <a:xfrm>
            <a:off x="4888394" y="7176808"/>
            <a:ext cx="624185" cy="56870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27"/>
              </a:spcBef>
              <a:spcAft>
                <a:spcPts val="0"/>
              </a:spcAft>
              <a:buClr>
                <a:schemeClr val="lt1"/>
              </a:buClr>
              <a:buSzPts val="2800"/>
              <a:buFont typeface="Arial"/>
              <a:buNone/>
              <a:defRPr sz="28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413"/>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461645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Welcome Slide 1">
  <p:cSld name="Welcome Slide 1">
    <p:spTree>
      <p:nvGrpSpPr>
        <p:cNvPr id="1" name="Shape 31"/>
        <p:cNvGrpSpPr/>
        <p:nvPr/>
      </p:nvGrpSpPr>
      <p:grpSpPr>
        <a:xfrm>
          <a:off x="0" y="0"/>
          <a:ext cx="0" cy="0"/>
          <a:chOff x="0" y="0"/>
          <a:chExt cx="0" cy="0"/>
        </a:xfrm>
      </p:grpSpPr>
      <p:sp>
        <p:nvSpPr>
          <p:cNvPr id="32" name="Google Shape;32;p60"/>
          <p:cNvSpPr/>
          <p:nvPr/>
        </p:nvSpPr>
        <p:spPr>
          <a:xfrm>
            <a:off x="0" y="1258844"/>
            <a:ext cx="122830" cy="8690367"/>
          </a:xfrm>
          <a:prstGeom prst="rect">
            <a:avLst/>
          </a:prstGeom>
          <a:solidFill>
            <a:srgbClr val="3389CA"/>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33" name="Google Shape;33;p60"/>
          <p:cNvSpPr/>
          <p:nvPr/>
        </p:nvSpPr>
        <p:spPr>
          <a:xfrm>
            <a:off x="3936689" y="2972648"/>
            <a:ext cx="3622986" cy="3488538"/>
          </a:xfrm>
          <a:prstGeom prst="rect">
            <a:avLst/>
          </a:prstGeom>
          <a:solidFill>
            <a:srgbClr val="3389CA"/>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34" name="Google Shape;34;p60"/>
          <p:cNvSpPr txBox="1">
            <a:spLocks noGrp="1"/>
          </p:cNvSpPr>
          <p:nvPr>
            <p:ph type="body" idx="1"/>
          </p:nvPr>
        </p:nvSpPr>
        <p:spPr>
          <a:xfrm>
            <a:off x="577515" y="3035915"/>
            <a:ext cx="2807369" cy="18958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827"/>
              </a:spcBef>
              <a:spcAft>
                <a:spcPts val="0"/>
              </a:spcAft>
              <a:buClr>
                <a:srgbClr val="E54526"/>
              </a:buClr>
              <a:buSzPts val="2400"/>
              <a:buFont typeface="Arial"/>
              <a:buNone/>
              <a:defRPr sz="2400" b="1" i="0" u="none" strike="noStrike" cap="none">
                <a:solidFill>
                  <a:srgbClr val="E54526"/>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35" name="Google Shape;35;p60"/>
          <p:cNvSpPr txBox="1">
            <a:spLocks noGrp="1"/>
          </p:cNvSpPr>
          <p:nvPr>
            <p:ph type="body" idx="2"/>
          </p:nvPr>
        </p:nvSpPr>
        <p:spPr>
          <a:xfrm>
            <a:off x="577515" y="5072308"/>
            <a:ext cx="2807369" cy="2825265"/>
          </a:xfrm>
          <a:prstGeom prst="rect">
            <a:avLst/>
          </a:prstGeom>
          <a:noFill/>
          <a:ln>
            <a:noFill/>
          </a:ln>
        </p:spPr>
        <p:txBody>
          <a:bodyPr spcFirstLastPara="1" wrap="square" lIns="91425" tIns="45700" rIns="91425" bIns="45700" anchor="t" anchorCtr="0">
            <a:noAutofit/>
          </a:bodyPr>
          <a:lstStyle>
            <a:lvl1pPr marL="457200" marR="0" lvl="0" indent="-228600" algn="just"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413"/>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36" name="Google Shape;36;p60"/>
          <p:cNvSpPr txBox="1">
            <a:spLocks noGrp="1"/>
          </p:cNvSpPr>
          <p:nvPr>
            <p:ph type="body" idx="3"/>
          </p:nvPr>
        </p:nvSpPr>
        <p:spPr>
          <a:xfrm>
            <a:off x="3936689" y="3554661"/>
            <a:ext cx="3350802" cy="2906524"/>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827"/>
              </a:spcBef>
              <a:spcAft>
                <a:spcPts val="0"/>
              </a:spcAft>
              <a:buClr>
                <a:schemeClr val="lt1"/>
              </a:buClr>
              <a:buSzPts val="1900"/>
              <a:buFont typeface="Arial"/>
              <a:buNone/>
              <a:defRPr sz="1900" b="0" i="1" u="none" strike="noStrike" cap="none">
                <a:solidFill>
                  <a:schemeClr val="lt1"/>
                </a:solidFill>
                <a:latin typeface="Calibri"/>
                <a:ea typeface="Calibri"/>
                <a:cs typeface="Calibri"/>
                <a:sym typeface="Calibri"/>
              </a:defRPr>
            </a:lvl1pPr>
            <a:lvl2pPr marL="914400" marR="0" lvl="1" indent="-354583" algn="l" rtl="0">
              <a:lnSpc>
                <a:spcPct val="90000"/>
              </a:lnSpc>
              <a:spcBef>
                <a:spcPts val="413"/>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2pPr>
            <a:lvl3pPr marL="1371600" marR="0" lvl="2" indent="-333565" algn="l" rtl="0">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3pPr>
            <a:lvl4pPr marL="1828800" marR="0" lvl="3"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4pPr>
            <a:lvl5pPr marL="2286000" marR="0" lvl="4"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cxnSp>
        <p:nvCxnSpPr>
          <p:cNvPr id="37" name="Google Shape;37;p60"/>
          <p:cNvCxnSpPr/>
          <p:nvPr/>
        </p:nvCxnSpPr>
        <p:spPr>
          <a:xfrm>
            <a:off x="577515" y="2431646"/>
            <a:ext cx="6982160" cy="0"/>
          </a:xfrm>
          <a:prstGeom prst="straightConnector1">
            <a:avLst/>
          </a:prstGeom>
          <a:noFill/>
          <a:ln w="28575" cap="flat" cmpd="sng">
            <a:solidFill>
              <a:srgbClr val="E54526"/>
            </a:solidFill>
            <a:prstDash val="solid"/>
            <a:miter lim="800000"/>
            <a:headEnd type="none" w="sm" len="sm"/>
            <a:tailEnd type="none" w="sm" len="sm"/>
          </a:ln>
        </p:spPr>
      </p:cxnSp>
      <p:sp>
        <p:nvSpPr>
          <p:cNvPr id="38" name="Google Shape;38;p60"/>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rgbClr val="58595B"/>
                </a:solidFill>
                <a:latin typeface="Calibri"/>
                <a:ea typeface="Calibri"/>
                <a:cs typeface="Calibri"/>
                <a:sym typeface="Calibri"/>
              </a:defRPr>
            </a:lvl1pPr>
            <a:lvl2pPr marL="0" lvl="1" indent="0" algn="r">
              <a:spcBef>
                <a:spcPts val="0"/>
              </a:spcBef>
              <a:buNone/>
              <a:defRPr sz="900">
                <a:solidFill>
                  <a:srgbClr val="58595B"/>
                </a:solidFill>
                <a:latin typeface="Calibri"/>
                <a:ea typeface="Calibri"/>
                <a:cs typeface="Calibri"/>
                <a:sym typeface="Calibri"/>
              </a:defRPr>
            </a:lvl2pPr>
            <a:lvl3pPr marL="0" lvl="2" indent="0" algn="r">
              <a:spcBef>
                <a:spcPts val="0"/>
              </a:spcBef>
              <a:buNone/>
              <a:defRPr sz="900">
                <a:solidFill>
                  <a:srgbClr val="58595B"/>
                </a:solidFill>
                <a:latin typeface="Calibri"/>
                <a:ea typeface="Calibri"/>
                <a:cs typeface="Calibri"/>
                <a:sym typeface="Calibri"/>
              </a:defRPr>
            </a:lvl3pPr>
            <a:lvl4pPr marL="0" lvl="3" indent="0" algn="r">
              <a:spcBef>
                <a:spcPts val="0"/>
              </a:spcBef>
              <a:buNone/>
              <a:defRPr sz="900">
                <a:solidFill>
                  <a:srgbClr val="58595B"/>
                </a:solidFill>
                <a:latin typeface="Calibri"/>
                <a:ea typeface="Calibri"/>
                <a:cs typeface="Calibri"/>
                <a:sym typeface="Calibri"/>
              </a:defRPr>
            </a:lvl4pPr>
            <a:lvl5pPr marL="0" lvl="4" indent="0" algn="r">
              <a:spcBef>
                <a:spcPts val="0"/>
              </a:spcBef>
              <a:buNone/>
              <a:defRPr sz="900">
                <a:solidFill>
                  <a:srgbClr val="58595B"/>
                </a:solidFill>
                <a:latin typeface="Calibri"/>
                <a:ea typeface="Calibri"/>
                <a:cs typeface="Calibri"/>
                <a:sym typeface="Calibri"/>
              </a:defRPr>
            </a:lvl5pPr>
            <a:lvl6pPr marL="0" lvl="5" indent="0" algn="r">
              <a:spcBef>
                <a:spcPts val="0"/>
              </a:spcBef>
              <a:buNone/>
              <a:defRPr sz="900">
                <a:solidFill>
                  <a:srgbClr val="58595B"/>
                </a:solidFill>
                <a:latin typeface="Calibri"/>
                <a:ea typeface="Calibri"/>
                <a:cs typeface="Calibri"/>
                <a:sym typeface="Calibri"/>
              </a:defRPr>
            </a:lvl6pPr>
            <a:lvl7pPr marL="0" lvl="6" indent="0" algn="r">
              <a:spcBef>
                <a:spcPts val="0"/>
              </a:spcBef>
              <a:buNone/>
              <a:defRPr sz="900">
                <a:solidFill>
                  <a:srgbClr val="58595B"/>
                </a:solidFill>
                <a:latin typeface="Calibri"/>
                <a:ea typeface="Calibri"/>
                <a:cs typeface="Calibri"/>
                <a:sym typeface="Calibri"/>
              </a:defRPr>
            </a:lvl7pPr>
            <a:lvl8pPr marL="0" lvl="7" indent="0" algn="r">
              <a:spcBef>
                <a:spcPts val="0"/>
              </a:spcBef>
              <a:buNone/>
              <a:defRPr sz="900">
                <a:solidFill>
                  <a:srgbClr val="58595B"/>
                </a:solidFill>
                <a:latin typeface="Calibri"/>
                <a:ea typeface="Calibri"/>
                <a:cs typeface="Calibri"/>
                <a:sym typeface="Calibri"/>
              </a:defRPr>
            </a:lvl8pPr>
            <a:lvl9pPr marL="0" lvl="8" indent="0" algn="r">
              <a:spcBef>
                <a:spcPts val="0"/>
              </a:spcBef>
              <a:buNone/>
              <a:defRPr sz="900">
                <a:solidFill>
                  <a:srgbClr val="58595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
        <p:nvSpPr>
          <p:cNvPr id="39" name="Google Shape;39;p60"/>
          <p:cNvSpPr/>
          <p:nvPr/>
        </p:nvSpPr>
        <p:spPr>
          <a:xfrm rot="5400000">
            <a:off x="4701061" y="-2749493"/>
            <a:ext cx="122830" cy="5594397"/>
          </a:xfrm>
          <a:prstGeom prst="rect">
            <a:avLst/>
          </a:prstGeom>
          <a:solidFill>
            <a:srgbClr val="3389CA"/>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en-GB"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Tree>
    <p:extLst>
      <p:ext uri="{BB962C8B-B14F-4D97-AF65-F5344CB8AC3E}">
        <p14:creationId xmlns:p14="http://schemas.microsoft.com/office/powerpoint/2010/main" val="942266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7"/>
          <p:cNvSpPr txBox="1"/>
          <p:nvPr/>
        </p:nvSpPr>
        <p:spPr>
          <a:xfrm rot="-5400000">
            <a:off x="5589012" y="8401747"/>
            <a:ext cx="3309497" cy="2000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700" b="0" i="0" u="none" strike="noStrike" cap="none">
                <a:solidFill>
                  <a:srgbClr val="58595B"/>
                </a:solidFill>
                <a:latin typeface="Calibri"/>
                <a:ea typeface="Calibri"/>
                <a:cs typeface="Calibri"/>
                <a:sym typeface="Calibri"/>
              </a:rPr>
              <a:t>Innovazione sociale culturale Europa</a:t>
            </a:r>
            <a:endParaRPr/>
          </a:p>
        </p:txBody>
      </p:sp>
      <p:sp>
        <p:nvSpPr>
          <p:cNvPr id="11" name="Google Shape;11;p57"/>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u="none">
                <a:solidFill>
                  <a:srgbClr val="58595B"/>
                </a:solidFill>
                <a:latin typeface="Calibri"/>
                <a:ea typeface="Calibri"/>
                <a:cs typeface="Calibri"/>
                <a:sym typeface="Calibri"/>
              </a:defRPr>
            </a:lvl1pPr>
            <a:lvl2pPr marL="0" marR="0" lvl="1" indent="0" algn="r" rtl="0">
              <a:spcBef>
                <a:spcPts val="0"/>
              </a:spcBef>
              <a:buNone/>
              <a:defRPr sz="900" b="0" u="none">
                <a:solidFill>
                  <a:srgbClr val="58595B"/>
                </a:solidFill>
                <a:latin typeface="Calibri"/>
                <a:ea typeface="Calibri"/>
                <a:cs typeface="Calibri"/>
                <a:sym typeface="Calibri"/>
              </a:defRPr>
            </a:lvl2pPr>
            <a:lvl3pPr marL="0" marR="0" lvl="2" indent="0" algn="r" rtl="0">
              <a:spcBef>
                <a:spcPts val="0"/>
              </a:spcBef>
              <a:buNone/>
              <a:defRPr sz="900" b="0" u="none">
                <a:solidFill>
                  <a:srgbClr val="58595B"/>
                </a:solidFill>
                <a:latin typeface="Calibri"/>
                <a:ea typeface="Calibri"/>
                <a:cs typeface="Calibri"/>
                <a:sym typeface="Calibri"/>
              </a:defRPr>
            </a:lvl3pPr>
            <a:lvl4pPr marL="0" marR="0" lvl="3" indent="0" algn="r" rtl="0">
              <a:spcBef>
                <a:spcPts val="0"/>
              </a:spcBef>
              <a:buNone/>
              <a:defRPr sz="900" b="0" u="none">
                <a:solidFill>
                  <a:srgbClr val="58595B"/>
                </a:solidFill>
                <a:latin typeface="Calibri"/>
                <a:ea typeface="Calibri"/>
                <a:cs typeface="Calibri"/>
                <a:sym typeface="Calibri"/>
              </a:defRPr>
            </a:lvl4pPr>
            <a:lvl5pPr marL="0" marR="0" lvl="4" indent="0" algn="r" rtl="0">
              <a:spcBef>
                <a:spcPts val="0"/>
              </a:spcBef>
              <a:buNone/>
              <a:defRPr sz="900" b="0" u="none">
                <a:solidFill>
                  <a:srgbClr val="58595B"/>
                </a:solidFill>
                <a:latin typeface="Calibri"/>
                <a:ea typeface="Calibri"/>
                <a:cs typeface="Calibri"/>
                <a:sym typeface="Calibri"/>
              </a:defRPr>
            </a:lvl5pPr>
            <a:lvl6pPr marL="0" marR="0" lvl="5" indent="0" algn="r" rtl="0">
              <a:spcBef>
                <a:spcPts val="0"/>
              </a:spcBef>
              <a:buNone/>
              <a:defRPr sz="900" b="0" u="none">
                <a:solidFill>
                  <a:srgbClr val="58595B"/>
                </a:solidFill>
                <a:latin typeface="Calibri"/>
                <a:ea typeface="Calibri"/>
                <a:cs typeface="Calibri"/>
                <a:sym typeface="Calibri"/>
              </a:defRPr>
            </a:lvl6pPr>
            <a:lvl7pPr marL="0" marR="0" lvl="6" indent="0" algn="r" rtl="0">
              <a:spcBef>
                <a:spcPts val="0"/>
              </a:spcBef>
              <a:buNone/>
              <a:defRPr sz="900" b="0" u="none">
                <a:solidFill>
                  <a:srgbClr val="58595B"/>
                </a:solidFill>
                <a:latin typeface="Calibri"/>
                <a:ea typeface="Calibri"/>
                <a:cs typeface="Calibri"/>
                <a:sym typeface="Calibri"/>
              </a:defRPr>
            </a:lvl7pPr>
            <a:lvl8pPr marL="0" marR="0" lvl="7" indent="0" algn="r" rtl="0">
              <a:spcBef>
                <a:spcPts val="0"/>
              </a:spcBef>
              <a:buNone/>
              <a:defRPr sz="900" b="0" u="none">
                <a:solidFill>
                  <a:srgbClr val="58595B"/>
                </a:solidFill>
                <a:latin typeface="Calibri"/>
                <a:ea typeface="Calibri"/>
                <a:cs typeface="Calibri"/>
                <a:sym typeface="Calibri"/>
              </a:defRPr>
            </a:lvl8pPr>
            <a:lvl9pPr marL="0" marR="0" lvl="8" indent="0" algn="r" rtl="0">
              <a:spcBef>
                <a:spcPts val="0"/>
              </a:spcBef>
              <a:buNone/>
              <a:defRPr sz="900" b="0" u="none">
                <a:solidFill>
                  <a:srgbClr val="58595B"/>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cxnSp>
        <p:nvCxnSpPr>
          <p:cNvPr id="12" name="Google Shape;12;p57"/>
          <p:cNvCxnSpPr/>
          <p:nvPr/>
        </p:nvCxnSpPr>
        <p:spPr>
          <a:xfrm>
            <a:off x="7097037" y="10192911"/>
            <a:ext cx="265889" cy="0"/>
          </a:xfrm>
          <a:prstGeom prst="straightConnector1">
            <a:avLst/>
          </a:prstGeom>
          <a:noFill/>
          <a:ln w="9525" cap="flat" cmpd="sng">
            <a:solidFill>
              <a:srgbClr val="E54526"/>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60" r:id="rId5"/>
    <p:sldLayoutId id="2147483664" r:id="rId6"/>
    <p:sldLayoutId id="2147483665" r:id="rId7"/>
    <p:sldLayoutId id="2147483666" r:id="rId8"/>
    <p:sldLayoutId id="2147483667" r:id="rId9"/>
    <p:sldLayoutId id="2147483668" r:id="rId10"/>
    <p:sldLayoutId id="2147483669" r:id="rId11"/>
    <p:sldLayoutId id="214748367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hyperlink" Target="https://www.canva.com/education/"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hyperlink" Target="https://youtube.com/playlist?list=PLr90ZWdoSgTsmtb2n9aVwyAsHjApjJi4D"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prezi.com/signup/"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hyperlink" Target="https://youtube.com/playlist?list=PLr90ZWdoSgTvqFqkqJsWd3mVuBjqM315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hyperlink" Target="https://youtube.com/playlist?list=PLr90ZWdoSgTsZaa_HwJVZ-F5LLRYA0NOw"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hyperlink" Target="https://youtube.com/playlist?list=PLr90ZWdoSgTvOsNLfgPA90VDlgBy2Nx_m"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linkedin.com/home"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hyperlink" Target="https://creativecommons.org/licenses/by-sa/4.0/" TargetMode="External"/><Relationship Id="rId4" Type="http://schemas.openxmlformats.org/officeDocument/2006/relationships/hyperlink" Target="https://www.csi-project.eu/"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27.jpg"/><Relationship Id="rId4" Type="http://schemas.openxmlformats.org/officeDocument/2006/relationships/hyperlink" Target="https://youtube.com/playlist?list=PLr90ZWdoSgTsbSMxb9A1sMXiypPvatqlt"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sharetree.org/sharetree-app/"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hyperlink" Target="https://youtu.be/0m_X-vtpQ70"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33.png"/><Relationship Id="rId4" Type="http://schemas.openxmlformats.org/officeDocument/2006/relationships/hyperlink" Target="https://youtube.com/playlist?list=PLr90ZWdoSgTsaHugczyvb-xdtzs0inFn7"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jamboard.google.com/"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36.png"/><Relationship Id="rId4" Type="http://schemas.openxmlformats.org/officeDocument/2006/relationships/hyperlink" Target="https://youtube.com/playlist?list=PLr90ZWdoSgTvMLvzXz5Xs1FDvdNgpxcbe"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slack.com/signin#/signin"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39.jpg"/><Relationship Id="rId4" Type="http://schemas.openxmlformats.org/officeDocument/2006/relationships/hyperlink" Target="https://youtube.com/playlist?list=PLr90ZWdoSgTtutYuzkFLcFvvzVXhjU9r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hyperlink" Target="https://trello.com/signup"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hyperlink" Target="https://youtube.com/playlist?list=PLr90ZWdoSgTsf45DwzdJUM-DbrEi1AsrW"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openideo.com/faq-challenges"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image" Target="../media/image43.png"/><Relationship Id="rId5" Type="http://schemas.openxmlformats.org/officeDocument/2006/relationships/hyperlink" Target="https://challenges.openideo.com/login" TargetMode="External"/><Relationship Id="rId4" Type="http://schemas.openxmlformats.org/officeDocument/2006/relationships/hyperlink" Target="https://beta.openideo.com/alliances"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image" Target="../media/image45.png"/><Relationship Id="rId4" Type="http://schemas.openxmlformats.org/officeDocument/2006/relationships/hyperlink" Target="https://youtube.com/playlist?list=PLr90ZWdoSgTsCiZ85FwTj3xTVFgxEWsZo"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innocentive.wazoku.com/register/9396a088f8614c2eac89aacf2ae1c624?_ga=2.123183499.1606135638.1654085125-2036642104.1654085125"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image" Target="../media/image48.png"/><Relationship Id="rId4" Type="http://schemas.openxmlformats.org/officeDocument/2006/relationships/hyperlink" Target="https://youtube.com/playlist?list=PLr90ZWdoSgTupiDEt0F_C1YAqMZ-L8CUz"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8.xml"/><Relationship Id="rId1" Type="http://schemas.openxmlformats.org/officeDocument/2006/relationships/slideLayout" Target="../slideLayouts/slideLayout3.xml"/><Relationship Id="rId5" Type="http://schemas.openxmlformats.org/officeDocument/2006/relationships/image" Target="../media/image51.png"/><Relationship Id="rId4" Type="http://schemas.openxmlformats.org/officeDocument/2006/relationships/hyperlink" Target="https://youtube.com/playlist?list=PLr90ZWdoSgTv7eFFkaeFDYZmavNFWdz0V"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indiegogo.com/campaigns/new#/" TargetMode="External"/><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1.xml"/><Relationship Id="rId1" Type="http://schemas.openxmlformats.org/officeDocument/2006/relationships/slideLayout" Target="../slideLayouts/slideLayout3.xml"/><Relationship Id="rId5" Type="http://schemas.openxmlformats.org/officeDocument/2006/relationships/image" Target="../media/image54.png"/><Relationship Id="rId4" Type="http://schemas.openxmlformats.org/officeDocument/2006/relationships/hyperlink" Target="https://youtube.com/playlist?list=PLr90ZWdoSgTsZlB1ibLTgmm5j-L77jOn9"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image" Target="../media/image57.png"/><Relationship Id="rId4" Type="http://schemas.openxmlformats.org/officeDocument/2006/relationships/hyperlink" Target="https://youtube.com/playlist?list=PLr90ZWdoSgTsRJorcRGWYw0D-CgXXq-tn"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accounts.google.com/signup/v2/webcreateaccount?flowName=GlifWebSignIn&amp;flowEntry=SignUp" TargetMode="External"/><Relationship Id="rId2" Type="http://schemas.openxmlformats.org/officeDocument/2006/relationships/notesSlide" Target="../notesSlides/notesSlide44.xml"/><Relationship Id="rId1" Type="http://schemas.openxmlformats.org/officeDocument/2006/relationships/slideLayout" Target="../slideLayouts/slideLayout4.xml"/><Relationship Id="rId4" Type="http://schemas.openxmlformats.org/officeDocument/2006/relationships/image" Target="../media/image58.png"/></Relationships>
</file>

<file path=ppt/slides/_rels/slide4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5.xml"/><Relationship Id="rId1" Type="http://schemas.openxmlformats.org/officeDocument/2006/relationships/slideLayout" Target="../slideLayouts/slideLayout3.xml"/><Relationship Id="rId5" Type="http://schemas.openxmlformats.org/officeDocument/2006/relationships/image" Target="../media/image60.jpg"/><Relationship Id="rId4" Type="http://schemas.openxmlformats.org/officeDocument/2006/relationships/hyperlink" Target="https://youtube.com/playlist?list=PLr90ZWdoSgTuEKuI9b0C36f5H4LRsnveW"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play.google.com/store/apps/details?id=com.showaround&amp;hl=fr&amp;gl=US" TargetMode="External"/><Relationship Id="rId2" Type="http://schemas.openxmlformats.org/officeDocument/2006/relationships/notesSlide" Target="../notesSlides/notesSlide46.xml"/><Relationship Id="rId1" Type="http://schemas.openxmlformats.org/officeDocument/2006/relationships/slideLayout" Target="../slideLayouts/slideLayout4.xml"/><Relationship Id="rId5" Type="http://schemas.openxmlformats.org/officeDocument/2006/relationships/image" Target="../media/image61.png"/><Relationship Id="rId4" Type="http://schemas.openxmlformats.org/officeDocument/2006/relationships/hyperlink" Target="https://apps.apple.com/us/app/showaround-find-a-local/id1001885430"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8.xml"/><Relationship Id="rId1" Type="http://schemas.openxmlformats.org/officeDocument/2006/relationships/slideLayout" Target="../slideLayouts/slideLayout3.xml"/><Relationship Id="rId5" Type="http://schemas.openxmlformats.org/officeDocument/2006/relationships/image" Target="../media/image63.png"/><Relationship Id="rId4" Type="http://schemas.openxmlformats.org/officeDocument/2006/relationships/hyperlink" Target="https://youtube.com/playlist?list=PLr90ZWdoSgTuqcUX2BQOvMcTEO082Noe1"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programmes.eurodesk.eu/volunteering" TargetMode="External"/><Relationship Id="rId2" Type="http://schemas.openxmlformats.org/officeDocument/2006/relationships/notesSlide" Target="../notesSlides/notesSlide49.xml"/><Relationship Id="rId1" Type="http://schemas.openxmlformats.org/officeDocument/2006/relationships/slideLayout" Target="../slideLayouts/slideLayout4.xml"/><Relationship Id="rId4" Type="http://schemas.openxmlformats.org/officeDocument/2006/relationships/image" Target="../media/image64.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5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0.xml"/><Relationship Id="rId1" Type="http://schemas.openxmlformats.org/officeDocument/2006/relationships/slideLayout" Target="../slideLayouts/slideLayout3.xml"/><Relationship Id="rId5" Type="http://schemas.openxmlformats.org/officeDocument/2006/relationships/image" Target="../media/image66.png"/><Relationship Id="rId4" Type="http://schemas.openxmlformats.org/officeDocument/2006/relationships/hyperlink" Target="https://youtube.com/playlist?list=PLr90ZWdoSgTspsfUlz0sNDlbKPRdpq_hX"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2.xml"/><Relationship Id="rId1" Type="http://schemas.openxmlformats.org/officeDocument/2006/relationships/slideLayout" Target="../slideLayouts/slideLayout3.xml"/><Relationship Id="rId5" Type="http://schemas.openxmlformats.org/officeDocument/2006/relationships/image" Target="../media/image69.png"/><Relationship Id="rId4" Type="http://schemas.openxmlformats.org/officeDocument/2006/relationships/hyperlink" Target="https://youtube.com/playlist?list=PLr90ZWdoSgTtWJ5JOsgksWxaY73Z9diUi"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decidim.org/demo/" TargetMode="External"/><Relationship Id="rId2" Type="http://schemas.openxmlformats.org/officeDocument/2006/relationships/notesSlide" Target="../notesSlides/notesSlide53.xml"/><Relationship Id="rId1" Type="http://schemas.openxmlformats.org/officeDocument/2006/relationships/slideLayout" Target="../slideLayouts/slideLayout4.xml"/><Relationship Id="rId4" Type="http://schemas.openxmlformats.org/officeDocument/2006/relationships/image" Target="../media/image70.png"/></Relationships>
</file>

<file path=ppt/slides/_rels/slide5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4.xml"/><Relationship Id="rId1" Type="http://schemas.openxmlformats.org/officeDocument/2006/relationships/slideLayout" Target="../slideLayouts/slideLayout3.xml"/><Relationship Id="rId5" Type="http://schemas.openxmlformats.org/officeDocument/2006/relationships/image" Target="../media/image72.png"/><Relationship Id="rId4" Type="http://schemas.openxmlformats.org/officeDocument/2006/relationships/hyperlink" Target="https://youtube.com/playlist?list=PLr90ZWdoSgTvQLkVDc9lj65NFTLJyaoAl"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jpg"/><Relationship Id="rId12" Type="http://schemas.openxmlformats.org/officeDocument/2006/relationships/image" Target="../media/image83.png"/><Relationship Id="rId2" Type="http://schemas.openxmlformats.org/officeDocument/2006/relationships/notesSlide" Target="../notesSlides/notesSlide56.xml"/><Relationship Id="rId1" Type="http://schemas.openxmlformats.org/officeDocument/2006/relationships/slideLayout" Target="../slideLayouts/slideLayout1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0" Type="http://schemas.openxmlformats.org/officeDocument/2006/relationships/image" Target="../media/image81.jpg"/><Relationship Id="rId4" Type="http://schemas.openxmlformats.org/officeDocument/2006/relationships/image" Target="../media/image75.jpg"/><Relationship Id="rId9" Type="http://schemas.openxmlformats.org/officeDocument/2006/relationships/image" Target="../media/image8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canva.com/pricing/"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youtube.com/playlist?list=PLr90ZWdoSgTt2kDNdutfo_JIi7n5sVVE5" TargetMode="Externa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
          <p:cNvSpPr txBox="1">
            <a:spLocks noGrp="1"/>
          </p:cNvSpPr>
          <p:nvPr>
            <p:ph type="body" idx="1"/>
          </p:nvPr>
        </p:nvSpPr>
        <p:spPr>
          <a:xfrm>
            <a:off x="633776" y="7906079"/>
            <a:ext cx="3256950"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400"/>
              <a:buNone/>
            </a:pPr>
            <a:r>
              <a:rPr lang="en-GB"/>
              <a:t>TOOLKIT</a:t>
            </a:r>
            <a:endParaRPr/>
          </a:p>
        </p:txBody>
      </p:sp>
      <p:sp>
        <p:nvSpPr>
          <p:cNvPr id="218" name="Google Shape;218;p1"/>
          <p:cNvSpPr txBox="1">
            <a:spLocks noGrp="1"/>
          </p:cNvSpPr>
          <p:nvPr>
            <p:ph type="body" idx="2"/>
          </p:nvPr>
        </p:nvSpPr>
        <p:spPr>
          <a:xfrm>
            <a:off x="633775" y="6965746"/>
            <a:ext cx="3256951" cy="105049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800"/>
              <a:buNone/>
            </a:pPr>
            <a:r>
              <a:rPr lang="en-GB"/>
              <a:t>DIGITAL</a:t>
            </a:r>
            <a:endParaRPr/>
          </a:p>
          <a:p>
            <a:pPr marL="0" lvl="0" indent="0" algn="l" rtl="0">
              <a:lnSpc>
                <a:spcPct val="90000"/>
              </a:lnSpc>
              <a:spcBef>
                <a:spcPts val="827"/>
              </a:spcBef>
              <a:spcAft>
                <a:spcPts val="0"/>
              </a:spcAft>
              <a:buClr>
                <a:schemeClr val="lt1"/>
              </a:buClr>
              <a:buSzPts val="2800"/>
              <a:buNone/>
            </a:pPr>
            <a:r>
              <a:rPr lang="en-GB"/>
              <a:t>TRANSFORMATION</a:t>
            </a:r>
            <a:endParaRPr/>
          </a:p>
          <a:p>
            <a:pPr marL="0" lvl="0" indent="0" algn="l" rtl="0">
              <a:lnSpc>
                <a:spcPct val="90000"/>
              </a:lnSpc>
              <a:spcBef>
                <a:spcPts val="827"/>
              </a:spcBef>
              <a:spcAft>
                <a:spcPts val="0"/>
              </a:spcAft>
              <a:buClr>
                <a:schemeClr val="lt1"/>
              </a:buClr>
              <a:buSzPts val="2800"/>
              <a:buNone/>
            </a:pPr>
            <a:endParaRPr/>
          </a:p>
        </p:txBody>
      </p:sp>
      <p:sp>
        <p:nvSpPr>
          <p:cNvPr id="219" name="Google Shape;219;p1"/>
          <p:cNvSpPr txBox="1">
            <a:spLocks noGrp="1"/>
          </p:cNvSpPr>
          <p:nvPr>
            <p:ph type="body" idx="3"/>
          </p:nvPr>
        </p:nvSpPr>
        <p:spPr>
          <a:xfrm>
            <a:off x="4436532" y="9174139"/>
            <a:ext cx="3123143" cy="41012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000"/>
              <a:buNone/>
            </a:pPr>
            <a:r>
              <a:rPr lang="en-GB"/>
              <a:t>www.</a:t>
            </a:r>
            <a:r>
              <a:rPr lang="en-GB" b="1"/>
              <a:t>csi-project</a:t>
            </a:r>
            <a:r>
              <a:rPr lang="en-GB"/>
              <a:t>.eu </a:t>
            </a:r>
            <a:endParaRPr/>
          </a:p>
        </p:txBody>
      </p:sp>
      <p:pic>
        <p:nvPicPr>
          <p:cNvPr id="220" name="Google Shape;220;p1"/>
          <p:cNvPicPr preferRelativeResize="0">
            <a:picLocks noGrp="1"/>
          </p:cNvPicPr>
          <p:nvPr>
            <p:ph type="pic" idx="4"/>
          </p:nvPr>
        </p:nvPicPr>
        <p:blipFill rotWithShape="1">
          <a:blip r:embed="rId3">
            <a:alphaModFix/>
          </a:blip>
          <a:srcRect t="17864" b="10483"/>
          <a:stretch/>
        </p:blipFill>
        <p:spPr>
          <a:xfrm>
            <a:off x="0" y="2903621"/>
            <a:ext cx="7559675" cy="3596852"/>
          </a:xfrm>
          <a:prstGeom prst="rect">
            <a:avLst/>
          </a:prstGeom>
          <a:solidFill>
            <a:srgbClr val="D8D8D8"/>
          </a:solidFill>
          <a:ln>
            <a:noFill/>
          </a:ln>
        </p:spPr>
      </p:pic>
      <p:sp>
        <p:nvSpPr>
          <p:cNvPr id="221" name="Google Shape;221;p1"/>
          <p:cNvSpPr txBox="1"/>
          <p:nvPr/>
        </p:nvSpPr>
        <p:spPr>
          <a:xfrm>
            <a:off x="0" y="10016857"/>
            <a:ext cx="5786203" cy="56938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chemeClr val="dk1"/>
                </a:solidFill>
                <a:latin typeface="Calibri"/>
                <a:ea typeface="Calibri"/>
                <a:cs typeface="Calibri"/>
                <a:sym typeface="Calibri"/>
              </a:rPr>
              <a:t>The European Commission’s support for the production of this publication does not constitute an endorsement of the contents which reflects the views only of the authors, and the Commission cannot be held responsible for any use which may be made of the information contained therein</a:t>
            </a:r>
            <a:r>
              <a:rPr lang="en-GB" sz="1100">
                <a:solidFill>
                  <a:schemeClr val="dk1"/>
                </a:solidFill>
                <a:latin typeface="Calibri"/>
                <a:ea typeface="Calibri"/>
                <a:cs typeface="Calibri"/>
                <a:sym typeface="Calibri"/>
              </a:rPr>
              <a: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10"/>
          <p:cNvSpPr txBox="1">
            <a:spLocks noGrp="1"/>
          </p:cNvSpPr>
          <p:nvPr>
            <p:ph type="body" idx="1"/>
          </p:nvPr>
        </p:nvSpPr>
        <p:spPr>
          <a:xfrm>
            <a:off x="975616" y="781897"/>
            <a:ext cx="5933633" cy="154769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Facile strumento web per la creazione di design dall'aspetto professionale per diversi scopi.</a:t>
            </a:r>
            <a:endParaRPr/>
          </a:p>
          <a:p>
            <a:pPr marL="171450" marR="0" lvl="0" indent="-171450" algn="just" rtl="0">
              <a:lnSpc>
                <a:spcPct val="100000"/>
              </a:lnSpc>
              <a:spcBef>
                <a:spcPts val="0"/>
              </a:spcBef>
              <a:spcAft>
                <a:spcPts val="0"/>
              </a:spcAft>
              <a:buClr>
                <a:srgbClr val="E54526"/>
              </a:buClr>
              <a:buSzPts val="1100"/>
              <a:buFont typeface="Arial"/>
              <a:buChar char="•"/>
            </a:pPr>
            <a:r>
              <a:rPr lang="en-GB"/>
              <a:t>Un sacco di modelli ed elementi di stile gratuiti.</a:t>
            </a:r>
            <a:endParaRPr/>
          </a:p>
          <a:p>
            <a:pPr marL="171450" marR="0" lvl="0" indent="-171450" algn="just" rtl="0">
              <a:lnSpc>
                <a:spcPct val="100000"/>
              </a:lnSpc>
              <a:spcBef>
                <a:spcPts val="0"/>
              </a:spcBef>
              <a:spcAft>
                <a:spcPts val="0"/>
              </a:spcAft>
              <a:buClr>
                <a:srgbClr val="E54526"/>
              </a:buClr>
              <a:buSzPts val="1100"/>
              <a:buFont typeface="Arial"/>
              <a:buChar char="•"/>
            </a:pPr>
            <a:r>
              <a:rPr lang="en-GB"/>
              <a:t>Integrazione di altri strumenti web nei progetti: Google Drive, YouTube, Google Maps, Instagram, Typeform ecc.</a:t>
            </a:r>
            <a:endParaRPr/>
          </a:p>
          <a:p>
            <a:pPr marL="171450" marR="0" lvl="0" indent="-171450" algn="just" rtl="0">
              <a:lnSpc>
                <a:spcPct val="100000"/>
              </a:lnSpc>
              <a:spcBef>
                <a:spcPts val="0"/>
              </a:spcBef>
              <a:spcAft>
                <a:spcPts val="0"/>
              </a:spcAft>
              <a:buClr>
                <a:srgbClr val="E54526"/>
              </a:buClr>
              <a:buSzPts val="1100"/>
              <a:buFont typeface="Arial"/>
              <a:buChar char="•"/>
            </a:pPr>
            <a:r>
              <a:rPr lang="en-GB"/>
              <a:t>Gli utenti della versione gratuita possono disporre di un massimo di 5 GB di spazio di archiviazione cloud.</a:t>
            </a:r>
            <a:endParaRPr/>
          </a:p>
          <a:p>
            <a:pPr marL="171450" marR="0" lvl="0" indent="-171450" algn="just" rtl="0">
              <a:lnSpc>
                <a:spcPct val="100000"/>
              </a:lnSpc>
              <a:spcBef>
                <a:spcPts val="0"/>
              </a:spcBef>
              <a:spcAft>
                <a:spcPts val="0"/>
              </a:spcAft>
              <a:buClr>
                <a:srgbClr val="E54526"/>
              </a:buClr>
              <a:buSzPts val="1100"/>
              <a:buFont typeface="Arial"/>
              <a:buChar char="•"/>
            </a:pPr>
            <a:r>
              <a:rPr lang="en-GB"/>
              <a:t>Estensione gratuita per l'istruzione e la formazione a distanza (</a:t>
            </a:r>
            <a:r>
              <a:rPr lang="en-GB" u="sng">
                <a:solidFill>
                  <a:schemeClr val="hlink"/>
                </a:solidFill>
                <a:hlinkClick r:id="rId3"/>
              </a:rPr>
              <a:t>Canva for Education</a:t>
            </a:r>
            <a:r>
              <a:rPr lang="en-GB"/>
              <a:t>).</a:t>
            </a:r>
            <a:endParaRPr/>
          </a:p>
          <a:p>
            <a:pPr marL="171450" marR="0" lvl="0" indent="-171450" algn="just" rtl="0">
              <a:lnSpc>
                <a:spcPct val="100000"/>
              </a:lnSpc>
              <a:spcBef>
                <a:spcPts val="0"/>
              </a:spcBef>
              <a:spcAft>
                <a:spcPts val="0"/>
              </a:spcAft>
              <a:buClr>
                <a:srgbClr val="E54526"/>
              </a:buClr>
              <a:buSzPts val="1100"/>
              <a:buFont typeface="Arial"/>
              <a:buChar char="•"/>
            </a:pPr>
            <a:r>
              <a:rPr lang="en-GB"/>
              <a:t>Salvate il vostro lavoro sul vostro computer come immagine, animazione GIF, video, PDF o documento MS PowerPoint.</a:t>
            </a:r>
            <a:endParaRPr/>
          </a:p>
          <a:p>
            <a:pPr marL="171450" marR="0" lvl="0" indent="-101600" algn="just" rtl="0">
              <a:lnSpc>
                <a:spcPct val="100000"/>
              </a:lnSpc>
              <a:spcBef>
                <a:spcPts val="0"/>
              </a:spcBef>
              <a:spcAft>
                <a:spcPts val="0"/>
              </a:spcAft>
              <a:buClr>
                <a:srgbClr val="E54526"/>
              </a:buClr>
              <a:buSzPts val="1100"/>
              <a:buFont typeface="Arial"/>
              <a:buNone/>
            </a:pPr>
            <a:endParaRPr/>
          </a:p>
        </p:txBody>
      </p:sp>
      <p:sp>
        <p:nvSpPr>
          <p:cNvPr id="445" name="Google Shape;445;p10"/>
          <p:cNvSpPr txBox="1">
            <a:spLocks noGrp="1"/>
          </p:cNvSpPr>
          <p:nvPr>
            <p:ph type="body" idx="2"/>
          </p:nvPr>
        </p:nvSpPr>
        <p:spPr>
          <a:xfrm>
            <a:off x="975616" y="2834195"/>
            <a:ext cx="5933633" cy="995393"/>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Gli utenti della versione gratuita possono creare solo fino a due cartelle nel cloud storage.</a:t>
            </a:r>
            <a:endParaRPr/>
          </a:p>
        </p:txBody>
      </p:sp>
      <p:sp>
        <p:nvSpPr>
          <p:cNvPr id="446" name="Google Shape;446;p10"/>
          <p:cNvSpPr txBox="1">
            <a:spLocks noGrp="1"/>
          </p:cNvSpPr>
          <p:nvPr>
            <p:ph type="body" idx="3"/>
          </p:nvPr>
        </p:nvSpPr>
        <p:spPr>
          <a:xfrm>
            <a:off x="975616" y="4314224"/>
            <a:ext cx="5933633" cy="1255319"/>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lt1"/>
              </a:buClr>
              <a:buSzPts val="1200"/>
              <a:buNone/>
            </a:pPr>
            <a:r>
              <a:rPr lang="en-GB"/>
              <a:t>"Canva è una suite di strumenti di progettazione grafica davvero impressionante, disponibile sia sul web che su Android e iOS. Si può usare per creare un'infinità di prodotti diversi, dalle newsletter ai post sui social media, ed è particolarmente adatto ai principianti".</a:t>
            </a:r>
            <a:endParaRPr/>
          </a:p>
          <a:p>
            <a:pPr marL="0" lvl="0" indent="0" algn="ctr" rtl="0">
              <a:lnSpc>
                <a:spcPct val="100000"/>
              </a:lnSpc>
              <a:spcBef>
                <a:spcPts val="0"/>
              </a:spcBef>
              <a:spcAft>
                <a:spcPts val="0"/>
              </a:spcAft>
              <a:buClr>
                <a:schemeClr val="lt1"/>
              </a:buClr>
              <a:buSzPts val="1200"/>
              <a:buNone/>
            </a:pPr>
            <a:endParaRPr/>
          </a:p>
          <a:p>
            <a:pPr marL="0" lvl="0" indent="0" algn="ctr" rtl="0">
              <a:lnSpc>
                <a:spcPct val="100000"/>
              </a:lnSpc>
              <a:spcBef>
                <a:spcPts val="0"/>
              </a:spcBef>
              <a:spcAft>
                <a:spcPts val="0"/>
              </a:spcAft>
              <a:buClr>
                <a:schemeClr val="lt1"/>
              </a:buClr>
              <a:buSzPts val="1200"/>
              <a:buNone/>
            </a:pPr>
            <a:r>
              <a:rPr lang="en-GB"/>
              <a:t> - David Neild (professionista del radar tecnico)</a:t>
            </a:r>
            <a:endParaRPr/>
          </a:p>
        </p:txBody>
      </p:sp>
      <p:sp>
        <p:nvSpPr>
          <p:cNvPr id="447" name="Google Shape;447;p10"/>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Registratevi e accedete al sito https://www.canva.com con Google, Facebook o via e-mail.</a:t>
            </a:r>
            <a:endParaRPr/>
          </a:p>
        </p:txBody>
      </p:sp>
      <p:pic>
        <p:nvPicPr>
          <p:cNvPr id="448" name="Google Shape;448;p10"/>
          <p:cNvPicPr preferRelativeResize="0">
            <a:picLocks noGrp="1"/>
          </p:cNvPicPr>
          <p:nvPr>
            <p:ph type="pic" idx="5"/>
          </p:nvPr>
        </p:nvPicPr>
        <p:blipFill rotWithShape="1">
          <a:blip r:embed="rId4">
            <a:alphaModFix/>
          </a:blip>
          <a:srcRect l="11366" r="11367"/>
          <a:stretch/>
        </p:blipFill>
        <p:spPr>
          <a:xfrm>
            <a:off x="3714875" y="7538319"/>
            <a:ext cx="2981385" cy="1681297"/>
          </a:xfrm>
          <a:prstGeom prst="rect">
            <a:avLst/>
          </a:prstGeom>
          <a:noFill/>
          <a:ln>
            <a:noFill/>
          </a:ln>
        </p:spPr>
      </p:pic>
      <p:sp>
        <p:nvSpPr>
          <p:cNvPr id="449" name="Google Shape;449;p10"/>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VANTAGGI</a:t>
            </a:r>
            <a:endParaRPr/>
          </a:p>
        </p:txBody>
      </p:sp>
      <p:sp>
        <p:nvSpPr>
          <p:cNvPr id="450" name="Google Shape;450;p10"/>
          <p:cNvSpPr txBox="1">
            <a:spLocks noGrp="1"/>
          </p:cNvSpPr>
          <p:nvPr>
            <p:ph type="body" idx="7"/>
          </p:nvPr>
        </p:nvSpPr>
        <p:spPr>
          <a:xfrm>
            <a:off x="975616" y="2294135"/>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LIMITAZIONI</a:t>
            </a:r>
            <a:endParaRPr/>
          </a:p>
        </p:txBody>
      </p:sp>
      <p:sp>
        <p:nvSpPr>
          <p:cNvPr id="451" name="Google Shape;451;p10"/>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10</a:t>
            </a:fld>
            <a:endParaRPr/>
          </a:p>
        </p:txBody>
      </p:sp>
      <p:sp>
        <p:nvSpPr>
          <p:cNvPr id="452" name="Google Shape;452;p10"/>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INIZIARE A LAVORARE</a:t>
            </a:r>
            <a:endParaRPr/>
          </a:p>
        </p:txBody>
      </p:sp>
      <p:grpSp>
        <p:nvGrpSpPr>
          <p:cNvPr id="453" name="Google Shape;453;p10"/>
          <p:cNvGrpSpPr/>
          <p:nvPr/>
        </p:nvGrpSpPr>
        <p:grpSpPr>
          <a:xfrm>
            <a:off x="5622313" y="3380929"/>
            <a:ext cx="1408609" cy="1025491"/>
            <a:chOff x="3400450" y="986392"/>
            <a:chExt cx="1487826" cy="1083162"/>
          </a:xfrm>
        </p:grpSpPr>
        <p:sp>
          <p:nvSpPr>
            <p:cNvPr id="454" name="Google Shape;454;p10"/>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5" name="Google Shape;455;p10"/>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456" name="Google Shape;456;p10"/>
          <p:cNvSpPr/>
          <p:nvPr/>
        </p:nvSpPr>
        <p:spPr>
          <a:xfrm>
            <a:off x="411407"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7" name="Google Shape;457;p10"/>
          <p:cNvSpPr/>
          <p:nvPr/>
        </p:nvSpPr>
        <p:spPr>
          <a:xfrm>
            <a:off x="408185" y="2509273"/>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58" name="Google Shape;458;p10"/>
          <p:cNvGrpSpPr/>
          <p:nvPr/>
        </p:nvGrpSpPr>
        <p:grpSpPr>
          <a:xfrm>
            <a:off x="410761" y="6257883"/>
            <a:ext cx="363752" cy="363565"/>
            <a:chOff x="8228545" y="6047284"/>
            <a:chExt cx="363752" cy="363565"/>
          </a:xfrm>
        </p:grpSpPr>
        <p:sp>
          <p:nvSpPr>
            <p:cNvPr id="459" name="Google Shape;459;p10"/>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0" name="Google Shape;460;p10"/>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1" name="Google Shape;461;p10"/>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pic>
        <p:nvPicPr>
          <p:cNvPr id="466" name="Google Shape;466;p11"/>
          <p:cNvPicPr preferRelativeResize="0">
            <a:picLocks noGrp="1"/>
          </p:cNvPicPr>
          <p:nvPr>
            <p:ph type="pic" idx="5"/>
          </p:nvPr>
        </p:nvPicPr>
        <p:blipFill rotWithShape="1">
          <a:blip r:embed="rId3">
            <a:alphaModFix/>
          </a:blip>
          <a:srcRect l="6842" r="6841"/>
          <a:stretch/>
        </p:blipFill>
        <p:spPr>
          <a:xfrm>
            <a:off x="1830749" y="6637477"/>
            <a:ext cx="4103792" cy="2654091"/>
          </a:xfrm>
          <a:prstGeom prst="rect">
            <a:avLst/>
          </a:prstGeom>
          <a:solidFill>
            <a:schemeClr val="lt1"/>
          </a:solidFill>
          <a:ln>
            <a:noFill/>
          </a:ln>
        </p:spPr>
      </p:pic>
      <p:sp>
        <p:nvSpPr>
          <p:cNvPr id="467" name="Google Shape;467;p11"/>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468" name="Google Shape;468;p11"/>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a:solidFill>
                  <a:srgbClr val="23385C"/>
                </a:solidFill>
              </a:rPr>
              <a:t>Abbiamo raccolto e creato alcuni video di casi di studio che vi daranno ulteriori informazioni su Prezi e su come può essere utilizzato!</a:t>
            </a:r>
            <a:endParaRPr sz="1600"/>
          </a:p>
        </p:txBody>
      </p:sp>
      <p:sp>
        <p:nvSpPr>
          <p:cNvPr id="469" name="Google Shape;469;p11"/>
          <p:cNvSpPr txBox="1">
            <a:spLocks noGrp="1"/>
          </p:cNvSpPr>
          <p:nvPr>
            <p:ph type="body" idx="3"/>
          </p:nvPr>
        </p:nvSpPr>
        <p:spPr>
          <a:xfrm>
            <a:off x="794930" y="1363010"/>
            <a:ext cx="6123374" cy="2349789"/>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400"/>
              <a:buFont typeface="Arial"/>
              <a:buNone/>
            </a:pPr>
            <a:r>
              <a:rPr lang="en-GB" sz="1400"/>
              <a:t>Prezi è uno strumento basato sul web per la creazione di presentazioni (chiamate in breve Prezi). Prezi è l'evoluzione del monotono e noioso PowerPoint, in cui il pubblico può interagire con il contenuto. Lasciando da parte le vecchie diapositive che si muovono avanti e indietro come le pagine di un libro, in Prezi si mostra il quadro generale e poi si ingrandisce per rivelare le relazioni tra le idee. Prezi offre un'ampia gamma di modelli riutilizzabili che vi lasceranno a bocca aperta e vi aiuteranno ad avviare il vostro progetto. Quindi, anche se non siete dei designer, questo strumento basato sul web è fatto apposta per voi. Negli ultimi anni è diventato popolare nelle scuole, nelle università e nelle aziende. Se state cercando di coinvolgere i vostri studenti in lezioni interattive, Prezi è la via del successo. Ha 3 interfacce principali che gli utenti possono utilizzare per soddisfare le loro esigenze: Prezi presentation tool, Prezi Video e Prezi Design. </a:t>
            </a:r>
            <a:endParaRPr/>
          </a:p>
        </p:txBody>
      </p:sp>
      <p:sp>
        <p:nvSpPr>
          <p:cNvPr id="470" name="Google Shape;470;p11"/>
          <p:cNvSpPr txBox="1">
            <a:spLocks noGrp="1"/>
          </p:cNvSpPr>
          <p:nvPr>
            <p:ph type="body" idx="4"/>
          </p:nvPr>
        </p:nvSpPr>
        <p:spPr>
          <a:xfrm>
            <a:off x="864827" y="735558"/>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dirty="0"/>
              <a:t>Prezi</a:t>
            </a:r>
            <a:endParaRPr dirty="0"/>
          </a:p>
        </p:txBody>
      </p:sp>
      <p:sp>
        <p:nvSpPr>
          <p:cNvPr id="471" name="Google Shape;471;p11"/>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11</a:t>
            </a:fld>
            <a:endParaRPr/>
          </a:p>
        </p:txBody>
      </p:sp>
      <p:grpSp>
        <p:nvGrpSpPr>
          <p:cNvPr id="472" name="Google Shape;472;p11"/>
          <p:cNvGrpSpPr/>
          <p:nvPr/>
        </p:nvGrpSpPr>
        <p:grpSpPr>
          <a:xfrm>
            <a:off x="518535" y="4715197"/>
            <a:ext cx="372577" cy="372258"/>
            <a:chOff x="493699" y="4805485"/>
            <a:chExt cx="372577" cy="372258"/>
          </a:xfrm>
        </p:grpSpPr>
        <p:sp>
          <p:nvSpPr>
            <p:cNvPr id="473" name="Google Shape;473;p11"/>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4" name="Google Shape;474;p11"/>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5" name="Google Shape;475;p11"/>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6" name="Google Shape;476;p11"/>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7" name="Google Shape;477;p11"/>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8" name="Google Shape;478;p11"/>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9" name="Google Shape;479;p11"/>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0" name="Google Shape;480;p11"/>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1" name="Google Shape;481;p11"/>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2" name="Google Shape;482;p11"/>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3" name="Google Shape;483;p11"/>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4" name="Google Shape;484;p11"/>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5" name="Google Shape;485;p11"/>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6" name="Google Shape;486;p11"/>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7" name="Google Shape;487;p11"/>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88" name="Google Shape;488;p11"/>
          <p:cNvGrpSpPr/>
          <p:nvPr/>
        </p:nvGrpSpPr>
        <p:grpSpPr>
          <a:xfrm>
            <a:off x="6724171" y="694451"/>
            <a:ext cx="293767" cy="413214"/>
            <a:chOff x="623392" y="434516"/>
            <a:chExt cx="293767" cy="413214"/>
          </a:xfrm>
        </p:grpSpPr>
        <p:sp>
          <p:nvSpPr>
            <p:cNvPr id="489" name="Google Shape;489;p11"/>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0" name="Google Shape;490;p11"/>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1" name="Google Shape;491;p11"/>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2" name="Google Shape;492;p11"/>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3" name="Google Shape;493;p11"/>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4" name="Google Shape;494;p11"/>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5" name="Google Shape;495;p11"/>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6" name="Google Shape;496;p11"/>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7" name="Google Shape;497;p11"/>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8" name="Google Shape;498;p11"/>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9" name="Google Shape;499;p11"/>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00" name="Google Shape;500;p11"/>
          <p:cNvSpPr/>
          <p:nvPr/>
        </p:nvSpPr>
        <p:spPr>
          <a:xfrm>
            <a:off x="5295982" y="8941282"/>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1" name="Google Shape;501;p11"/>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Clicca QUI per guardare e imparare</a:t>
            </a:r>
            <a:endParaRPr sz="1400" b="0" i="0">
              <a:solidFill>
                <a:schemeClr val="lt1"/>
              </a:solidFill>
              <a:latin typeface="Calibri"/>
              <a:ea typeface="Calibri"/>
              <a:cs typeface="Calibri"/>
              <a:sym typeface="Calibri"/>
            </a:endParaRPr>
          </a:p>
        </p:txBody>
      </p:sp>
      <p:sp>
        <p:nvSpPr>
          <p:cNvPr id="502" name="Google Shape;502;p11"/>
          <p:cNvSpPr/>
          <p:nvPr/>
        </p:nvSpPr>
        <p:spPr>
          <a:xfrm>
            <a:off x="2408212" y="85862"/>
            <a:ext cx="1332188" cy="1217178"/>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03" name="Google Shape;503;p11" descr="Download Prezi Logo Transparent - Logo Prezi Png PNG Image with No  Background - PNGkey.com"/>
          <p:cNvPicPr preferRelativeResize="0"/>
          <p:nvPr/>
        </p:nvPicPr>
        <p:blipFill rotWithShape="1">
          <a:blip r:embed="rId5">
            <a:alphaModFix/>
          </a:blip>
          <a:srcRect/>
          <a:stretch/>
        </p:blipFill>
        <p:spPr>
          <a:xfrm>
            <a:off x="2688719" y="118448"/>
            <a:ext cx="763775" cy="105798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12"/>
          <p:cNvSpPr txBox="1">
            <a:spLocks noGrp="1"/>
          </p:cNvSpPr>
          <p:nvPr>
            <p:ph type="body" idx="1"/>
          </p:nvPr>
        </p:nvSpPr>
        <p:spPr>
          <a:xfrm>
            <a:off x="975616" y="781897"/>
            <a:ext cx="5933633" cy="154769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Supporta la flipped classroom - Anteprima del contenuto della lezione del giorno con un breve video che gli studenti possono guardare in anticipo.</a:t>
            </a:r>
            <a:endParaRPr/>
          </a:p>
          <a:p>
            <a:pPr marL="171450" marR="0" lvl="0" indent="-171450" algn="just" rtl="0">
              <a:lnSpc>
                <a:spcPct val="100000"/>
              </a:lnSpc>
              <a:spcBef>
                <a:spcPts val="0"/>
              </a:spcBef>
              <a:spcAft>
                <a:spcPts val="0"/>
              </a:spcAft>
              <a:buClr>
                <a:srgbClr val="E54526"/>
              </a:buClr>
              <a:buSzPts val="1100"/>
              <a:buFont typeface="Arial"/>
              <a:buChar char="•"/>
            </a:pPr>
            <a:r>
              <a:rPr lang="en-GB"/>
              <a:t>Supporto per l'integrazione - Prezi può essere collegato ad altre applicazioni come Slack, Zoom e Google Meet. Queste integrazioni rendono più facile la condivisione e la presentazione di progetti Prezi con team e collaboratori.</a:t>
            </a:r>
            <a:endParaRPr/>
          </a:p>
          <a:p>
            <a:pPr marL="171450" marR="0" lvl="0" indent="-171450" algn="just" rtl="0">
              <a:lnSpc>
                <a:spcPct val="100000"/>
              </a:lnSpc>
              <a:spcBef>
                <a:spcPts val="0"/>
              </a:spcBef>
              <a:spcAft>
                <a:spcPts val="0"/>
              </a:spcAft>
              <a:buClr>
                <a:srgbClr val="E54526"/>
              </a:buClr>
              <a:buSzPts val="1100"/>
              <a:buFont typeface="Arial"/>
              <a:buChar char="•"/>
            </a:pPr>
            <a:r>
              <a:rPr lang="en-GB"/>
              <a:t>Navigazione non lineare - La navigazione a firma di Prezi offre una prospettiva unica per la creazione e la visualizzazione di una presentazione. </a:t>
            </a:r>
            <a:endParaRPr/>
          </a:p>
          <a:p>
            <a:pPr marL="171450" marR="0" lvl="0" indent="-101600" algn="just" rtl="0">
              <a:lnSpc>
                <a:spcPct val="100000"/>
              </a:lnSpc>
              <a:spcBef>
                <a:spcPts val="0"/>
              </a:spcBef>
              <a:spcAft>
                <a:spcPts val="0"/>
              </a:spcAft>
              <a:buClr>
                <a:srgbClr val="E54526"/>
              </a:buClr>
              <a:buSzPts val="1100"/>
              <a:buFont typeface="Arial"/>
              <a:buNone/>
            </a:pPr>
            <a:endParaRPr/>
          </a:p>
        </p:txBody>
      </p:sp>
      <p:sp>
        <p:nvSpPr>
          <p:cNvPr id="509" name="Google Shape;509;p12"/>
          <p:cNvSpPr txBox="1">
            <a:spLocks noGrp="1"/>
          </p:cNvSpPr>
          <p:nvPr>
            <p:ph type="body" idx="2"/>
          </p:nvPr>
        </p:nvSpPr>
        <p:spPr>
          <a:xfrm>
            <a:off x="975616" y="2834195"/>
            <a:ext cx="5933633" cy="995393"/>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Non esiste una versione gratuita: va da 6 euro/mese a 19 euro/mese.</a:t>
            </a:r>
            <a:endParaRPr/>
          </a:p>
          <a:p>
            <a:pPr marL="171450" marR="0" lvl="0" indent="-171450" algn="just" rtl="0">
              <a:lnSpc>
                <a:spcPct val="100000"/>
              </a:lnSpc>
              <a:spcBef>
                <a:spcPts val="0"/>
              </a:spcBef>
              <a:spcAft>
                <a:spcPts val="0"/>
              </a:spcAft>
              <a:buClr>
                <a:srgbClr val="E54526"/>
              </a:buClr>
              <a:buSzPts val="1100"/>
              <a:buFont typeface="Arial"/>
              <a:buChar char="•"/>
            </a:pPr>
            <a:r>
              <a:rPr lang="en-GB"/>
              <a:t>Può essere difficile navigare quando si inizia a utilizzare lo strumento.</a:t>
            </a:r>
            <a:endParaRPr/>
          </a:p>
        </p:txBody>
      </p:sp>
      <p:sp>
        <p:nvSpPr>
          <p:cNvPr id="510" name="Google Shape;510;p12"/>
          <p:cNvSpPr txBox="1">
            <a:spLocks noGrp="1"/>
          </p:cNvSpPr>
          <p:nvPr>
            <p:ph type="body" idx="3"/>
          </p:nvPr>
        </p:nvSpPr>
        <p:spPr>
          <a:xfrm>
            <a:off x="975616" y="4314224"/>
            <a:ext cx="5933633" cy="1255319"/>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lt1"/>
              </a:buClr>
              <a:buSzPts val="1200"/>
              <a:buNone/>
            </a:pPr>
            <a:r>
              <a:rPr lang="en-GB"/>
              <a:t>"Adoro Prezi. Le informazioni con contenuti visivi vengono sempre recepite meglio, quindi quando ho provato Prezi Video mi sono appassionata. Quando ho capito quanto fosse facile, mi sono lasciato trasportare".</a:t>
            </a:r>
            <a:endParaRPr/>
          </a:p>
          <a:p>
            <a:pPr marL="0" lvl="0" indent="0" algn="ctr" rtl="0">
              <a:lnSpc>
                <a:spcPct val="100000"/>
              </a:lnSpc>
              <a:spcBef>
                <a:spcPts val="0"/>
              </a:spcBef>
              <a:spcAft>
                <a:spcPts val="0"/>
              </a:spcAft>
              <a:buClr>
                <a:schemeClr val="lt1"/>
              </a:buClr>
              <a:buSzPts val="1200"/>
              <a:buNone/>
            </a:pPr>
            <a:endParaRPr/>
          </a:p>
          <a:p>
            <a:pPr marL="0" lvl="0" indent="0" algn="ctr" rtl="0">
              <a:lnSpc>
                <a:spcPct val="100000"/>
              </a:lnSpc>
              <a:spcBef>
                <a:spcPts val="0"/>
              </a:spcBef>
              <a:spcAft>
                <a:spcPts val="0"/>
              </a:spcAft>
              <a:buClr>
                <a:schemeClr val="lt1"/>
              </a:buClr>
              <a:buSzPts val="1200"/>
              <a:buNone/>
            </a:pPr>
            <a:r>
              <a:rPr lang="en-GB"/>
              <a:t>-Allison Upshaw (Professore assistente di Belle Arti, Stillman College, Tuscaloosa, AL)</a:t>
            </a:r>
            <a:endParaRPr/>
          </a:p>
        </p:txBody>
      </p:sp>
      <p:sp>
        <p:nvSpPr>
          <p:cNvPr id="511" name="Google Shape;511;p12"/>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Registratevi e accedete al sito </a:t>
            </a:r>
            <a:r>
              <a:rPr lang="en-GB" u="sng">
                <a:solidFill>
                  <a:schemeClr val="hlink"/>
                </a:solidFill>
                <a:hlinkClick r:id="rId3"/>
              </a:rPr>
              <a:t>https://prezi.com/signup/ </a:t>
            </a:r>
            <a:r>
              <a:rPr lang="en-GB"/>
              <a:t>con Google, Facebook o via e-mail.</a:t>
            </a:r>
            <a:endParaRPr/>
          </a:p>
        </p:txBody>
      </p:sp>
      <p:sp>
        <p:nvSpPr>
          <p:cNvPr id="512" name="Google Shape;512;p12"/>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VANTAGGI</a:t>
            </a:r>
            <a:endParaRPr/>
          </a:p>
        </p:txBody>
      </p:sp>
      <p:sp>
        <p:nvSpPr>
          <p:cNvPr id="513" name="Google Shape;513;p12"/>
          <p:cNvSpPr txBox="1">
            <a:spLocks noGrp="1"/>
          </p:cNvSpPr>
          <p:nvPr>
            <p:ph type="body" idx="7"/>
          </p:nvPr>
        </p:nvSpPr>
        <p:spPr>
          <a:xfrm>
            <a:off x="975616" y="2294135"/>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LIMITAZIONI</a:t>
            </a:r>
            <a:endParaRPr/>
          </a:p>
        </p:txBody>
      </p:sp>
      <p:sp>
        <p:nvSpPr>
          <p:cNvPr id="514" name="Google Shape;514;p12"/>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12</a:t>
            </a:fld>
            <a:endParaRPr/>
          </a:p>
        </p:txBody>
      </p:sp>
      <p:sp>
        <p:nvSpPr>
          <p:cNvPr id="515" name="Google Shape;515;p12"/>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INIZIARE A LAVORARE</a:t>
            </a:r>
            <a:endParaRPr/>
          </a:p>
        </p:txBody>
      </p:sp>
      <p:grpSp>
        <p:nvGrpSpPr>
          <p:cNvPr id="516" name="Google Shape;516;p12"/>
          <p:cNvGrpSpPr/>
          <p:nvPr/>
        </p:nvGrpSpPr>
        <p:grpSpPr>
          <a:xfrm>
            <a:off x="5622313" y="3380929"/>
            <a:ext cx="1408609" cy="1025491"/>
            <a:chOff x="3400450" y="986392"/>
            <a:chExt cx="1487826" cy="1083162"/>
          </a:xfrm>
        </p:grpSpPr>
        <p:sp>
          <p:nvSpPr>
            <p:cNvPr id="517" name="Google Shape;517;p12"/>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8" name="Google Shape;518;p12"/>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19" name="Google Shape;519;p12"/>
          <p:cNvSpPr/>
          <p:nvPr/>
        </p:nvSpPr>
        <p:spPr>
          <a:xfrm>
            <a:off x="441224"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0" name="Google Shape;520;p12"/>
          <p:cNvSpPr/>
          <p:nvPr/>
        </p:nvSpPr>
        <p:spPr>
          <a:xfrm>
            <a:off x="408185" y="2489395"/>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21" name="Google Shape;521;p12"/>
          <p:cNvGrpSpPr/>
          <p:nvPr/>
        </p:nvGrpSpPr>
        <p:grpSpPr>
          <a:xfrm>
            <a:off x="410761" y="6238005"/>
            <a:ext cx="363752" cy="363565"/>
            <a:chOff x="8228545" y="6047284"/>
            <a:chExt cx="363752" cy="363565"/>
          </a:xfrm>
        </p:grpSpPr>
        <p:sp>
          <p:nvSpPr>
            <p:cNvPr id="522" name="Google Shape;522;p12"/>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3" name="Google Shape;523;p12"/>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24" name="Google Shape;524;p12"/>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525" name="Google Shape;525;p12"/>
          <p:cNvPicPr preferRelativeResize="0">
            <a:picLocks noGrp="1"/>
          </p:cNvPicPr>
          <p:nvPr>
            <p:ph type="pic" idx="5"/>
          </p:nvPr>
        </p:nvPicPr>
        <p:blipFill rotWithShape="1">
          <a:blip r:embed="rId4">
            <a:alphaModFix/>
          </a:blip>
          <a:srcRect l="7875" r="7876"/>
          <a:stretch/>
        </p:blipFill>
        <p:spPr>
          <a:xfrm>
            <a:off x="3714875" y="7538319"/>
            <a:ext cx="2981385" cy="168129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pic>
        <p:nvPicPr>
          <p:cNvPr id="530" name="Google Shape;530;p13"/>
          <p:cNvPicPr preferRelativeResize="0">
            <a:picLocks noGrp="1"/>
          </p:cNvPicPr>
          <p:nvPr>
            <p:ph type="pic" idx="5"/>
          </p:nvPr>
        </p:nvPicPr>
        <p:blipFill rotWithShape="1">
          <a:blip r:embed="rId3">
            <a:alphaModFix/>
          </a:blip>
          <a:srcRect l="6078" r="6077"/>
          <a:stretch/>
        </p:blipFill>
        <p:spPr>
          <a:xfrm>
            <a:off x="1830749" y="6637477"/>
            <a:ext cx="4103792" cy="2654091"/>
          </a:xfrm>
          <a:prstGeom prst="rect">
            <a:avLst/>
          </a:prstGeom>
          <a:solidFill>
            <a:schemeClr val="lt1"/>
          </a:solidFill>
          <a:ln>
            <a:noFill/>
          </a:ln>
        </p:spPr>
      </p:pic>
      <p:sp>
        <p:nvSpPr>
          <p:cNvPr id="531" name="Google Shape;531;p13"/>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532" name="Google Shape;532;p13"/>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a:solidFill>
                  <a:srgbClr val="23385C"/>
                </a:solidFill>
              </a:rPr>
              <a:t>Abbiamo raccolto e creato alcuni video di casi di studio che vi daranno ulteriori informazioni su Thinglink e su come può essere utilizzato!</a:t>
            </a:r>
            <a:endParaRPr sz="1600"/>
          </a:p>
        </p:txBody>
      </p:sp>
      <p:sp>
        <p:nvSpPr>
          <p:cNvPr id="533" name="Google Shape;533;p13"/>
          <p:cNvSpPr txBox="1">
            <a:spLocks noGrp="1"/>
          </p:cNvSpPr>
          <p:nvPr>
            <p:ph type="body" idx="3"/>
          </p:nvPr>
        </p:nvSpPr>
        <p:spPr>
          <a:xfrm>
            <a:off x="794930" y="1363010"/>
            <a:ext cx="6123374" cy="2349789"/>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400"/>
              <a:buFont typeface="Arial"/>
              <a:buNone/>
            </a:pPr>
            <a:r>
              <a:rPr lang="en-GB" sz="1400"/>
              <a:t>ThingLink è una pluripremiata piattaforma tecnologica per l'istruzione che consente di integrare facilmente immagini, video e tour virtuali con informazioni e link aggiuntivi. Oltre 4 milioni di studenti utilizzano ThingLink per creare esperienze di apprendimento accessibili e visive nel cloud. È un modo per fornire informazioni in formato visivo, rendendo più interattiva la presentazione delle idee. ThingLink incoraggia gli utenti a prendere confidenza con l'uso di più forme di media per esprimersi. L'editor desktop supporta la modifica collaborativa delle immagini e la creazione di corsi e compiti. L'applicazione mobile può essere utilizzata per salvare appunti con registrazione audio diretta alle immagini. ThingLink offre un modo semplice di creare materiale audiovisivo per responsabilizzare gli utenti e sviluppare le loro competenze digitali, oltre a creare progetti coinvolgenti in un linguaggio comprensibile. </a:t>
            </a:r>
            <a:endParaRPr/>
          </a:p>
        </p:txBody>
      </p:sp>
      <p:sp>
        <p:nvSpPr>
          <p:cNvPr id="534" name="Google Shape;534;p13"/>
          <p:cNvSpPr txBox="1">
            <a:spLocks noGrp="1"/>
          </p:cNvSpPr>
          <p:nvPr>
            <p:ph type="body" idx="4"/>
          </p:nvPr>
        </p:nvSpPr>
        <p:spPr>
          <a:xfrm>
            <a:off x="864827" y="735558"/>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dirty="0" err="1"/>
              <a:t>Thinglink</a:t>
            </a:r>
            <a:endParaRPr dirty="0"/>
          </a:p>
        </p:txBody>
      </p:sp>
      <p:sp>
        <p:nvSpPr>
          <p:cNvPr id="535" name="Google Shape;535;p13"/>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13</a:t>
            </a:fld>
            <a:endParaRPr/>
          </a:p>
        </p:txBody>
      </p:sp>
      <p:grpSp>
        <p:nvGrpSpPr>
          <p:cNvPr id="536" name="Google Shape;536;p13"/>
          <p:cNvGrpSpPr/>
          <p:nvPr/>
        </p:nvGrpSpPr>
        <p:grpSpPr>
          <a:xfrm>
            <a:off x="518535" y="4715197"/>
            <a:ext cx="372577" cy="372258"/>
            <a:chOff x="493699" y="4805485"/>
            <a:chExt cx="372577" cy="372258"/>
          </a:xfrm>
        </p:grpSpPr>
        <p:sp>
          <p:nvSpPr>
            <p:cNvPr id="537" name="Google Shape;537;p13"/>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8" name="Google Shape;538;p13"/>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9" name="Google Shape;539;p13"/>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0" name="Google Shape;540;p13"/>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1" name="Google Shape;541;p13"/>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2" name="Google Shape;542;p13"/>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3" name="Google Shape;543;p13"/>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4" name="Google Shape;544;p13"/>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5" name="Google Shape;545;p13"/>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6" name="Google Shape;546;p13"/>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7" name="Google Shape;547;p13"/>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8" name="Google Shape;548;p13"/>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9" name="Google Shape;549;p13"/>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0" name="Google Shape;550;p13"/>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1" name="Google Shape;551;p13"/>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552" name="Google Shape;552;p13"/>
          <p:cNvGrpSpPr/>
          <p:nvPr/>
        </p:nvGrpSpPr>
        <p:grpSpPr>
          <a:xfrm>
            <a:off x="6724171" y="694451"/>
            <a:ext cx="293767" cy="413214"/>
            <a:chOff x="623392" y="434516"/>
            <a:chExt cx="293767" cy="413214"/>
          </a:xfrm>
        </p:grpSpPr>
        <p:sp>
          <p:nvSpPr>
            <p:cNvPr id="553" name="Google Shape;553;p13"/>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4" name="Google Shape;554;p13"/>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5" name="Google Shape;555;p13"/>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6" name="Google Shape;556;p13"/>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7" name="Google Shape;557;p13"/>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8" name="Google Shape;558;p13"/>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59" name="Google Shape;559;p13"/>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0" name="Google Shape;560;p13"/>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1" name="Google Shape;561;p13"/>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2" name="Google Shape;562;p13"/>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3" name="Google Shape;563;p13"/>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64" name="Google Shape;564;p13"/>
          <p:cNvSpPr/>
          <p:nvPr/>
        </p:nvSpPr>
        <p:spPr>
          <a:xfrm>
            <a:off x="5295982" y="8941282"/>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65" name="Google Shape;565;p13"/>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Clicca QUI per guardare e imparare</a:t>
            </a:r>
            <a:endParaRPr sz="1400" b="0" i="0">
              <a:solidFill>
                <a:schemeClr val="lt1"/>
              </a:solidFill>
              <a:latin typeface="Calibri"/>
              <a:ea typeface="Calibri"/>
              <a:cs typeface="Calibri"/>
              <a:sym typeface="Calibri"/>
            </a:endParaRPr>
          </a:p>
        </p:txBody>
      </p:sp>
      <p:sp>
        <p:nvSpPr>
          <p:cNvPr id="566" name="Google Shape;566;p13"/>
          <p:cNvSpPr/>
          <p:nvPr/>
        </p:nvSpPr>
        <p:spPr>
          <a:xfrm>
            <a:off x="2408212" y="85862"/>
            <a:ext cx="1332188" cy="1217178"/>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67" name="Google Shape;567;p13" descr="Image result for 3 Thinglink"/>
          <p:cNvPicPr preferRelativeResize="0"/>
          <p:nvPr/>
        </p:nvPicPr>
        <p:blipFill rotWithShape="1">
          <a:blip r:embed="rId5">
            <a:alphaModFix/>
          </a:blip>
          <a:srcRect l="19004" r="13795"/>
          <a:stretch/>
        </p:blipFill>
        <p:spPr>
          <a:xfrm>
            <a:off x="2644256" y="411665"/>
            <a:ext cx="867134" cy="72536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14"/>
          <p:cNvSpPr txBox="1">
            <a:spLocks noGrp="1"/>
          </p:cNvSpPr>
          <p:nvPr>
            <p:ph type="body" idx="1"/>
          </p:nvPr>
        </p:nvSpPr>
        <p:spPr>
          <a:xfrm>
            <a:off x="975616" y="781897"/>
            <a:ext cx="5933633" cy="154769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Le potenziali applicazioni di ThingLink sono enormi, non solo per insegnanti e studenti. </a:t>
            </a:r>
            <a:endParaRPr/>
          </a:p>
          <a:p>
            <a:pPr marL="171450" marR="0" lvl="0" indent="-171450" algn="just" rtl="0">
              <a:lnSpc>
                <a:spcPct val="100000"/>
              </a:lnSpc>
              <a:spcBef>
                <a:spcPts val="0"/>
              </a:spcBef>
              <a:spcAft>
                <a:spcPts val="0"/>
              </a:spcAft>
              <a:buClr>
                <a:srgbClr val="E54526"/>
              </a:buClr>
              <a:buSzPts val="1100"/>
              <a:buFont typeface="Arial"/>
              <a:buChar char="•"/>
            </a:pPr>
            <a:r>
              <a:rPr lang="en-GB"/>
              <a:t>Disponibile in oltre 60 lingue.</a:t>
            </a:r>
            <a:endParaRPr/>
          </a:p>
          <a:p>
            <a:pPr marL="171450" marR="0" lvl="0" indent="-171450" algn="just" rtl="0">
              <a:lnSpc>
                <a:spcPct val="100000"/>
              </a:lnSpc>
              <a:spcBef>
                <a:spcPts val="0"/>
              </a:spcBef>
              <a:spcAft>
                <a:spcPts val="0"/>
              </a:spcAft>
              <a:buClr>
                <a:srgbClr val="E54526"/>
              </a:buClr>
              <a:buSzPts val="1100"/>
              <a:buFont typeface="Arial"/>
              <a:buChar char="•"/>
            </a:pPr>
            <a:r>
              <a:rPr lang="en-GB"/>
              <a:t>Disponibile per tutti i tipi di classi, indipendentemente dalle dimensioni, dall'età o dal livello di apprendimento.</a:t>
            </a:r>
            <a:endParaRPr/>
          </a:p>
          <a:p>
            <a:pPr marL="171450" marR="0" lvl="0" indent="-171450" algn="just" rtl="0">
              <a:lnSpc>
                <a:spcPct val="100000"/>
              </a:lnSpc>
              <a:spcBef>
                <a:spcPts val="0"/>
              </a:spcBef>
              <a:spcAft>
                <a:spcPts val="0"/>
              </a:spcAft>
              <a:buClr>
                <a:srgbClr val="E54526"/>
              </a:buClr>
              <a:buSzPts val="1100"/>
              <a:buFont typeface="Arial"/>
              <a:buChar char="•"/>
            </a:pPr>
            <a:r>
              <a:rPr lang="en-GB"/>
              <a:t>Compatibile con molti altri siti (ad esempio Padlet).</a:t>
            </a:r>
            <a:endParaRPr/>
          </a:p>
          <a:p>
            <a:pPr marL="171450" marR="0" lvl="0" indent="-171450" algn="just" rtl="0">
              <a:lnSpc>
                <a:spcPct val="100000"/>
              </a:lnSpc>
              <a:spcBef>
                <a:spcPts val="0"/>
              </a:spcBef>
              <a:spcAft>
                <a:spcPts val="0"/>
              </a:spcAft>
              <a:buClr>
                <a:srgbClr val="E54526"/>
              </a:buClr>
              <a:buSzPts val="1100"/>
              <a:buFont typeface="Arial"/>
              <a:buChar char="•"/>
            </a:pPr>
            <a:r>
              <a:rPr lang="en-GB"/>
              <a:t>Supporta lo sviluppo di capacità e competenze in ambienti reali.</a:t>
            </a:r>
            <a:endParaRPr/>
          </a:p>
          <a:p>
            <a:pPr marL="171450" marR="0" lvl="0" indent="-101600" algn="just" rtl="0">
              <a:lnSpc>
                <a:spcPct val="100000"/>
              </a:lnSpc>
              <a:spcBef>
                <a:spcPts val="0"/>
              </a:spcBef>
              <a:spcAft>
                <a:spcPts val="0"/>
              </a:spcAft>
              <a:buClr>
                <a:srgbClr val="E54526"/>
              </a:buClr>
              <a:buSzPts val="1100"/>
              <a:buFont typeface="Arial"/>
              <a:buNone/>
            </a:pPr>
            <a:endParaRPr/>
          </a:p>
        </p:txBody>
      </p:sp>
      <p:sp>
        <p:nvSpPr>
          <p:cNvPr id="573" name="Google Shape;573;p14"/>
          <p:cNvSpPr txBox="1">
            <a:spLocks noGrp="1"/>
          </p:cNvSpPr>
          <p:nvPr>
            <p:ph type="body" idx="2"/>
          </p:nvPr>
        </p:nvSpPr>
        <p:spPr>
          <a:xfrm>
            <a:off x="975616" y="2834195"/>
            <a:ext cx="5933633" cy="995393"/>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Alcuni trovano il sistema di registrazione confuso da navigare.</a:t>
            </a:r>
            <a:endParaRPr/>
          </a:p>
          <a:p>
            <a:pPr marL="171450" marR="0" lvl="0" indent="-171450" algn="just" rtl="0">
              <a:lnSpc>
                <a:spcPct val="100000"/>
              </a:lnSpc>
              <a:spcBef>
                <a:spcPts val="0"/>
              </a:spcBef>
              <a:spcAft>
                <a:spcPts val="0"/>
              </a:spcAft>
              <a:buClr>
                <a:srgbClr val="E54526"/>
              </a:buClr>
              <a:buSzPts val="1100"/>
              <a:buFont typeface="Arial"/>
              <a:buChar char="•"/>
            </a:pPr>
            <a:r>
              <a:rPr lang="en-GB"/>
              <a:t>Canone annuale per l'utilizzo del pacchetto Premium </a:t>
            </a:r>
            <a:endParaRPr/>
          </a:p>
        </p:txBody>
      </p:sp>
      <p:sp>
        <p:nvSpPr>
          <p:cNvPr id="574" name="Google Shape;574;p14"/>
          <p:cNvSpPr txBox="1">
            <a:spLocks noGrp="1"/>
          </p:cNvSpPr>
          <p:nvPr>
            <p:ph type="body" idx="3"/>
          </p:nvPr>
        </p:nvSpPr>
        <p:spPr>
          <a:xfrm>
            <a:off x="975616" y="4383797"/>
            <a:ext cx="5933633" cy="1255319"/>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lt1"/>
              </a:buClr>
              <a:buSzPts val="1200"/>
              <a:buNone/>
            </a:pPr>
            <a:r>
              <a:rPr lang="en-GB"/>
              <a:t>"Creativo e interattivo: credo che questo strumento offra agli studenti la possibilità di costruire le proprie conoscenze su un argomento attraverso l'uso dell'immagine di base. Come strumento didattico, un educatore potrebbe cercare tra le immagini già costruite quella che si adatta al suo tema e usarla per l'insegnamento diretto".</a:t>
            </a:r>
            <a:endParaRPr/>
          </a:p>
          <a:p>
            <a:pPr marL="0" lvl="0" indent="0" algn="ctr" rtl="0">
              <a:lnSpc>
                <a:spcPct val="100000"/>
              </a:lnSpc>
              <a:spcBef>
                <a:spcPts val="0"/>
              </a:spcBef>
              <a:spcAft>
                <a:spcPts val="0"/>
              </a:spcAft>
              <a:buClr>
                <a:schemeClr val="lt1"/>
              </a:buClr>
              <a:buSzPts val="1200"/>
              <a:buNone/>
            </a:pPr>
            <a:endParaRPr/>
          </a:p>
          <a:p>
            <a:pPr marL="0" lvl="0" indent="0" algn="ctr" rtl="0">
              <a:lnSpc>
                <a:spcPct val="100000"/>
              </a:lnSpc>
              <a:spcBef>
                <a:spcPts val="0"/>
              </a:spcBef>
              <a:spcAft>
                <a:spcPts val="0"/>
              </a:spcAft>
              <a:buClr>
                <a:schemeClr val="lt1"/>
              </a:buClr>
              <a:buSzPts val="1200"/>
              <a:buNone/>
            </a:pPr>
            <a:r>
              <a:rPr lang="en-GB"/>
              <a:t>-Cresta K. (educatore)</a:t>
            </a:r>
            <a:endParaRPr/>
          </a:p>
        </p:txBody>
      </p:sp>
      <p:sp>
        <p:nvSpPr>
          <p:cNvPr id="575" name="Google Shape;575;p14"/>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Ora che avete avuto una buona introduzione a Nearpod, perché non provarlo di persona? https://www.thinglink.com/login </a:t>
            </a:r>
            <a:endParaRPr/>
          </a:p>
        </p:txBody>
      </p:sp>
      <p:sp>
        <p:nvSpPr>
          <p:cNvPr id="576" name="Google Shape;576;p14"/>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VANTAGGI</a:t>
            </a:r>
            <a:endParaRPr/>
          </a:p>
        </p:txBody>
      </p:sp>
      <p:sp>
        <p:nvSpPr>
          <p:cNvPr id="577" name="Google Shape;577;p14"/>
          <p:cNvSpPr txBox="1">
            <a:spLocks noGrp="1"/>
          </p:cNvSpPr>
          <p:nvPr>
            <p:ph type="body" idx="7"/>
          </p:nvPr>
        </p:nvSpPr>
        <p:spPr>
          <a:xfrm>
            <a:off x="975616" y="2294135"/>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LIMITAZIONI</a:t>
            </a:r>
            <a:endParaRPr/>
          </a:p>
        </p:txBody>
      </p:sp>
      <p:sp>
        <p:nvSpPr>
          <p:cNvPr id="578" name="Google Shape;578;p14"/>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14</a:t>
            </a:fld>
            <a:endParaRPr/>
          </a:p>
        </p:txBody>
      </p:sp>
      <p:sp>
        <p:nvSpPr>
          <p:cNvPr id="579" name="Google Shape;579;p14"/>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INIZIARE A LAVORARE</a:t>
            </a:r>
            <a:endParaRPr/>
          </a:p>
        </p:txBody>
      </p:sp>
      <p:grpSp>
        <p:nvGrpSpPr>
          <p:cNvPr id="580" name="Google Shape;580;p14"/>
          <p:cNvGrpSpPr/>
          <p:nvPr/>
        </p:nvGrpSpPr>
        <p:grpSpPr>
          <a:xfrm>
            <a:off x="5622313" y="3380929"/>
            <a:ext cx="1408609" cy="1025491"/>
            <a:chOff x="3400450" y="986392"/>
            <a:chExt cx="1487826" cy="1083162"/>
          </a:xfrm>
        </p:grpSpPr>
        <p:sp>
          <p:nvSpPr>
            <p:cNvPr id="581" name="Google Shape;581;p14"/>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2" name="Google Shape;582;p14"/>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3" name="Google Shape;583;p14"/>
          <p:cNvSpPr/>
          <p:nvPr/>
        </p:nvSpPr>
        <p:spPr>
          <a:xfrm>
            <a:off x="441224"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4" name="Google Shape;584;p14"/>
          <p:cNvSpPr/>
          <p:nvPr/>
        </p:nvSpPr>
        <p:spPr>
          <a:xfrm>
            <a:off x="408185" y="2489395"/>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85" name="Google Shape;585;p14"/>
          <p:cNvGrpSpPr/>
          <p:nvPr/>
        </p:nvGrpSpPr>
        <p:grpSpPr>
          <a:xfrm>
            <a:off x="410761" y="6238005"/>
            <a:ext cx="363752" cy="363565"/>
            <a:chOff x="8228545" y="6047284"/>
            <a:chExt cx="363752" cy="363565"/>
          </a:xfrm>
        </p:grpSpPr>
        <p:sp>
          <p:nvSpPr>
            <p:cNvPr id="586" name="Google Shape;586;p14"/>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14"/>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8" name="Google Shape;588;p14"/>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589" name="Google Shape;589;p14"/>
          <p:cNvPicPr preferRelativeResize="0">
            <a:picLocks noGrp="1"/>
          </p:cNvPicPr>
          <p:nvPr>
            <p:ph type="pic" idx="5"/>
          </p:nvPr>
        </p:nvPicPr>
        <p:blipFill rotWithShape="1">
          <a:blip r:embed="rId3">
            <a:alphaModFix/>
          </a:blip>
          <a:srcRect l="8102" r="8103"/>
          <a:stretch/>
        </p:blipFill>
        <p:spPr>
          <a:xfrm>
            <a:off x="3714875" y="7538319"/>
            <a:ext cx="2981385" cy="168129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15"/>
          <p:cNvSpPr txBox="1">
            <a:spLocks noGrp="1"/>
          </p:cNvSpPr>
          <p:nvPr>
            <p:ph type="body" idx="1"/>
          </p:nvPr>
        </p:nvSpPr>
        <p:spPr>
          <a:xfrm>
            <a:off x="608218" y="1258597"/>
            <a:ext cx="1697019" cy="108477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8595B"/>
              </a:buClr>
              <a:buSzPts val="9600"/>
              <a:buNone/>
            </a:pPr>
            <a:r>
              <a:rPr lang="en-GB"/>
              <a:t>02</a:t>
            </a:r>
            <a:endParaRPr/>
          </a:p>
        </p:txBody>
      </p:sp>
      <p:sp>
        <p:nvSpPr>
          <p:cNvPr id="595" name="Google Shape;595;p15"/>
          <p:cNvSpPr txBox="1">
            <a:spLocks noGrp="1"/>
          </p:cNvSpPr>
          <p:nvPr>
            <p:ph type="body" idx="2"/>
          </p:nvPr>
        </p:nvSpPr>
        <p:spPr>
          <a:xfrm>
            <a:off x="2555645" y="1159820"/>
            <a:ext cx="4207679" cy="150842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8595B"/>
              </a:buClr>
              <a:buSzPts val="4400"/>
              <a:buNone/>
            </a:pPr>
            <a:r>
              <a:rPr lang="en-GB" sz="4400"/>
              <a:t>TECNOLOGIE SOCIALI</a:t>
            </a:r>
            <a:endParaRPr/>
          </a:p>
        </p:txBody>
      </p:sp>
      <p:sp>
        <p:nvSpPr>
          <p:cNvPr id="596" name="Google Shape;596;p15"/>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15</a:t>
            </a:fld>
            <a:endParaRPr/>
          </a:p>
        </p:txBody>
      </p:sp>
      <p:grpSp>
        <p:nvGrpSpPr>
          <p:cNvPr id="597" name="Google Shape;597;p15"/>
          <p:cNvGrpSpPr/>
          <p:nvPr/>
        </p:nvGrpSpPr>
        <p:grpSpPr>
          <a:xfrm>
            <a:off x="4920751" y="3405351"/>
            <a:ext cx="2430396" cy="2400552"/>
            <a:chOff x="1690055" y="6981235"/>
            <a:chExt cx="299677" cy="299671"/>
          </a:xfrm>
        </p:grpSpPr>
        <p:sp>
          <p:nvSpPr>
            <p:cNvPr id="598" name="Google Shape;598;p15"/>
            <p:cNvSpPr/>
            <p:nvPr/>
          </p:nvSpPr>
          <p:spPr>
            <a:xfrm>
              <a:off x="1690055" y="6981235"/>
              <a:ext cx="299677" cy="279514"/>
            </a:xfrm>
            <a:custGeom>
              <a:avLst/>
              <a:gdLst/>
              <a:ahLst/>
              <a:cxnLst/>
              <a:rect l="l" t="t" r="r" b="b"/>
              <a:pathLst>
                <a:path w="299677" h="279514" extrusionOk="0">
                  <a:moveTo>
                    <a:pt x="295857" y="201394"/>
                  </a:moveTo>
                  <a:lnTo>
                    <a:pt x="250857" y="156367"/>
                  </a:lnTo>
                  <a:cubicBezTo>
                    <a:pt x="261681" y="142026"/>
                    <a:pt x="268496" y="124878"/>
                    <a:pt x="270300" y="106827"/>
                  </a:cubicBezTo>
                  <a:cubicBezTo>
                    <a:pt x="272405" y="84664"/>
                    <a:pt x="266892" y="62401"/>
                    <a:pt x="254765" y="43949"/>
                  </a:cubicBezTo>
                  <a:cubicBezTo>
                    <a:pt x="253463" y="41943"/>
                    <a:pt x="250757" y="41342"/>
                    <a:pt x="248652" y="42746"/>
                  </a:cubicBezTo>
                  <a:cubicBezTo>
                    <a:pt x="246647" y="44050"/>
                    <a:pt x="246046" y="46757"/>
                    <a:pt x="247349" y="48863"/>
                  </a:cubicBezTo>
                  <a:cubicBezTo>
                    <a:pt x="270300" y="83762"/>
                    <a:pt x="265489" y="130594"/>
                    <a:pt x="235924" y="160178"/>
                  </a:cubicBezTo>
                  <a:cubicBezTo>
                    <a:pt x="201347" y="194776"/>
                    <a:pt x="145122" y="194776"/>
                    <a:pt x="110646" y="160178"/>
                  </a:cubicBezTo>
                  <a:cubicBezTo>
                    <a:pt x="76069" y="125580"/>
                    <a:pt x="76069" y="69321"/>
                    <a:pt x="110646" y="34823"/>
                  </a:cubicBezTo>
                  <a:cubicBezTo>
                    <a:pt x="145222" y="226"/>
                    <a:pt x="201447" y="226"/>
                    <a:pt x="235924" y="34823"/>
                  </a:cubicBezTo>
                  <a:lnTo>
                    <a:pt x="236124" y="35024"/>
                  </a:lnTo>
                  <a:cubicBezTo>
                    <a:pt x="237828" y="36729"/>
                    <a:pt x="240634" y="36729"/>
                    <a:pt x="242338" y="35024"/>
                  </a:cubicBezTo>
                  <a:cubicBezTo>
                    <a:pt x="244042" y="33319"/>
                    <a:pt x="244042" y="30511"/>
                    <a:pt x="242338" y="28806"/>
                  </a:cubicBezTo>
                  <a:lnTo>
                    <a:pt x="242037" y="28505"/>
                  </a:lnTo>
                  <a:cubicBezTo>
                    <a:pt x="204053" y="-9502"/>
                    <a:pt x="142316" y="-9502"/>
                    <a:pt x="104332" y="28505"/>
                  </a:cubicBezTo>
                  <a:cubicBezTo>
                    <a:pt x="103129" y="29709"/>
                    <a:pt x="102026" y="30912"/>
                    <a:pt x="100824" y="32116"/>
                  </a:cubicBezTo>
                  <a:lnTo>
                    <a:pt x="4410" y="32116"/>
                  </a:lnTo>
                  <a:cubicBezTo>
                    <a:pt x="2004" y="32116"/>
                    <a:pt x="0" y="34121"/>
                    <a:pt x="0" y="36528"/>
                  </a:cubicBezTo>
                  <a:lnTo>
                    <a:pt x="0" y="55983"/>
                  </a:lnTo>
                  <a:cubicBezTo>
                    <a:pt x="0" y="58390"/>
                    <a:pt x="2004" y="60396"/>
                    <a:pt x="4410" y="60396"/>
                  </a:cubicBezTo>
                  <a:cubicBezTo>
                    <a:pt x="6815" y="60396"/>
                    <a:pt x="8820" y="58390"/>
                    <a:pt x="8820" y="55983"/>
                  </a:cubicBezTo>
                  <a:lnTo>
                    <a:pt x="8820" y="40941"/>
                  </a:lnTo>
                  <a:lnTo>
                    <a:pt x="93808" y="40941"/>
                  </a:lnTo>
                  <a:cubicBezTo>
                    <a:pt x="90501" y="45654"/>
                    <a:pt x="87594" y="50568"/>
                    <a:pt x="85189" y="55682"/>
                  </a:cubicBezTo>
                  <a:lnTo>
                    <a:pt x="30568" y="55682"/>
                  </a:lnTo>
                  <a:cubicBezTo>
                    <a:pt x="28162" y="55682"/>
                    <a:pt x="26158" y="57688"/>
                    <a:pt x="26158" y="60095"/>
                  </a:cubicBezTo>
                  <a:cubicBezTo>
                    <a:pt x="26158" y="62502"/>
                    <a:pt x="28162" y="64507"/>
                    <a:pt x="30568" y="64507"/>
                  </a:cubicBezTo>
                  <a:lnTo>
                    <a:pt x="81581" y="64507"/>
                  </a:lnTo>
                  <a:cubicBezTo>
                    <a:pt x="80278" y="68017"/>
                    <a:pt x="79276" y="71627"/>
                    <a:pt x="78474" y="75238"/>
                  </a:cubicBezTo>
                  <a:lnTo>
                    <a:pt x="30568" y="75238"/>
                  </a:lnTo>
                  <a:cubicBezTo>
                    <a:pt x="28162" y="75238"/>
                    <a:pt x="26158" y="77243"/>
                    <a:pt x="26158" y="79650"/>
                  </a:cubicBezTo>
                  <a:cubicBezTo>
                    <a:pt x="26158" y="82057"/>
                    <a:pt x="28162" y="84063"/>
                    <a:pt x="30568" y="84063"/>
                  </a:cubicBezTo>
                  <a:lnTo>
                    <a:pt x="76770" y="84063"/>
                  </a:lnTo>
                  <a:cubicBezTo>
                    <a:pt x="76269" y="87673"/>
                    <a:pt x="75969" y="91183"/>
                    <a:pt x="75868" y="94793"/>
                  </a:cubicBezTo>
                  <a:lnTo>
                    <a:pt x="30468" y="94793"/>
                  </a:lnTo>
                  <a:cubicBezTo>
                    <a:pt x="28062" y="94793"/>
                    <a:pt x="26058" y="96798"/>
                    <a:pt x="26058" y="99205"/>
                  </a:cubicBezTo>
                  <a:cubicBezTo>
                    <a:pt x="26058" y="101612"/>
                    <a:pt x="28062" y="103618"/>
                    <a:pt x="30468" y="103618"/>
                  </a:cubicBezTo>
                  <a:lnTo>
                    <a:pt x="75969" y="103618"/>
                  </a:lnTo>
                  <a:cubicBezTo>
                    <a:pt x="76770" y="116354"/>
                    <a:pt x="80078" y="128990"/>
                    <a:pt x="85790" y="140723"/>
                  </a:cubicBezTo>
                  <a:lnTo>
                    <a:pt x="78374" y="140723"/>
                  </a:lnTo>
                  <a:cubicBezTo>
                    <a:pt x="75969" y="140723"/>
                    <a:pt x="73964" y="142728"/>
                    <a:pt x="73964" y="145135"/>
                  </a:cubicBezTo>
                  <a:lnTo>
                    <a:pt x="73964" y="275102"/>
                  </a:lnTo>
                  <a:cubicBezTo>
                    <a:pt x="73964" y="277509"/>
                    <a:pt x="75969" y="279515"/>
                    <a:pt x="78374" y="279515"/>
                  </a:cubicBezTo>
                  <a:lnTo>
                    <a:pt x="113452" y="279515"/>
                  </a:lnTo>
                  <a:cubicBezTo>
                    <a:pt x="115857" y="279515"/>
                    <a:pt x="117862" y="277509"/>
                    <a:pt x="117862" y="275102"/>
                  </a:cubicBezTo>
                  <a:lnTo>
                    <a:pt x="117862" y="177928"/>
                  </a:lnTo>
                  <a:cubicBezTo>
                    <a:pt x="121770" y="180636"/>
                    <a:pt x="125879" y="183042"/>
                    <a:pt x="130189" y="185148"/>
                  </a:cubicBezTo>
                  <a:lnTo>
                    <a:pt x="130189" y="275102"/>
                  </a:lnTo>
                  <a:cubicBezTo>
                    <a:pt x="130189" y="277509"/>
                    <a:pt x="132193" y="279515"/>
                    <a:pt x="134599" y="279515"/>
                  </a:cubicBezTo>
                  <a:lnTo>
                    <a:pt x="169677" y="279515"/>
                  </a:lnTo>
                  <a:cubicBezTo>
                    <a:pt x="172082" y="279515"/>
                    <a:pt x="174086" y="277509"/>
                    <a:pt x="174086" y="275102"/>
                  </a:cubicBezTo>
                  <a:lnTo>
                    <a:pt x="174086" y="194976"/>
                  </a:lnTo>
                  <a:cubicBezTo>
                    <a:pt x="177494" y="194976"/>
                    <a:pt x="180902" y="194776"/>
                    <a:pt x="184309" y="194374"/>
                  </a:cubicBezTo>
                  <a:lnTo>
                    <a:pt x="184309" y="262166"/>
                  </a:lnTo>
                  <a:cubicBezTo>
                    <a:pt x="184309" y="264573"/>
                    <a:pt x="186314" y="266579"/>
                    <a:pt x="188719" y="266579"/>
                  </a:cubicBezTo>
                  <a:cubicBezTo>
                    <a:pt x="191124" y="266579"/>
                    <a:pt x="193129" y="264573"/>
                    <a:pt x="193129" y="262166"/>
                  </a:cubicBezTo>
                  <a:lnTo>
                    <a:pt x="193129" y="192971"/>
                  </a:lnTo>
                  <a:cubicBezTo>
                    <a:pt x="206959" y="190062"/>
                    <a:pt x="220389" y="184146"/>
                    <a:pt x="232115" y="175220"/>
                  </a:cubicBezTo>
                  <a:lnTo>
                    <a:pt x="277115" y="220247"/>
                  </a:lnTo>
                  <a:cubicBezTo>
                    <a:pt x="279621" y="222754"/>
                    <a:pt x="282928" y="224058"/>
                    <a:pt x="286436" y="224058"/>
                  </a:cubicBezTo>
                  <a:cubicBezTo>
                    <a:pt x="289943" y="224058"/>
                    <a:pt x="293251" y="222654"/>
                    <a:pt x="295756" y="220247"/>
                  </a:cubicBezTo>
                  <a:cubicBezTo>
                    <a:pt x="300968" y="214832"/>
                    <a:pt x="300968" y="206509"/>
                    <a:pt x="295857" y="201394"/>
                  </a:cubicBezTo>
                  <a:moveTo>
                    <a:pt x="109343" y="270490"/>
                  </a:moveTo>
                  <a:lnTo>
                    <a:pt x="82984" y="270490"/>
                  </a:lnTo>
                  <a:lnTo>
                    <a:pt x="82984" y="149347"/>
                  </a:lnTo>
                  <a:lnTo>
                    <a:pt x="90902" y="149347"/>
                  </a:lnTo>
                  <a:cubicBezTo>
                    <a:pt x="94710" y="155364"/>
                    <a:pt x="99220" y="161080"/>
                    <a:pt x="104432" y="166295"/>
                  </a:cubicBezTo>
                  <a:cubicBezTo>
                    <a:pt x="106035" y="167900"/>
                    <a:pt x="107639" y="169404"/>
                    <a:pt x="109343" y="170808"/>
                  </a:cubicBezTo>
                  <a:lnTo>
                    <a:pt x="109343" y="270490"/>
                  </a:lnTo>
                  <a:close/>
                  <a:moveTo>
                    <a:pt x="139109" y="270490"/>
                  </a:moveTo>
                  <a:lnTo>
                    <a:pt x="139109" y="188658"/>
                  </a:lnTo>
                  <a:cubicBezTo>
                    <a:pt x="147628" y="191867"/>
                    <a:pt x="156447" y="193773"/>
                    <a:pt x="165467" y="194475"/>
                  </a:cubicBezTo>
                  <a:lnTo>
                    <a:pt x="165467" y="270490"/>
                  </a:lnTo>
                  <a:lnTo>
                    <a:pt x="139109" y="270490"/>
                  </a:lnTo>
                  <a:close/>
                  <a:moveTo>
                    <a:pt x="289643" y="213829"/>
                  </a:moveTo>
                  <a:cubicBezTo>
                    <a:pt x="288841" y="214632"/>
                    <a:pt x="287739" y="215133"/>
                    <a:pt x="286536" y="215133"/>
                  </a:cubicBezTo>
                  <a:cubicBezTo>
                    <a:pt x="285333" y="215133"/>
                    <a:pt x="284231" y="214632"/>
                    <a:pt x="283429" y="213829"/>
                  </a:cubicBezTo>
                  <a:lnTo>
                    <a:pt x="239031" y="169404"/>
                  </a:lnTo>
                  <a:cubicBezTo>
                    <a:pt x="240133" y="168401"/>
                    <a:pt x="241135" y="167398"/>
                    <a:pt x="242238" y="166395"/>
                  </a:cubicBezTo>
                  <a:cubicBezTo>
                    <a:pt x="243240" y="165393"/>
                    <a:pt x="244242" y="164289"/>
                    <a:pt x="245244" y="163186"/>
                  </a:cubicBezTo>
                  <a:lnTo>
                    <a:pt x="289643" y="207612"/>
                  </a:lnTo>
                  <a:cubicBezTo>
                    <a:pt x="291347" y="209317"/>
                    <a:pt x="291347" y="212124"/>
                    <a:pt x="289643" y="213829"/>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9" name="Google Shape;599;p15"/>
            <p:cNvSpPr/>
            <p:nvPr/>
          </p:nvSpPr>
          <p:spPr>
            <a:xfrm>
              <a:off x="1690156" y="7051759"/>
              <a:ext cx="193032" cy="229147"/>
            </a:xfrm>
            <a:custGeom>
              <a:avLst/>
              <a:gdLst/>
              <a:ahLst/>
              <a:cxnLst/>
              <a:rect l="l" t="t" r="r" b="b"/>
              <a:pathLst>
                <a:path w="193032" h="229147" extrusionOk="0">
                  <a:moveTo>
                    <a:pt x="188719" y="205982"/>
                  </a:moveTo>
                  <a:cubicBezTo>
                    <a:pt x="186314" y="205982"/>
                    <a:pt x="184309" y="207988"/>
                    <a:pt x="184309" y="210395"/>
                  </a:cubicBezTo>
                  <a:lnTo>
                    <a:pt x="184309" y="220323"/>
                  </a:lnTo>
                  <a:lnTo>
                    <a:pt x="8820" y="220323"/>
                  </a:lnTo>
                  <a:lnTo>
                    <a:pt x="8820" y="4412"/>
                  </a:lnTo>
                  <a:cubicBezTo>
                    <a:pt x="8820" y="2006"/>
                    <a:pt x="6815" y="0"/>
                    <a:pt x="4410" y="0"/>
                  </a:cubicBezTo>
                  <a:cubicBezTo>
                    <a:pt x="2005" y="0"/>
                    <a:pt x="0" y="2006"/>
                    <a:pt x="0" y="4412"/>
                  </a:cubicBezTo>
                  <a:lnTo>
                    <a:pt x="0" y="224735"/>
                  </a:lnTo>
                  <a:cubicBezTo>
                    <a:pt x="0" y="227142"/>
                    <a:pt x="2005" y="229148"/>
                    <a:pt x="4410" y="229148"/>
                  </a:cubicBezTo>
                  <a:lnTo>
                    <a:pt x="188619" y="229148"/>
                  </a:lnTo>
                  <a:cubicBezTo>
                    <a:pt x="191024" y="229148"/>
                    <a:pt x="193029" y="227142"/>
                    <a:pt x="193029" y="224735"/>
                  </a:cubicBezTo>
                  <a:lnTo>
                    <a:pt x="193029" y="210395"/>
                  </a:lnTo>
                  <a:cubicBezTo>
                    <a:pt x="193129" y="207888"/>
                    <a:pt x="191124" y="205982"/>
                    <a:pt x="188719" y="20598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0" name="Google Shape;600;p15"/>
            <p:cNvSpPr/>
            <p:nvPr/>
          </p:nvSpPr>
          <p:spPr>
            <a:xfrm>
              <a:off x="1709298" y="7156857"/>
              <a:ext cx="43897" cy="103693"/>
            </a:xfrm>
            <a:custGeom>
              <a:avLst/>
              <a:gdLst/>
              <a:ahLst/>
              <a:cxnLst/>
              <a:rect l="l" t="t" r="r" b="b"/>
              <a:pathLst>
                <a:path w="43897" h="103693" extrusionOk="0">
                  <a:moveTo>
                    <a:pt x="0" y="4412"/>
                  </a:moveTo>
                  <a:lnTo>
                    <a:pt x="0" y="99281"/>
                  </a:lnTo>
                  <a:cubicBezTo>
                    <a:pt x="0" y="101687"/>
                    <a:pt x="2004" y="103693"/>
                    <a:pt x="4410" y="103693"/>
                  </a:cubicBezTo>
                  <a:lnTo>
                    <a:pt x="39488" y="103693"/>
                  </a:lnTo>
                  <a:cubicBezTo>
                    <a:pt x="41893" y="103693"/>
                    <a:pt x="43897" y="101687"/>
                    <a:pt x="43897" y="99281"/>
                  </a:cubicBezTo>
                  <a:lnTo>
                    <a:pt x="43897" y="4412"/>
                  </a:lnTo>
                  <a:cubicBezTo>
                    <a:pt x="43897" y="2005"/>
                    <a:pt x="41893" y="0"/>
                    <a:pt x="39488" y="0"/>
                  </a:cubicBezTo>
                  <a:lnTo>
                    <a:pt x="4410" y="0"/>
                  </a:lnTo>
                  <a:cubicBezTo>
                    <a:pt x="1904" y="0"/>
                    <a:pt x="0" y="2005"/>
                    <a:pt x="0" y="4412"/>
                  </a:cubicBezTo>
                  <a:moveTo>
                    <a:pt x="8719" y="8825"/>
                  </a:moveTo>
                  <a:lnTo>
                    <a:pt x="35078" y="8825"/>
                  </a:lnTo>
                  <a:lnTo>
                    <a:pt x="35078" y="94868"/>
                  </a:lnTo>
                  <a:lnTo>
                    <a:pt x="8719" y="94868"/>
                  </a:lnTo>
                  <a:lnTo>
                    <a:pt x="8719" y="882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1" name="Google Shape;601;p15"/>
            <p:cNvSpPr/>
            <p:nvPr/>
          </p:nvSpPr>
          <p:spPr>
            <a:xfrm>
              <a:off x="1716314" y="7095383"/>
              <a:ext cx="41592" cy="8824"/>
            </a:xfrm>
            <a:custGeom>
              <a:avLst/>
              <a:gdLst/>
              <a:ahLst/>
              <a:cxnLst/>
              <a:rect l="l" t="t" r="r" b="b"/>
              <a:pathLst>
                <a:path w="41592" h="8824" extrusionOk="0">
                  <a:moveTo>
                    <a:pt x="37183" y="8825"/>
                  </a:moveTo>
                  <a:cubicBezTo>
                    <a:pt x="39588" y="8825"/>
                    <a:pt x="41592" y="6819"/>
                    <a:pt x="41592" y="4412"/>
                  </a:cubicBezTo>
                  <a:cubicBezTo>
                    <a:pt x="41592" y="2006"/>
                    <a:pt x="39588" y="0"/>
                    <a:pt x="37183" y="0"/>
                  </a:cubicBezTo>
                  <a:lnTo>
                    <a:pt x="4410" y="0"/>
                  </a:lnTo>
                  <a:cubicBezTo>
                    <a:pt x="2005" y="0"/>
                    <a:pt x="0" y="2006"/>
                    <a:pt x="0" y="4412"/>
                  </a:cubicBezTo>
                  <a:cubicBezTo>
                    <a:pt x="0" y="6819"/>
                    <a:pt x="2005" y="8825"/>
                    <a:pt x="4410" y="8825"/>
                  </a:cubicBezTo>
                  <a:lnTo>
                    <a:pt x="37183" y="882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02" name="Google Shape;602;p15"/>
            <p:cNvSpPr/>
            <p:nvPr/>
          </p:nvSpPr>
          <p:spPr>
            <a:xfrm>
              <a:off x="1783563" y="6998710"/>
              <a:ext cx="159554" cy="159651"/>
            </a:xfrm>
            <a:custGeom>
              <a:avLst/>
              <a:gdLst/>
              <a:ahLst/>
              <a:cxnLst/>
              <a:rect l="l" t="t" r="r" b="b"/>
              <a:pathLst>
                <a:path w="159554" h="159651" extrusionOk="0">
                  <a:moveTo>
                    <a:pt x="79777" y="0"/>
                  </a:moveTo>
                  <a:cubicBezTo>
                    <a:pt x="58430" y="0"/>
                    <a:pt x="38385" y="8323"/>
                    <a:pt x="23352" y="23366"/>
                  </a:cubicBezTo>
                  <a:cubicBezTo>
                    <a:pt x="8318" y="38408"/>
                    <a:pt x="0" y="58465"/>
                    <a:pt x="0" y="79826"/>
                  </a:cubicBezTo>
                  <a:cubicBezTo>
                    <a:pt x="0" y="101186"/>
                    <a:pt x="8318" y="121243"/>
                    <a:pt x="23352" y="136285"/>
                  </a:cubicBezTo>
                  <a:cubicBezTo>
                    <a:pt x="38385" y="151328"/>
                    <a:pt x="58430" y="159651"/>
                    <a:pt x="79777" y="159651"/>
                  </a:cubicBezTo>
                  <a:cubicBezTo>
                    <a:pt x="101124" y="159651"/>
                    <a:pt x="121169" y="151328"/>
                    <a:pt x="136202" y="136285"/>
                  </a:cubicBezTo>
                  <a:cubicBezTo>
                    <a:pt x="151236" y="121243"/>
                    <a:pt x="159554" y="101186"/>
                    <a:pt x="159554" y="79826"/>
                  </a:cubicBezTo>
                  <a:cubicBezTo>
                    <a:pt x="159554" y="58465"/>
                    <a:pt x="151236" y="38408"/>
                    <a:pt x="136202" y="23366"/>
                  </a:cubicBezTo>
                  <a:cubicBezTo>
                    <a:pt x="121169" y="8323"/>
                    <a:pt x="101124" y="0"/>
                    <a:pt x="79777" y="0"/>
                  </a:cubicBezTo>
                  <a:moveTo>
                    <a:pt x="129989" y="130168"/>
                  </a:moveTo>
                  <a:cubicBezTo>
                    <a:pt x="116559" y="143606"/>
                    <a:pt x="98719" y="150927"/>
                    <a:pt x="79777" y="150927"/>
                  </a:cubicBezTo>
                  <a:cubicBezTo>
                    <a:pt x="60835" y="150927"/>
                    <a:pt x="42895" y="143506"/>
                    <a:pt x="29566" y="130168"/>
                  </a:cubicBezTo>
                  <a:cubicBezTo>
                    <a:pt x="16236" y="116830"/>
                    <a:pt x="8820" y="98879"/>
                    <a:pt x="8820" y="79926"/>
                  </a:cubicBezTo>
                  <a:cubicBezTo>
                    <a:pt x="8820" y="60872"/>
                    <a:pt x="16236" y="43021"/>
                    <a:pt x="29566" y="29684"/>
                  </a:cubicBezTo>
                  <a:cubicBezTo>
                    <a:pt x="43396" y="15845"/>
                    <a:pt x="61637" y="8925"/>
                    <a:pt x="79777" y="8925"/>
                  </a:cubicBezTo>
                  <a:cubicBezTo>
                    <a:pt x="97917" y="8925"/>
                    <a:pt x="116158" y="15845"/>
                    <a:pt x="129989" y="29684"/>
                  </a:cubicBezTo>
                  <a:cubicBezTo>
                    <a:pt x="143418" y="43122"/>
                    <a:pt x="150735" y="60972"/>
                    <a:pt x="150735" y="79926"/>
                  </a:cubicBezTo>
                  <a:cubicBezTo>
                    <a:pt x="150835" y="98879"/>
                    <a:pt x="143418" y="116730"/>
                    <a:pt x="129989" y="130168"/>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pic>
        <p:nvPicPr>
          <p:cNvPr id="607" name="Google Shape;607;p16"/>
          <p:cNvPicPr preferRelativeResize="0">
            <a:picLocks noGrp="1"/>
          </p:cNvPicPr>
          <p:nvPr>
            <p:ph type="pic" idx="5"/>
          </p:nvPr>
        </p:nvPicPr>
        <p:blipFill rotWithShape="1">
          <a:blip r:embed="rId3">
            <a:alphaModFix/>
          </a:blip>
          <a:srcRect l="6572" r="6572"/>
          <a:stretch/>
        </p:blipFill>
        <p:spPr>
          <a:xfrm>
            <a:off x="1830749" y="6637477"/>
            <a:ext cx="4103792" cy="2654091"/>
          </a:xfrm>
          <a:prstGeom prst="rect">
            <a:avLst/>
          </a:prstGeom>
          <a:solidFill>
            <a:schemeClr val="lt1"/>
          </a:solidFill>
          <a:ln>
            <a:noFill/>
          </a:ln>
        </p:spPr>
      </p:pic>
      <p:sp>
        <p:nvSpPr>
          <p:cNvPr id="608" name="Google Shape;608;p16"/>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609" name="Google Shape;609;p16"/>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a:solidFill>
                  <a:srgbClr val="23385C"/>
                </a:solidFill>
              </a:rPr>
              <a:t>Abbiamo raccolto e creato alcuni video di casi di studio che vi daranno ulteriori informazioni sui Gruppi Facebook e su come possono essere utilizzati!</a:t>
            </a:r>
            <a:endParaRPr sz="1600"/>
          </a:p>
        </p:txBody>
      </p:sp>
      <p:sp>
        <p:nvSpPr>
          <p:cNvPr id="610" name="Google Shape;610;p16"/>
          <p:cNvSpPr txBox="1">
            <a:spLocks noGrp="1"/>
          </p:cNvSpPr>
          <p:nvPr>
            <p:ph type="body" idx="3"/>
          </p:nvPr>
        </p:nvSpPr>
        <p:spPr>
          <a:xfrm>
            <a:off x="614717" y="1321461"/>
            <a:ext cx="6326366" cy="322272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200"/>
              <a:buFont typeface="Arial"/>
              <a:buNone/>
            </a:pPr>
            <a:r>
              <a:rPr lang="en-GB" dirty="0"/>
              <a:t>Un </a:t>
            </a:r>
            <a:r>
              <a:rPr lang="en-GB" dirty="0" err="1"/>
              <a:t>gruppo</a:t>
            </a:r>
            <a:r>
              <a:rPr lang="en-GB" dirty="0"/>
              <a:t> Facebook è un </a:t>
            </a:r>
            <a:r>
              <a:rPr lang="en-GB" dirty="0" err="1"/>
              <a:t>luogo</a:t>
            </a:r>
            <a:r>
              <a:rPr lang="en-GB" dirty="0"/>
              <a:t> per la </a:t>
            </a:r>
            <a:r>
              <a:rPr lang="en-GB" dirty="0" err="1"/>
              <a:t>comunicazione</a:t>
            </a:r>
            <a:r>
              <a:rPr lang="en-GB" dirty="0"/>
              <a:t> di </a:t>
            </a:r>
            <a:r>
              <a:rPr lang="en-GB" dirty="0" err="1"/>
              <a:t>gruppo</a:t>
            </a:r>
            <a:r>
              <a:rPr lang="en-GB" dirty="0"/>
              <a:t> e per la </a:t>
            </a:r>
            <a:r>
              <a:rPr lang="en-GB" dirty="0" err="1"/>
              <a:t>condivisione</a:t>
            </a:r>
            <a:r>
              <a:rPr lang="en-GB" dirty="0"/>
              <a:t> di </a:t>
            </a:r>
            <a:r>
              <a:rPr lang="en-GB" dirty="0" err="1"/>
              <a:t>interessi</a:t>
            </a:r>
            <a:r>
              <a:rPr lang="en-GB" dirty="0"/>
              <a:t> </a:t>
            </a:r>
            <a:r>
              <a:rPr lang="en-GB" dirty="0" err="1"/>
              <a:t>comuni</a:t>
            </a:r>
            <a:r>
              <a:rPr lang="en-GB" dirty="0"/>
              <a:t> e </a:t>
            </a:r>
            <a:r>
              <a:rPr lang="en-GB" dirty="0" err="1"/>
              <a:t>l'espressione</a:t>
            </a:r>
            <a:r>
              <a:rPr lang="en-GB" dirty="0"/>
              <a:t> </a:t>
            </a:r>
            <a:r>
              <a:rPr lang="en-GB" dirty="0" err="1"/>
              <a:t>delle</a:t>
            </a:r>
            <a:r>
              <a:rPr lang="en-GB" dirty="0"/>
              <a:t> </a:t>
            </a:r>
            <a:r>
              <a:rPr lang="en-GB" dirty="0" err="1"/>
              <a:t>proprie</a:t>
            </a:r>
            <a:r>
              <a:rPr lang="en-GB" dirty="0"/>
              <a:t> </a:t>
            </a:r>
            <a:r>
              <a:rPr lang="en-GB" dirty="0" err="1"/>
              <a:t>opinioni</a:t>
            </a:r>
            <a:r>
              <a:rPr lang="en-GB" dirty="0"/>
              <a:t>. </a:t>
            </a:r>
            <a:r>
              <a:rPr lang="en-GB" dirty="0" err="1"/>
              <a:t>Consentono</a:t>
            </a:r>
            <a:r>
              <a:rPr lang="en-GB" dirty="0"/>
              <a:t> alle </a:t>
            </a:r>
            <a:r>
              <a:rPr lang="en-GB" dirty="0" err="1"/>
              <a:t>persone</a:t>
            </a:r>
            <a:r>
              <a:rPr lang="en-GB" dirty="0"/>
              <a:t> di </a:t>
            </a:r>
            <a:r>
              <a:rPr lang="en-GB" dirty="0" err="1"/>
              <a:t>riunirsi</a:t>
            </a:r>
            <a:r>
              <a:rPr lang="en-GB" dirty="0"/>
              <a:t> </a:t>
            </a:r>
            <a:r>
              <a:rPr lang="en-GB" dirty="0" err="1"/>
              <a:t>intorno</a:t>
            </a:r>
            <a:r>
              <a:rPr lang="en-GB" dirty="0"/>
              <a:t> a una causa, un </a:t>
            </a:r>
            <a:r>
              <a:rPr lang="en-GB" dirty="0" err="1"/>
              <a:t>problema</a:t>
            </a:r>
            <a:r>
              <a:rPr lang="en-GB" dirty="0"/>
              <a:t> o </a:t>
            </a:r>
            <a:r>
              <a:rPr lang="en-GB" dirty="0" err="1"/>
              <a:t>un'attività</a:t>
            </a:r>
            <a:r>
              <a:rPr lang="en-GB" dirty="0"/>
              <a:t> </a:t>
            </a:r>
            <a:r>
              <a:rPr lang="en-GB" dirty="0" err="1"/>
              <a:t>comune</a:t>
            </a:r>
            <a:r>
              <a:rPr lang="en-GB" dirty="0"/>
              <a:t> per </a:t>
            </a:r>
            <a:r>
              <a:rPr lang="en-GB" dirty="0" err="1"/>
              <a:t>organizzarsi</a:t>
            </a:r>
            <a:r>
              <a:rPr lang="en-GB" dirty="0"/>
              <a:t>, </a:t>
            </a:r>
            <a:r>
              <a:rPr lang="en-GB" dirty="0" err="1"/>
              <a:t>esprimere</a:t>
            </a:r>
            <a:r>
              <a:rPr lang="en-GB" dirty="0"/>
              <a:t> </a:t>
            </a:r>
            <a:r>
              <a:rPr lang="en-GB" dirty="0" err="1"/>
              <a:t>obiettivi</a:t>
            </a:r>
            <a:r>
              <a:rPr lang="en-GB" dirty="0"/>
              <a:t>, </a:t>
            </a:r>
            <a:r>
              <a:rPr lang="en-GB" dirty="0" err="1"/>
              <a:t>discutere</a:t>
            </a:r>
            <a:r>
              <a:rPr lang="en-GB" dirty="0"/>
              <a:t> di </a:t>
            </a:r>
            <a:r>
              <a:rPr lang="en-GB" dirty="0" err="1"/>
              <a:t>questioni</a:t>
            </a:r>
            <a:r>
              <a:rPr lang="en-GB" dirty="0"/>
              <a:t>, </a:t>
            </a:r>
            <a:r>
              <a:rPr lang="en-GB" dirty="0" err="1"/>
              <a:t>pubblicare</a:t>
            </a:r>
            <a:r>
              <a:rPr lang="en-GB" dirty="0"/>
              <a:t> </a:t>
            </a:r>
            <a:r>
              <a:rPr lang="en-GB" dirty="0" err="1"/>
              <a:t>foto</a:t>
            </a:r>
            <a:r>
              <a:rPr lang="en-GB" dirty="0"/>
              <a:t> e </a:t>
            </a:r>
            <a:r>
              <a:rPr lang="en-GB" dirty="0" err="1"/>
              <a:t>condividere</a:t>
            </a:r>
            <a:r>
              <a:rPr lang="en-GB" dirty="0"/>
              <a:t> </a:t>
            </a:r>
            <a:r>
              <a:rPr lang="en-GB" dirty="0" err="1"/>
              <a:t>contenuti</a:t>
            </a:r>
            <a:r>
              <a:rPr lang="en-GB" dirty="0"/>
              <a:t> </a:t>
            </a:r>
            <a:r>
              <a:rPr lang="en-GB" dirty="0" err="1"/>
              <a:t>correlati</a:t>
            </a:r>
            <a:r>
              <a:rPr lang="en-GB" dirty="0"/>
              <a:t>. I </a:t>
            </a:r>
            <a:r>
              <a:rPr lang="en-GB" dirty="0" err="1"/>
              <a:t>gruppi</a:t>
            </a:r>
            <a:r>
              <a:rPr lang="en-GB" dirty="0"/>
              <a:t> </a:t>
            </a:r>
            <a:r>
              <a:rPr lang="en-GB" dirty="0" err="1"/>
              <a:t>sono</a:t>
            </a:r>
            <a:r>
              <a:rPr lang="en-GB" dirty="0"/>
              <a:t> </a:t>
            </a:r>
            <a:r>
              <a:rPr lang="en-GB" dirty="0" err="1"/>
              <a:t>concepiti</a:t>
            </a:r>
            <a:r>
              <a:rPr lang="en-GB" dirty="0"/>
              <a:t> come una </a:t>
            </a:r>
            <a:r>
              <a:rPr lang="en-GB" dirty="0" err="1"/>
              <a:t>cerchia</a:t>
            </a:r>
            <a:r>
              <a:rPr lang="en-GB" dirty="0"/>
              <a:t> di </a:t>
            </a:r>
            <a:r>
              <a:rPr lang="en-GB" dirty="0" err="1"/>
              <a:t>persone</a:t>
            </a:r>
            <a:r>
              <a:rPr lang="en-GB" dirty="0"/>
              <a:t> </a:t>
            </a:r>
            <a:r>
              <a:rPr lang="en-GB" dirty="0" err="1"/>
              <a:t>che</a:t>
            </a:r>
            <a:r>
              <a:rPr lang="en-GB" dirty="0"/>
              <a:t> </a:t>
            </a:r>
            <a:r>
              <a:rPr lang="en-GB" dirty="0" err="1"/>
              <a:t>condividono</a:t>
            </a:r>
            <a:r>
              <a:rPr lang="en-GB" dirty="0"/>
              <a:t> e </a:t>
            </a:r>
            <a:r>
              <a:rPr lang="en-GB" dirty="0" err="1"/>
              <a:t>si</a:t>
            </a:r>
            <a:r>
              <a:rPr lang="en-GB" dirty="0"/>
              <a:t> </a:t>
            </a:r>
            <a:r>
              <a:rPr lang="en-GB" dirty="0" err="1"/>
              <a:t>tengono</a:t>
            </a:r>
            <a:r>
              <a:rPr lang="en-GB" dirty="0"/>
              <a:t> in </a:t>
            </a:r>
            <a:r>
              <a:rPr lang="en-GB" dirty="0" err="1"/>
              <a:t>contatto</a:t>
            </a:r>
            <a:r>
              <a:rPr lang="en-GB" dirty="0"/>
              <a:t> </a:t>
            </a:r>
            <a:r>
              <a:rPr lang="en-GB" dirty="0" err="1"/>
              <a:t>su</a:t>
            </a:r>
            <a:r>
              <a:rPr lang="en-GB" dirty="0"/>
              <a:t> Facebook. I </a:t>
            </a:r>
            <a:r>
              <a:rPr lang="en-GB" dirty="0" err="1"/>
              <a:t>gruppi</a:t>
            </a:r>
            <a:r>
              <a:rPr lang="en-GB" dirty="0"/>
              <a:t> </a:t>
            </a:r>
            <a:r>
              <a:rPr lang="en-GB" dirty="0" err="1"/>
              <a:t>possono</a:t>
            </a:r>
            <a:r>
              <a:rPr lang="en-GB" dirty="0"/>
              <a:t> </a:t>
            </a:r>
            <a:r>
              <a:rPr lang="en-GB" dirty="0" err="1"/>
              <a:t>avere</a:t>
            </a:r>
            <a:r>
              <a:rPr lang="en-GB" dirty="0"/>
              <a:t> una </a:t>
            </a:r>
            <a:r>
              <a:rPr lang="en-GB" dirty="0" err="1"/>
              <a:t>vasta</a:t>
            </a:r>
            <a:r>
              <a:rPr lang="en-GB" dirty="0"/>
              <a:t> gamma di </a:t>
            </a:r>
            <a:r>
              <a:rPr lang="en-GB" dirty="0" err="1"/>
              <a:t>dimensioni</a:t>
            </a:r>
            <a:r>
              <a:rPr lang="en-GB" dirty="0"/>
              <a:t> </a:t>
            </a:r>
            <a:r>
              <a:rPr lang="en-GB" dirty="0" err="1"/>
              <a:t>che</a:t>
            </a:r>
            <a:r>
              <a:rPr lang="en-GB" dirty="0"/>
              <a:t> </a:t>
            </a:r>
            <a:r>
              <a:rPr lang="en-GB" dirty="0" err="1"/>
              <a:t>vanno</a:t>
            </a:r>
            <a:r>
              <a:rPr lang="en-GB" dirty="0"/>
              <a:t> </a:t>
            </a:r>
            <a:r>
              <a:rPr lang="en-GB" dirty="0" err="1"/>
              <a:t>dai</a:t>
            </a:r>
            <a:r>
              <a:rPr lang="en-GB" dirty="0"/>
              <a:t> </a:t>
            </a:r>
            <a:r>
              <a:rPr lang="en-GB" dirty="0" err="1"/>
              <a:t>contatti</a:t>
            </a:r>
            <a:r>
              <a:rPr lang="en-GB" dirty="0"/>
              <a:t> stretti alle </a:t>
            </a:r>
            <a:r>
              <a:rPr lang="en-GB" dirty="0" err="1"/>
              <a:t>reti</a:t>
            </a:r>
            <a:r>
              <a:rPr lang="en-GB" dirty="0"/>
              <a:t> </a:t>
            </a:r>
            <a:r>
              <a:rPr lang="en-GB" dirty="0" err="1"/>
              <a:t>aperte</a:t>
            </a:r>
            <a:r>
              <a:rPr lang="en-GB" dirty="0"/>
              <a:t> </a:t>
            </a:r>
            <a:r>
              <a:rPr lang="en-GB" dirty="0" err="1"/>
              <a:t>che</a:t>
            </a:r>
            <a:r>
              <a:rPr lang="en-GB" dirty="0"/>
              <a:t> </a:t>
            </a:r>
            <a:r>
              <a:rPr lang="en-GB" dirty="0" err="1"/>
              <a:t>permettono</a:t>
            </a:r>
            <a:r>
              <a:rPr lang="en-GB" dirty="0"/>
              <a:t> a </a:t>
            </a:r>
            <a:r>
              <a:rPr lang="en-GB" dirty="0" err="1"/>
              <a:t>molte</a:t>
            </a:r>
            <a:r>
              <a:rPr lang="en-GB" dirty="0"/>
              <a:t> </a:t>
            </a:r>
            <a:r>
              <a:rPr lang="en-GB" dirty="0" err="1"/>
              <a:t>persone</a:t>
            </a:r>
            <a:r>
              <a:rPr lang="en-GB" dirty="0"/>
              <a:t> di </a:t>
            </a:r>
            <a:r>
              <a:rPr lang="en-GB" dirty="0" err="1"/>
              <a:t>unirsi</a:t>
            </a:r>
            <a:r>
              <a:rPr lang="en-GB" dirty="0"/>
              <a:t> e </a:t>
            </a:r>
            <a:r>
              <a:rPr lang="en-GB" dirty="0" err="1"/>
              <a:t>contribuire</a:t>
            </a:r>
            <a:r>
              <a:rPr lang="en-GB" dirty="0"/>
              <a:t>. I </a:t>
            </a:r>
            <a:r>
              <a:rPr lang="en-GB" dirty="0" err="1"/>
              <a:t>gruppi</a:t>
            </a:r>
            <a:r>
              <a:rPr lang="en-GB" dirty="0"/>
              <a:t> </a:t>
            </a:r>
            <a:r>
              <a:rPr lang="en-GB" dirty="0" err="1"/>
              <a:t>possono</a:t>
            </a:r>
            <a:r>
              <a:rPr lang="en-GB" dirty="0"/>
              <a:t> </a:t>
            </a:r>
            <a:r>
              <a:rPr lang="en-GB" dirty="0" err="1"/>
              <a:t>essere</a:t>
            </a:r>
            <a:r>
              <a:rPr lang="en-GB" dirty="0"/>
              <a:t> </a:t>
            </a:r>
            <a:r>
              <a:rPr lang="en-GB" dirty="0" err="1"/>
              <a:t>creati</a:t>
            </a:r>
            <a:r>
              <a:rPr lang="en-GB" dirty="0"/>
              <a:t> da </a:t>
            </a:r>
            <a:r>
              <a:rPr lang="en-GB" dirty="0" err="1"/>
              <a:t>reti</a:t>
            </a:r>
            <a:r>
              <a:rPr lang="en-GB" dirty="0"/>
              <a:t> di </a:t>
            </a:r>
            <a:r>
              <a:rPr lang="en-GB" dirty="0" err="1"/>
              <a:t>educatori</a:t>
            </a:r>
            <a:r>
              <a:rPr lang="en-GB" dirty="0"/>
              <a:t> </a:t>
            </a:r>
            <a:r>
              <a:rPr lang="en-GB" dirty="0" err="1"/>
              <a:t>che</a:t>
            </a:r>
            <a:r>
              <a:rPr lang="en-GB" dirty="0"/>
              <a:t> </a:t>
            </a:r>
            <a:r>
              <a:rPr lang="en-GB" dirty="0" err="1"/>
              <a:t>desiderano</a:t>
            </a:r>
            <a:r>
              <a:rPr lang="en-GB" dirty="0"/>
              <a:t> </a:t>
            </a:r>
            <a:r>
              <a:rPr lang="en-GB" dirty="0" err="1"/>
              <a:t>condividere</a:t>
            </a:r>
            <a:r>
              <a:rPr lang="en-GB" dirty="0"/>
              <a:t> idee e </a:t>
            </a:r>
            <a:r>
              <a:rPr lang="en-GB" dirty="0" err="1"/>
              <a:t>tecniche</a:t>
            </a:r>
            <a:r>
              <a:rPr lang="en-GB" dirty="0"/>
              <a:t> per </a:t>
            </a:r>
            <a:r>
              <a:rPr lang="en-GB" dirty="0" err="1"/>
              <a:t>l'insegnamento</a:t>
            </a:r>
            <a:r>
              <a:rPr lang="en-GB" dirty="0"/>
              <a:t> </a:t>
            </a:r>
            <a:r>
              <a:rPr lang="en-GB" dirty="0" err="1"/>
              <a:t>dell'innovazione</a:t>
            </a:r>
            <a:r>
              <a:rPr lang="en-GB" dirty="0"/>
              <a:t> </a:t>
            </a:r>
            <a:r>
              <a:rPr lang="en-GB" dirty="0" err="1"/>
              <a:t>sociale</a:t>
            </a:r>
            <a:r>
              <a:rPr lang="en-GB" dirty="0"/>
              <a:t> </a:t>
            </a:r>
            <a:r>
              <a:rPr lang="en-GB" dirty="0" err="1"/>
              <a:t>culturale</a:t>
            </a:r>
            <a:r>
              <a:rPr lang="en-GB" dirty="0"/>
              <a:t>, o da </a:t>
            </a:r>
            <a:r>
              <a:rPr lang="en-GB" dirty="0" err="1"/>
              <a:t>studenti</a:t>
            </a:r>
            <a:r>
              <a:rPr lang="en-GB" dirty="0"/>
              <a:t> </a:t>
            </a:r>
            <a:r>
              <a:rPr lang="en-GB" dirty="0" err="1"/>
              <a:t>che</a:t>
            </a:r>
            <a:r>
              <a:rPr lang="en-GB" dirty="0"/>
              <a:t> </a:t>
            </a:r>
            <a:r>
              <a:rPr lang="en-GB" dirty="0" err="1"/>
              <a:t>desiderano</a:t>
            </a:r>
            <a:r>
              <a:rPr lang="en-GB" dirty="0"/>
              <a:t> </a:t>
            </a:r>
            <a:r>
              <a:rPr lang="en-GB" dirty="0" err="1"/>
              <a:t>approfondire</a:t>
            </a:r>
            <a:r>
              <a:rPr lang="en-GB" dirty="0"/>
              <a:t> il </a:t>
            </a:r>
            <a:r>
              <a:rPr lang="en-GB" dirty="0" err="1"/>
              <a:t>tema</a:t>
            </a:r>
            <a:r>
              <a:rPr lang="en-GB" dirty="0"/>
              <a:t> </a:t>
            </a:r>
            <a:r>
              <a:rPr lang="en-GB" dirty="0" err="1"/>
              <a:t>dell'innovazione</a:t>
            </a:r>
            <a:r>
              <a:rPr lang="en-GB" dirty="0"/>
              <a:t> </a:t>
            </a:r>
            <a:r>
              <a:rPr lang="en-GB" dirty="0" err="1"/>
              <a:t>sociale</a:t>
            </a:r>
            <a:r>
              <a:rPr lang="en-GB" dirty="0"/>
              <a:t> </a:t>
            </a:r>
            <a:r>
              <a:rPr lang="en-GB" dirty="0" err="1"/>
              <a:t>culturale</a:t>
            </a:r>
            <a:r>
              <a:rPr lang="en-GB" dirty="0"/>
              <a:t>. I </a:t>
            </a:r>
            <a:r>
              <a:rPr lang="en-GB" dirty="0" err="1"/>
              <a:t>gruppi</a:t>
            </a:r>
            <a:r>
              <a:rPr lang="en-GB" dirty="0"/>
              <a:t> </a:t>
            </a:r>
            <a:r>
              <a:rPr lang="en-GB" dirty="0" err="1"/>
              <a:t>possono</a:t>
            </a:r>
            <a:r>
              <a:rPr lang="en-GB" dirty="0"/>
              <a:t> </a:t>
            </a:r>
            <a:r>
              <a:rPr lang="en-GB" dirty="0" err="1"/>
              <a:t>anche</a:t>
            </a:r>
            <a:r>
              <a:rPr lang="en-GB" dirty="0"/>
              <a:t> </a:t>
            </a:r>
            <a:r>
              <a:rPr lang="en-GB" dirty="0" err="1"/>
              <a:t>essere</a:t>
            </a:r>
            <a:r>
              <a:rPr lang="en-GB" dirty="0"/>
              <a:t> </a:t>
            </a:r>
            <a:r>
              <a:rPr lang="en-GB" dirty="0" err="1"/>
              <a:t>creati</a:t>
            </a:r>
            <a:r>
              <a:rPr lang="en-GB" dirty="0"/>
              <a:t> e </a:t>
            </a:r>
            <a:r>
              <a:rPr lang="en-GB" dirty="0" err="1"/>
              <a:t>condivisi</a:t>
            </a:r>
            <a:r>
              <a:rPr lang="en-GB" dirty="0"/>
              <a:t> da </a:t>
            </a:r>
            <a:r>
              <a:rPr lang="en-GB" dirty="0" err="1"/>
              <a:t>educatori</a:t>
            </a:r>
            <a:r>
              <a:rPr lang="en-GB" dirty="0"/>
              <a:t> e </a:t>
            </a:r>
            <a:r>
              <a:rPr lang="en-GB" dirty="0" err="1"/>
              <a:t>studenti</a:t>
            </a:r>
            <a:r>
              <a:rPr lang="en-GB" dirty="0"/>
              <a:t>, dove le </a:t>
            </a:r>
            <a:r>
              <a:rPr lang="en-GB" dirty="0" err="1"/>
              <a:t>lezioni</a:t>
            </a:r>
            <a:r>
              <a:rPr lang="en-GB" dirty="0"/>
              <a:t>, </a:t>
            </a:r>
            <a:r>
              <a:rPr lang="en-GB" dirty="0" err="1"/>
              <a:t>i</a:t>
            </a:r>
            <a:r>
              <a:rPr lang="en-GB" dirty="0"/>
              <a:t> </a:t>
            </a:r>
            <a:r>
              <a:rPr lang="en-GB" dirty="0" err="1"/>
              <a:t>contenuti</a:t>
            </a:r>
            <a:r>
              <a:rPr lang="en-GB" dirty="0"/>
              <a:t> e </a:t>
            </a:r>
            <a:r>
              <a:rPr lang="en-GB" dirty="0" err="1"/>
              <a:t>i</a:t>
            </a:r>
            <a:r>
              <a:rPr lang="en-GB" dirty="0"/>
              <a:t> </a:t>
            </a:r>
            <a:r>
              <a:rPr lang="en-GB" dirty="0" err="1"/>
              <a:t>dettagli</a:t>
            </a:r>
            <a:r>
              <a:rPr lang="en-GB" dirty="0"/>
              <a:t> </a:t>
            </a:r>
            <a:r>
              <a:rPr lang="en-GB" dirty="0" err="1"/>
              <a:t>degli</a:t>
            </a:r>
            <a:r>
              <a:rPr lang="en-GB" dirty="0"/>
              <a:t> </a:t>
            </a:r>
            <a:r>
              <a:rPr lang="en-GB" dirty="0" err="1"/>
              <a:t>eventi</a:t>
            </a:r>
            <a:r>
              <a:rPr lang="en-GB" dirty="0"/>
              <a:t> </a:t>
            </a:r>
            <a:r>
              <a:rPr lang="en-GB" dirty="0" err="1"/>
              <a:t>possono</a:t>
            </a:r>
            <a:r>
              <a:rPr lang="en-GB" dirty="0"/>
              <a:t> </a:t>
            </a:r>
            <a:r>
              <a:rPr lang="en-GB" dirty="0" err="1"/>
              <a:t>essere</a:t>
            </a:r>
            <a:r>
              <a:rPr lang="en-GB" dirty="0"/>
              <a:t> </a:t>
            </a:r>
            <a:r>
              <a:rPr lang="en-GB" dirty="0" err="1"/>
              <a:t>condivisi</a:t>
            </a:r>
            <a:r>
              <a:rPr lang="en-GB" dirty="0"/>
              <a:t> </a:t>
            </a:r>
            <a:r>
              <a:rPr lang="en-GB" dirty="0" err="1"/>
              <a:t>tra</a:t>
            </a:r>
            <a:r>
              <a:rPr lang="en-GB" dirty="0"/>
              <a:t> </a:t>
            </a:r>
            <a:r>
              <a:rPr lang="en-GB" dirty="0" err="1"/>
              <a:t>i</a:t>
            </a:r>
            <a:r>
              <a:rPr lang="en-GB" dirty="0"/>
              <a:t> due </a:t>
            </a:r>
            <a:r>
              <a:rPr lang="en-GB" dirty="0" err="1"/>
              <a:t>gruppi</a:t>
            </a:r>
            <a:r>
              <a:rPr lang="en-GB" dirty="0"/>
              <a:t>. </a:t>
            </a:r>
            <a:endParaRPr dirty="0"/>
          </a:p>
          <a:p>
            <a:pPr marL="0" marR="0" lvl="0" indent="0" algn="just" rtl="0">
              <a:lnSpc>
                <a:spcPct val="100000"/>
              </a:lnSpc>
              <a:spcBef>
                <a:spcPts val="0"/>
              </a:spcBef>
              <a:spcAft>
                <a:spcPts val="0"/>
              </a:spcAft>
              <a:buClr>
                <a:schemeClr val="lt1"/>
              </a:buClr>
              <a:buSzPts val="1200"/>
              <a:buFont typeface="Arial"/>
              <a:buNone/>
            </a:pPr>
            <a:endParaRPr dirty="0"/>
          </a:p>
          <a:p>
            <a:pPr marL="0" marR="0" lvl="0" indent="0" algn="just" rtl="0">
              <a:lnSpc>
                <a:spcPct val="100000"/>
              </a:lnSpc>
              <a:spcBef>
                <a:spcPts val="0"/>
              </a:spcBef>
              <a:spcAft>
                <a:spcPts val="0"/>
              </a:spcAft>
              <a:buClr>
                <a:schemeClr val="lt1"/>
              </a:buClr>
              <a:buSzPts val="1200"/>
              <a:buFont typeface="Arial"/>
              <a:buNone/>
            </a:pPr>
            <a:r>
              <a:rPr lang="en-GB" dirty="0" err="1"/>
              <a:t>L'uso</a:t>
            </a:r>
            <a:r>
              <a:rPr lang="en-GB" dirty="0"/>
              <a:t> </a:t>
            </a:r>
            <a:r>
              <a:rPr lang="en-GB" dirty="0" err="1"/>
              <a:t>dei</a:t>
            </a:r>
            <a:r>
              <a:rPr lang="en-GB" dirty="0"/>
              <a:t> </a:t>
            </a:r>
            <a:r>
              <a:rPr lang="en-GB" dirty="0" err="1"/>
              <a:t>gruppi</a:t>
            </a:r>
            <a:r>
              <a:rPr lang="en-GB" dirty="0"/>
              <a:t> di Facebook è </a:t>
            </a:r>
            <a:r>
              <a:rPr lang="en-GB" dirty="0" err="1"/>
              <a:t>gratuito</a:t>
            </a:r>
            <a:r>
              <a:rPr lang="en-GB" dirty="0"/>
              <a:t>, a </a:t>
            </a:r>
            <a:r>
              <a:rPr lang="en-GB" dirty="0" err="1"/>
              <a:t>condizione</a:t>
            </a:r>
            <a:r>
              <a:rPr lang="en-GB" dirty="0"/>
              <a:t> </a:t>
            </a:r>
            <a:r>
              <a:rPr lang="en-GB" dirty="0" err="1"/>
              <a:t>che</a:t>
            </a:r>
            <a:r>
              <a:rPr lang="en-GB" dirty="0"/>
              <a:t> </a:t>
            </a:r>
            <a:r>
              <a:rPr lang="en-GB" dirty="0" err="1"/>
              <a:t>abbiate</a:t>
            </a:r>
            <a:r>
              <a:rPr lang="en-GB" dirty="0"/>
              <a:t> un </a:t>
            </a:r>
            <a:r>
              <a:rPr lang="en-GB" dirty="0" err="1"/>
              <a:t>profilo</a:t>
            </a:r>
            <a:r>
              <a:rPr lang="en-GB" dirty="0"/>
              <a:t> Facebook, </a:t>
            </a:r>
            <a:r>
              <a:rPr lang="en-GB" dirty="0" err="1"/>
              <a:t>che</a:t>
            </a:r>
            <a:r>
              <a:rPr lang="en-GB" dirty="0"/>
              <a:t> è </a:t>
            </a:r>
            <a:r>
              <a:rPr lang="en-GB" dirty="0" err="1"/>
              <a:t>anche</a:t>
            </a:r>
            <a:r>
              <a:rPr lang="en-GB" dirty="0"/>
              <a:t> </a:t>
            </a:r>
            <a:r>
              <a:rPr lang="en-GB" dirty="0" err="1"/>
              <a:t>gratuito</a:t>
            </a:r>
            <a:r>
              <a:rPr lang="en-GB" dirty="0"/>
              <a:t> da </a:t>
            </a:r>
            <a:r>
              <a:rPr lang="en-GB" dirty="0" err="1"/>
              <a:t>configurare</a:t>
            </a:r>
            <a:r>
              <a:rPr lang="en-GB" dirty="0"/>
              <a:t>. </a:t>
            </a:r>
            <a:endParaRPr dirty="0"/>
          </a:p>
          <a:p>
            <a:pPr marL="0" marR="0" lvl="0" indent="0" algn="just" rtl="0">
              <a:lnSpc>
                <a:spcPct val="100000"/>
              </a:lnSpc>
              <a:spcBef>
                <a:spcPts val="0"/>
              </a:spcBef>
              <a:spcAft>
                <a:spcPts val="0"/>
              </a:spcAft>
              <a:buClr>
                <a:schemeClr val="lt1"/>
              </a:buClr>
              <a:buSzPts val="1400"/>
              <a:buFont typeface="Arial"/>
              <a:buNone/>
            </a:pPr>
            <a:endParaRPr sz="1400" dirty="0"/>
          </a:p>
        </p:txBody>
      </p:sp>
      <p:sp>
        <p:nvSpPr>
          <p:cNvPr id="611" name="Google Shape;611;p16"/>
          <p:cNvSpPr txBox="1">
            <a:spLocks noGrp="1"/>
          </p:cNvSpPr>
          <p:nvPr>
            <p:ph type="body" idx="4"/>
          </p:nvPr>
        </p:nvSpPr>
        <p:spPr>
          <a:xfrm>
            <a:off x="220252" y="735558"/>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a:t>Gruppi Facebook</a:t>
            </a:r>
            <a:endParaRPr/>
          </a:p>
        </p:txBody>
      </p:sp>
      <p:sp>
        <p:nvSpPr>
          <p:cNvPr id="612" name="Google Shape;612;p16"/>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16</a:t>
            </a:fld>
            <a:endParaRPr/>
          </a:p>
        </p:txBody>
      </p:sp>
      <p:grpSp>
        <p:nvGrpSpPr>
          <p:cNvPr id="613" name="Google Shape;613;p16"/>
          <p:cNvGrpSpPr/>
          <p:nvPr/>
        </p:nvGrpSpPr>
        <p:grpSpPr>
          <a:xfrm>
            <a:off x="518535" y="4715197"/>
            <a:ext cx="372577" cy="372258"/>
            <a:chOff x="493699" y="4805485"/>
            <a:chExt cx="372577" cy="372258"/>
          </a:xfrm>
        </p:grpSpPr>
        <p:sp>
          <p:nvSpPr>
            <p:cNvPr id="614" name="Google Shape;614;p16"/>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5" name="Google Shape;615;p16"/>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6" name="Google Shape;616;p16"/>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7" name="Google Shape;617;p16"/>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8" name="Google Shape;618;p16"/>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9" name="Google Shape;619;p16"/>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0" name="Google Shape;620;p16"/>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1" name="Google Shape;621;p16"/>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2" name="Google Shape;622;p16"/>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3" name="Google Shape;623;p16"/>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4" name="Google Shape;624;p16"/>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5" name="Google Shape;625;p16"/>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6" name="Google Shape;626;p16"/>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7" name="Google Shape;627;p16"/>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28" name="Google Shape;628;p16"/>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629" name="Google Shape;629;p16"/>
          <p:cNvGrpSpPr/>
          <p:nvPr/>
        </p:nvGrpSpPr>
        <p:grpSpPr>
          <a:xfrm>
            <a:off x="6724171" y="694451"/>
            <a:ext cx="293767" cy="413214"/>
            <a:chOff x="623392" y="434516"/>
            <a:chExt cx="293767" cy="413214"/>
          </a:xfrm>
        </p:grpSpPr>
        <p:sp>
          <p:nvSpPr>
            <p:cNvPr id="630" name="Google Shape;630;p16"/>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1" name="Google Shape;631;p16"/>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2" name="Google Shape;632;p16"/>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3" name="Google Shape;633;p16"/>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4" name="Google Shape;634;p16"/>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5" name="Google Shape;635;p16"/>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6" name="Google Shape;636;p16"/>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7" name="Google Shape;637;p16"/>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8" name="Google Shape;638;p16"/>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9" name="Google Shape;639;p16"/>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0" name="Google Shape;640;p16"/>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641" name="Google Shape;641;p16"/>
          <p:cNvSpPr/>
          <p:nvPr/>
        </p:nvSpPr>
        <p:spPr>
          <a:xfrm>
            <a:off x="5295982" y="8941282"/>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2" name="Google Shape;642;p16"/>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Clicca QUI per guardare e imparare</a:t>
            </a:r>
            <a:endParaRPr sz="1400" b="0" i="0">
              <a:solidFill>
                <a:schemeClr val="lt1"/>
              </a:solidFill>
              <a:latin typeface="Calibri"/>
              <a:ea typeface="Calibri"/>
              <a:cs typeface="Calibri"/>
              <a:sym typeface="Calibri"/>
            </a:endParaRPr>
          </a:p>
        </p:txBody>
      </p:sp>
      <p:sp>
        <p:nvSpPr>
          <p:cNvPr id="643" name="Google Shape;643;p16"/>
          <p:cNvSpPr/>
          <p:nvPr/>
        </p:nvSpPr>
        <p:spPr>
          <a:xfrm>
            <a:off x="2418010" y="112864"/>
            <a:ext cx="1464635" cy="1136203"/>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44" name="Google Shape;644;p16" descr="C:\Users\Reception Laptop\AppData\Local\Microsoft\Windows\INetCache\Content.MSO\896DEB82.tmp"/>
          <p:cNvPicPr preferRelativeResize="0"/>
          <p:nvPr/>
        </p:nvPicPr>
        <p:blipFill rotWithShape="1">
          <a:blip r:embed="rId5">
            <a:alphaModFix/>
          </a:blip>
          <a:srcRect/>
          <a:stretch/>
        </p:blipFill>
        <p:spPr>
          <a:xfrm>
            <a:off x="2643552" y="473805"/>
            <a:ext cx="1052541" cy="55063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Google Shape;649;p17"/>
          <p:cNvSpPr txBox="1">
            <a:spLocks noGrp="1"/>
          </p:cNvSpPr>
          <p:nvPr>
            <p:ph type="body" idx="1"/>
          </p:nvPr>
        </p:nvSpPr>
        <p:spPr>
          <a:xfrm>
            <a:off x="975616" y="781897"/>
            <a:ext cx="5933633" cy="154769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Un gruppo chiuso ispira fiducia e cooperazione tra i suoi membri.</a:t>
            </a:r>
            <a:endParaRPr/>
          </a:p>
          <a:p>
            <a:pPr marL="171450" marR="0" lvl="0" indent="-171450" algn="just" rtl="0">
              <a:lnSpc>
                <a:spcPct val="100000"/>
              </a:lnSpc>
              <a:spcBef>
                <a:spcPts val="0"/>
              </a:spcBef>
              <a:spcAft>
                <a:spcPts val="0"/>
              </a:spcAft>
              <a:buClr>
                <a:srgbClr val="E54526"/>
              </a:buClr>
              <a:buSzPts val="1100"/>
              <a:buFont typeface="Arial"/>
              <a:buChar char="•"/>
            </a:pPr>
            <a:r>
              <a:rPr lang="en-GB"/>
              <a:t>Utilizzo gratuito</a:t>
            </a:r>
            <a:endParaRPr/>
          </a:p>
          <a:p>
            <a:pPr marL="171450" marR="0" lvl="0" indent="-171450" algn="just" rtl="0">
              <a:lnSpc>
                <a:spcPct val="100000"/>
              </a:lnSpc>
              <a:spcBef>
                <a:spcPts val="0"/>
              </a:spcBef>
              <a:spcAft>
                <a:spcPts val="0"/>
              </a:spcAft>
              <a:buClr>
                <a:srgbClr val="E54526"/>
              </a:buClr>
              <a:buSzPts val="1100"/>
              <a:buFont typeface="Arial"/>
              <a:buChar char="•"/>
            </a:pPr>
            <a:r>
              <a:rPr lang="en-GB"/>
              <a:t>Facile trovare e contattare persone con idee simili;</a:t>
            </a:r>
            <a:endParaRPr/>
          </a:p>
          <a:p>
            <a:pPr marL="171450" marR="0" lvl="0" indent="-171450" algn="just" rtl="0">
              <a:lnSpc>
                <a:spcPct val="100000"/>
              </a:lnSpc>
              <a:spcBef>
                <a:spcPts val="0"/>
              </a:spcBef>
              <a:spcAft>
                <a:spcPts val="0"/>
              </a:spcAft>
              <a:buClr>
                <a:srgbClr val="E54526"/>
              </a:buClr>
              <a:buSzPts val="1100"/>
              <a:buFont typeface="Arial"/>
              <a:buChar char="•"/>
            </a:pPr>
            <a:r>
              <a:rPr lang="en-GB"/>
              <a:t>Accessibile su tutti i dispositivi mobili e in quasi tutti i paesi</a:t>
            </a:r>
            <a:endParaRPr/>
          </a:p>
          <a:p>
            <a:pPr marL="171450" marR="0" lvl="0" indent="-171450" algn="just" rtl="0">
              <a:lnSpc>
                <a:spcPct val="100000"/>
              </a:lnSpc>
              <a:spcBef>
                <a:spcPts val="0"/>
              </a:spcBef>
              <a:spcAft>
                <a:spcPts val="0"/>
              </a:spcAft>
              <a:buClr>
                <a:srgbClr val="E54526"/>
              </a:buClr>
              <a:buSzPts val="1100"/>
              <a:buFont typeface="Arial"/>
              <a:buChar char="•"/>
            </a:pPr>
            <a:r>
              <a:rPr lang="en-GB"/>
              <a:t>È più facile per gli utenti partecipare liberamente alle conversazioni sapendo che solo gli altri membri possono vedere e commentare, piuttosto che l'intero pubblico di Facebook.</a:t>
            </a:r>
            <a:endParaRPr/>
          </a:p>
          <a:p>
            <a:pPr marL="0" lvl="0" indent="0" algn="just" rtl="0">
              <a:lnSpc>
                <a:spcPct val="100000"/>
              </a:lnSpc>
              <a:spcBef>
                <a:spcPts val="0"/>
              </a:spcBef>
              <a:spcAft>
                <a:spcPts val="0"/>
              </a:spcAft>
              <a:buSzPts val="1100"/>
              <a:buNone/>
            </a:pPr>
            <a:endParaRPr/>
          </a:p>
        </p:txBody>
      </p:sp>
      <p:sp>
        <p:nvSpPr>
          <p:cNvPr id="650" name="Google Shape;650;p17"/>
          <p:cNvSpPr txBox="1">
            <a:spLocks noGrp="1"/>
          </p:cNvSpPr>
          <p:nvPr>
            <p:ph type="body" idx="2"/>
          </p:nvPr>
        </p:nvSpPr>
        <p:spPr>
          <a:xfrm>
            <a:off x="975616" y="2714275"/>
            <a:ext cx="5140371" cy="995393"/>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Le funzionalità possono essere piuttosto limitate, al di là della condivisione e dei commenti; ulteriori azioni richiedono l'iniziativa dei membri.</a:t>
            </a:r>
            <a:endParaRPr/>
          </a:p>
          <a:p>
            <a:pPr marL="171450" marR="0" lvl="0" indent="-171450" algn="just" rtl="0">
              <a:lnSpc>
                <a:spcPct val="100000"/>
              </a:lnSpc>
              <a:spcBef>
                <a:spcPts val="0"/>
              </a:spcBef>
              <a:spcAft>
                <a:spcPts val="0"/>
              </a:spcAft>
              <a:buClr>
                <a:srgbClr val="E54526"/>
              </a:buClr>
              <a:buSzPts val="1100"/>
              <a:buFont typeface="Arial"/>
              <a:buChar char="•"/>
            </a:pPr>
            <a:r>
              <a:rPr lang="en-GB"/>
              <a:t>A meno che non si modifichino le impostazioni, ci saranno notifiche ogni volta che qualcuno commenta nel gruppo. </a:t>
            </a:r>
            <a:endParaRPr/>
          </a:p>
          <a:p>
            <a:pPr marL="171450" marR="0" lvl="0" indent="-171450" algn="just" rtl="0">
              <a:lnSpc>
                <a:spcPct val="100000"/>
              </a:lnSpc>
              <a:spcBef>
                <a:spcPts val="0"/>
              </a:spcBef>
              <a:spcAft>
                <a:spcPts val="0"/>
              </a:spcAft>
              <a:buClr>
                <a:srgbClr val="E54526"/>
              </a:buClr>
              <a:buSzPts val="1100"/>
              <a:buFont typeface="Arial"/>
              <a:buChar char="•"/>
            </a:pPr>
            <a:r>
              <a:rPr lang="en-GB"/>
              <a:t>La timeline/newsfeed del gruppo mostra gli ultimi post in cima, il che significa che i post cambiano continuamente ordine o possono perdersi a seconda della frequenza. </a:t>
            </a:r>
            <a:endParaRPr/>
          </a:p>
        </p:txBody>
      </p:sp>
      <p:sp>
        <p:nvSpPr>
          <p:cNvPr id="651" name="Google Shape;651;p17"/>
          <p:cNvSpPr txBox="1">
            <a:spLocks noGrp="1"/>
          </p:cNvSpPr>
          <p:nvPr>
            <p:ph type="body" idx="3"/>
          </p:nvPr>
        </p:nvSpPr>
        <p:spPr>
          <a:xfrm>
            <a:off x="975616" y="4383797"/>
            <a:ext cx="5933633" cy="1255319"/>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lt1"/>
              </a:buClr>
              <a:buSzPts val="1200"/>
              <a:buNone/>
            </a:pPr>
            <a:r>
              <a:rPr lang="en-GB"/>
              <a:t>"Uso le pagine di Facebook per aiutare i miei studenti a ripassare... Creo eventi su Facebook per gli esami, in modo che se gli studenti si dimenticano quando sono, possono controllare sul loro telefono in pochi secondi".</a:t>
            </a:r>
            <a:endParaRPr/>
          </a:p>
          <a:p>
            <a:pPr marL="0" lvl="0" indent="0" algn="ctr" rtl="0">
              <a:lnSpc>
                <a:spcPct val="100000"/>
              </a:lnSpc>
              <a:spcBef>
                <a:spcPts val="0"/>
              </a:spcBef>
              <a:spcAft>
                <a:spcPts val="0"/>
              </a:spcAft>
              <a:buClr>
                <a:schemeClr val="lt1"/>
              </a:buClr>
              <a:buSzPts val="1200"/>
              <a:buNone/>
            </a:pPr>
            <a:endParaRPr/>
          </a:p>
          <a:p>
            <a:pPr marL="0" lvl="0" indent="0" algn="ctr" rtl="0">
              <a:lnSpc>
                <a:spcPct val="100000"/>
              </a:lnSpc>
              <a:spcBef>
                <a:spcPts val="0"/>
              </a:spcBef>
              <a:spcAft>
                <a:spcPts val="0"/>
              </a:spcAft>
              <a:buClr>
                <a:schemeClr val="lt1"/>
              </a:buClr>
              <a:buSzPts val="1200"/>
              <a:buNone/>
            </a:pPr>
            <a:r>
              <a:rPr lang="en-GB"/>
              <a:t>-Ruth Kerfoot (educatrice)</a:t>
            </a:r>
            <a:endParaRPr/>
          </a:p>
        </p:txBody>
      </p:sp>
      <p:sp>
        <p:nvSpPr>
          <p:cNvPr id="652" name="Google Shape;652;p17"/>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Individuare il simbolo "Crea gruppo", che si trova sul lato sinistro dello schermo. Per creare un gruppo si deve dare un nome al gruppo, aggiungere le persone selezionate e selezionare la privacy https://www.facebook.com/groups/. </a:t>
            </a:r>
            <a:endParaRPr/>
          </a:p>
        </p:txBody>
      </p:sp>
      <p:sp>
        <p:nvSpPr>
          <p:cNvPr id="653" name="Google Shape;653;p17"/>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VANTAGGI</a:t>
            </a:r>
            <a:endParaRPr/>
          </a:p>
        </p:txBody>
      </p:sp>
      <p:sp>
        <p:nvSpPr>
          <p:cNvPr id="654" name="Google Shape;654;p17"/>
          <p:cNvSpPr txBox="1">
            <a:spLocks noGrp="1"/>
          </p:cNvSpPr>
          <p:nvPr>
            <p:ph type="body" idx="7"/>
          </p:nvPr>
        </p:nvSpPr>
        <p:spPr>
          <a:xfrm>
            <a:off x="975616" y="2294135"/>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LIMITAZIONI</a:t>
            </a:r>
            <a:endParaRPr/>
          </a:p>
        </p:txBody>
      </p:sp>
      <p:sp>
        <p:nvSpPr>
          <p:cNvPr id="655" name="Google Shape;655;p17"/>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17</a:t>
            </a:fld>
            <a:endParaRPr/>
          </a:p>
        </p:txBody>
      </p:sp>
      <p:sp>
        <p:nvSpPr>
          <p:cNvPr id="656" name="Google Shape;656;p17"/>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INIZIARE A LAVORARE</a:t>
            </a:r>
            <a:endParaRPr/>
          </a:p>
        </p:txBody>
      </p:sp>
      <p:grpSp>
        <p:nvGrpSpPr>
          <p:cNvPr id="657" name="Google Shape;657;p17"/>
          <p:cNvGrpSpPr/>
          <p:nvPr/>
        </p:nvGrpSpPr>
        <p:grpSpPr>
          <a:xfrm>
            <a:off x="6029654" y="3380929"/>
            <a:ext cx="1408609" cy="1025491"/>
            <a:chOff x="3400450" y="986392"/>
            <a:chExt cx="1487826" cy="1083162"/>
          </a:xfrm>
        </p:grpSpPr>
        <p:sp>
          <p:nvSpPr>
            <p:cNvPr id="658" name="Google Shape;658;p17"/>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59" name="Google Shape;659;p17"/>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660" name="Google Shape;660;p17"/>
          <p:cNvSpPr/>
          <p:nvPr/>
        </p:nvSpPr>
        <p:spPr>
          <a:xfrm>
            <a:off x="441224"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1" name="Google Shape;661;p17"/>
          <p:cNvSpPr/>
          <p:nvPr/>
        </p:nvSpPr>
        <p:spPr>
          <a:xfrm>
            <a:off x="408185" y="2489395"/>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662" name="Google Shape;662;p17"/>
          <p:cNvGrpSpPr/>
          <p:nvPr/>
        </p:nvGrpSpPr>
        <p:grpSpPr>
          <a:xfrm>
            <a:off x="410761" y="6238005"/>
            <a:ext cx="363752" cy="363565"/>
            <a:chOff x="8228545" y="6047284"/>
            <a:chExt cx="363752" cy="363565"/>
          </a:xfrm>
        </p:grpSpPr>
        <p:sp>
          <p:nvSpPr>
            <p:cNvPr id="663" name="Google Shape;663;p17"/>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4" name="Google Shape;664;p17"/>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5" name="Google Shape;665;p17"/>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666" name="Google Shape;666;p17"/>
          <p:cNvPicPr preferRelativeResize="0">
            <a:picLocks noGrp="1"/>
          </p:cNvPicPr>
          <p:nvPr>
            <p:ph type="pic" idx="5"/>
          </p:nvPr>
        </p:nvPicPr>
        <p:blipFill rotWithShape="1">
          <a:blip r:embed="rId3">
            <a:alphaModFix/>
          </a:blip>
          <a:srcRect l="4034" r="4035"/>
          <a:stretch/>
        </p:blipFill>
        <p:spPr>
          <a:xfrm>
            <a:off x="3714875" y="7538319"/>
            <a:ext cx="2981385" cy="168129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pic>
        <p:nvPicPr>
          <p:cNvPr id="671" name="Google Shape;671;p18"/>
          <p:cNvPicPr preferRelativeResize="0">
            <a:picLocks noGrp="1"/>
          </p:cNvPicPr>
          <p:nvPr>
            <p:ph type="pic" idx="5"/>
          </p:nvPr>
        </p:nvPicPr>
        <p:blipFill rotWithShape="1">
          <a:blip r:embed="rId3">
            <a:alphaModFix/>
          </a:blip>
          <a:srcRect l="6561" r="6560"/>
          <a:stretch/>
        </p:blipFill>
        <p:spPr>
          <a:xfrm>
            <a:off x="1830749" y="6637477"/>
            <a:ext cx="4103792" cy="2654091"/>
          </a:xfrm>
          <a:prstGeom prst="rect">
            <a:avLst/>
          </a:prstGeom>
          <a:solidFill>
            <a:schemeClr val="lt1"/>
          </a:solidFill>
          <a:ln>
            <a:noFill/>
          </a:ln>
        </p:spPr>
      </p:pic>
      <p:sp>
        <p:nvSpPr>
          <p:cNvPr id="672" name="Google Shape;672;p18"/>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673" name="Google Shape;673;p18"/>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a:solidFill>
                  <a:srgbClr val="23385C"/>
                </a:solidFill>
              </a:rPr>
              <a:t>Abbiamo raccolto e creato alcuni video di casi di studio che vi daranno ulteriori informazioni su LinkedIn e su come può essere utilizzato!</a:t>
            </a:r>
            <a:endParaRPr sz="1600"/>
          </a:p>
        </p:txBody>
      </p:sp>
      <p:sp>
        <p:nvSpPr>
          <p:cNvPr id="674" name="Google Shape;674;p18"/>
          <p:cNvSpPr txBox="1">
            <a:spLocks noGrp="1"/>
          </p:cNvSpPr>
          <p:nvPr>
            <p:ph type="body" idx="3"/>
          </p:nvPr>
        </p:nvSpPr>
        <p:spPr>
          <a:xfrm>
            <a:off x="586971" y="1293691"/>
            <a:ext cx="6326366" cy="322272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200"/>
              <a:buFont typeface="Arial"/>
              <a:buNone/>
            </a:pPr>
            <a:r>
              <a:rPr lang="en-GB" dirty="0"/>
              <a:t>LinkedIn è un </a:t>
            </a:r>
            <a:r>
              <a:rPr lang="en-GB" dirty="0" err="1"/>
              <a:t>sito</a:t>
            </a:r>
            <a:r>
              <a:rPr lang="en-GB" dirty="0"/>
              <a:t> di networking </a:t>
            </a:r>
            <a:r>
              <a:rPr lang="en-GB" dirty="0" err="1"/>
              <a:t>professionale</a:t>
            </a:r>
            <a:r>
              <a:rPr lang="en-GB" dirty="0"/>
              <a:t> e di </a:t>
            </a:r>
            <a:r>
              <a:rPr lang="en-GB" dirty="0" err="1"/>
              <a:t>sviluppo</a:t>
            </a:r>
            <a:r>
              <a:rPr lang="en-GB" dirty="0"/>
              <a:t> </a:t>
            </a:r>
            <a:r>
              <a:rPr lang="en-GB" dirty="0" err="1"/>
              <a:t>professionale</a:t>
            </a:r>
            <a:r>
              <a:rPr lang="en-GB" dirty="0"/>
              <a:t>, </a:t>
            </a:r>
            <a:r>
              <a:rPr lang="en-GB" dirty="0" err="1"/>
              <a:t>progettato</a:t>
            </a:r>
            <a:r>
              <a:rPr lang="en-GB" dirty="0"/>
              <a:t> per </a:t>
            </a:r>
            <a:r>
              <a:rPr lang="en-GB" dirty="0" err="1"/>
              <a:t>aiutare</a:t>
            </a:r>
            <a:r>
              <a:rPr lang="en-GB" dirty="0"/>
              <a:t> le </a:t>
            </a:r>
            <a:r>
              <a:rPr lang="en-GB" dirty="0" err="1"/>
              <a:t>persone</a:t>
            </a:r>
            <a:r>
              <a:rPr lang="en-GB" dirty="0"/>
              <a:t> a </a:t>
            </a:r>
            <a:r>
              <a:rPr lang="en-GB" dirty="0" err="1"/>
              <a:t>stabilire</a:t>
            </a:r>
            <a:r>
              <a:rPr lang="en-GB" dirty="0"/>
              <a:t> </a:t>
            </a:r>
            <a:r>
              <a:rPr lang="en-GB" dirty="0" err="1"/>
              <a:t>connessioni</a:t>
            </a:r>
            <a:r>
              <a:rPr lang="en-GB" dirty="0"/>
              <a:t> </a:t>
            </a:r>
            <a:r>
              <a:rPr lang="en-GB" dirty="0" err="1"/>
              <a:t>commerciali</a:t>
            </a:r>
            <a:r>
              <a:rPr lang="en-GB" dirty="0"/>
              <a:t> e </a:t>
            </a:r>
            <a:r>
              <a:rPr lang="en-GB" dirty="0" err="1"/>
              <a:t>professionali</a:t>
            </a:r>
            <a:r>
              <a:rPr lang="en-GB" dirty="0"/>
              <a:t>, a </a:t>
            </a:r>
            <a:r>
              <a:rPr lang="en-GB" dirty="0" err="1"/>
              <a:t>condividere</a:t>
            </a:r>
            <a:r>
              <a:rPr lang="en-GB" dirty="0"/>
              <a:t> le </a:t>
            </a:r>
            <a:r>
              <a:rPr lang="en-GB" dirty="0" err="1"/>
              <a:t>proprie</a:t>
            </a:r>
            <a:r>
              <a:rPr lang="en-GB" dirty="0"/>
              <a:t> </a:t>
            </a:r>
            <a:r>
              <a:rPr lang="en-GB" dirty="0" err="1"/>
              <a:t>esperienze</a:t>
            </a:r>
            <a:r>
              <a:rPr lang="en-GB" dirty="0"/>
              <a:t> e </a:t>
            </a:r>
            <a:r>
              <a:rPr lang="en-GB" dirty="0" err="1"/>
              <a:t>i</a:t>
            </a:r>
            <a:r>
              <a:rPr lang="en-GB" dirty="0"/>
              <a:t> </a:t>
            </a:r>
            <a:r>
              <a:rPr lang="en-GB" dirty="0" err="1"/>
              <a:t>propri</a:t>
            </a:r>
            <a:r>
              <a:rPr lang="en-GB" dirty="0"/>
              <a:t> curriculum e a </a:t>
            </a:r>
            <a:r>
              <a:rPr lang="en-GB" dirty="0" err="1"/>
              <a:t>trovare</a:t>
            </a:r>
            <a:r>
              <a:rPr lang="en-GB" dirty="0"/>
              <a:t> </a:t>
            </a:r>
            <a:r>
              <a:rPr lang="en-GB" dirty="0" err="1"/>
              <a:t>lavoro</a:t>
            </a:r>
            <a:r>
              <a:rPr lang="en-GB" dirty="0"/>
              <a:t> e </a:t>
            </a:r>
            <a:r>
              <a:rPr lang="en-GB" dirty="0" err="1"/>
              <a:t>persone</a:t>
            </a:r>
            <a:r>
              <a:rPr lang="en-GB" dirty="0"/>
              <a:t> </a:t>
            </a:r>
            <a:r>
              <a:rPr lang="en-GB" dirty="0" err="1"/>
              <a:t>affini</a:t>
            </a:r>
            <a:r>
              <a:rPr lang="en-GB" dirty="0"/>
              <a:t>. LinkedIn è </a:t>
            </a:r>
            <a:r>
              <a:rPr lang="en-GB" dirty="0" err="1"/>
              <a:t>abbastanza</a:t>
            </a:r>
            <a:r>
              <a:rPr lang="en-GB" dirty="0"/>
              <a:t> simile ai </a:t>
            </a:r>
            <a:r>
              <a:rPr lang="en-GB" dirty="0" err="1"/>
              <a:t>siti</a:t>
            </a:r>
            <a:r>
              <a:rPr lang="en-GB" dirty="0"/>
              <a:t> di social network come Facebook, ma è </a:t>
            </a:r>
            <a:r>
              <a:rPr lang="en-GB" dirty="0" err="1"/>
              <a:t>più</a:t>
            </a:r>
            <a:r>
              <a:rPr lang="en-GB" dirty="0"/>
              <a:t> </a:t>
            </a:r>
            <a:r>
              <a:rPr lang="en-GB" dirty="0" err="1"/>
              <a:t>professionale</a:t>
            </a:r>
            <a:r>
              <a:rPr lang="en-GB" dirty="0"/>
              <a:t>. Si </a:t>
            </a:r>
            <a:r>
              <a:rPr lang="en-GB" dirty="0" err="1"/>
              <a:t>basa</a:t>
            </a:r>
            <a:r>
              <a:rPr lang="en-GB" dirty="0"/>
              <a:t> </a:t>
            </a:r>
            <a:r>
              <a:rPr lang="en-GB" dirty="0" err="1"/>
              <a:t>su</a:t>
            </a:r>
            <a:r>
              <a:rPr lang="en-GB" dirty="0"/>
              <a:t> </a:t>
            </a:r>
            <a:r>
              <a:rPr lang="en-GB" dirty="0" err="1"/>
              <a:t>principi</a:t>
            </a:r>
            <a:r>
              <a:rPr lang="en-GB" dirty="0"/>
              <a:t> come la </a:t>
            </a:r>
            <a:r>
              <a:rPr lang="en-GB" dirty="0" err="1"/>
              <a:t>connessione</a:t>
            </a:r>
            <a:r>
              <a:rPr lang="en-GB" dirty="0"/>
              <a:t> con le </a:t>
            </a:r>
            <a:r>
              <a:rPr lang="en-GB" dirty="0" err="1"/>
              <a:t>persone</a:t>
            </a:r>
            <a:r>
              <a:rPr lang="en-GB" dirty="0"/>
              <a:t>, la </a:t>
            </a:r>
            <a:r>
              <a:rPr lang="en-GB" dirty="0" err="1"/>
              <a:t>pubblicazione</a:t>
            </a:r>
            <a:r>
              <a:rPr lang="en-GB" dirty="0"/>
              <a:t> di aggiornamenti, la </a:t>
            </a:r>
            <a:r>
              <a:rPr lang="en-GB" dirty="0" err="1"/>
              <a:t>condivisione</a:t>
            </a:r>
            <a:r>
              <a:rPr lang="en-GB" dirty="0"/>
              <a:t> e il </a:t>
            </a:r>
            <a:r>
              <a:rPr lang="en-GB" dirty="0" err="1"/>
              <a:t>gradimento</a:t>
            </a:r>
            <a:r>
              <a:rPr lang="en-GB" dirty="0"/>
              <a:t> di </a:t>
            </a:r>
            <a:r>
              <a:rPr lang="en-GB" dirty="0" err="1"/>
              <a:t>contenuti</a:t>
            </a:r>
            <a:r>
              <a:rPr lang="en-GB" dirty="0"/>
              <a:t> e la </a:t>
            </a:r>
            <a:r>
              <a:rPr lang="en-GB" dirty="0" err="1"/>
              <a:t>messaggistica</a:t>
            </a:r>
            <a:r>
              <a:rPr lang="en-GB" dirty="0"/>
              <a:t> </a:t>
            </a:r>
            <a:r>
              <a:rPr lang="en-GB" dirty="0" err="1"/>
              <a:t>istantanea</a:t>
            </a:r>
            <a:r>
              <a:rPr lang="en-GB" dirty="0"/>
              <a:t> con </a:t>
            </a:r>
            <a:r>
              <a:rPr lang="en-GB" dirty="0" err="1"/>
              <a:t>gli</a:t>
            </a:r>
            <a:r>
              <a:rPr lang="en-GB" dirty="0"/>
              <a:t> </a:t>
            </a:r>
            <a:r>
              <a:rPr lang="en-GB" dirty="0" err="1"/>
              <a:t>altri</a:t>
            </a:r>
            <a:r>
              <a:rPr lang="en-GB" dirty="0"/>
              <a:t> </a:t>
            </a:r>
            <a:r>
              <a:rPr lang="en-GB" dirty="0" err="1"/>
              <a:t>membri</a:t>
            </a:r>
            <a:r>
              <a:rPr lang="en-GB" dirty="0"/>
              <a:t>. Il vostro </a:t>
            </a:r>
            <a:r>
              <a:rPr lang="en-GB" dirty="0" err="1"/>
              <a:t>profilo</a:t>
            </a:r>
            <a:r>
              <a:rPr lang="en-GB" dirty="0"/>
              <a:t>, ad </a:t>
            </a:r>
            <a:r>
              <a:rPr lang="en-GB" dirty="0" err="1"/>
              <a:t>esempio</a:t>
            </a:r>
            <a:r>
              <a:rPr lang="en-GB" dirty="0"/>
              <a:t>, </a:t>
            </a:r>
            <a:r>
              <a:rPr lang="en-GB" dirty="0" err="1"/>
              <a:t>diventa</a:t>
            </a:r>
            <a:r>
              <a:rPr lang="en-GB" dirty="0"/>
              <a:t> un curriculum vitae, </a:t>
            </a:r>
            <a:r>
              <a:rPr lang="en-GB" dirty="0" err="1"/>
              <a:t>completo</a:t>
            </a:r>
            <a:r>
              <a:rPr lang="en-GB" dirty="0"/>
              <a:t> di </a:t>
            </a:r>
            <a:r>
              <a:rPr lang="en-GB" dirty="0" err="1"/>
              <a:t>esperienze</a:t>
            </a:r>
            <a:r>
              <a:rPr lang="en-GB" dirty="0"/>
              <a:t> </a:t>
            </a:r>
            <a:r>
              <a:rPr lang="en-GB" dirty="0" err="1"/>
              <a:t>lavorative</a:t>
            </a:r>
            <a:r>
              <a:rPr lang="en-GB" dirty="0"/>
              <a:t> e di vita </a:t>
            </a:r>
            <a:r>
              <a:rPr lang="en-GB" dirty="0" err="1"/>
              <a:t>privata</a:t>
            </a:r>
            <a:r>
              <a:rPr lang="en-GB" dirty="0"/>
              <a:t>, </a:t>
            </a:r>
            <a:r>
              <a:rPr lang="en-GB" dirty="0" err="1"/>
              <a:t>risultati</a:t>
            </a:r>
            <a:r>
              <a:rPr lang="en-GB" dirty="0"/>
              <a:t>, </a:t>
            </a:r>
            <a:r>
              <a:rPr lang="en-GB" dirty="0" err="1"/>
              <a:t>raccomandazioni</a:t>
            </a:r>
            <a:r>
              <a:rPr lang="en-GB" dirty="0"/>
              <a:t> e </a:t>
            </a:r>
            <a:r>
              <a:rPr lang="en-GB" dirty="0" err="1"/>
              <a:t>segnalazioni</a:t>
            </a:r>
            <a:r>
              <a:rPr lang="en-GB" dirty="0"/>
              <a:t> da </a:t>
            </a:r>
            <a:r>
              <a:rPr lang="en-GB" dirty="0" err="1"/>
              <a:t>parte</a:t>
            </a:r>
            <a:r>
              <a:rPr lang="en-GB" dirty="0"/>
              <a:t> </a:t>
            </a:r>
            <a:r>
              <a:rPr lang="en-GB" dirty="0" err="1"/>
              <a:t>dei</a:t>
            </a:r>
            <a:r>
              <a:rPr lang="en-GB" dirty="0"/>
              <a:t> </a:t>
            </a:r>
            <a:r>
              <a:rPr lang="en-GB" dirty="0" err="1"/>
              <a:t>colleghi</a:t>
            </a:r>
            <a:r>
              <a:rPr lang="en-GB" dirty="0"/>
              <a:t>. LinkedIn </a:t>
            </a:r>
            <a:r>
              <a:rPr lang="en-GB" dirty="0" err="1"/>
              <a:t>supporta</a:t>
            </a:r>
            <a:r>
              <a:rPr lang="en-GB" dirty="0"/>
              <a:t> </a:t>
            </a:r>
            <a:r>
              <a:rPr lang="en-GB" dirty="0" err="1"/>
              <a:t>centinaia</a:t>
            </a:r>
            <a:r>
              <a:rPr lang="en-GB" dirty="0"/>
              <a:t> di </a:t>
            </a:r>
            <a:r>
              <a:rPr lang="en-GB" dirty="0" err="1"/>
              <a:t>migliaia</a:t>
            </a:r>
            <a:r>
              <a:rPr lang="en-GB" dirty="0"/>
              <a:t> di </a:t>
            </a:r>
            <a:r>
              <a:rPr lang="en-GB" dirty="0" err="1"/>
              <a:t>persone</a:t>
            </a:r>
            <a:r>
              <a:rPr lang="en-GB" dirty="0"/>
              <a:t> in </a:t>
            </a:r>
            <a:r>
              <a:rPr lang="en-GB" dirty="0" err="1"/>
              <a:t>cerca</a:t>
            </a:r>
            <a:r>
              <a:rPr lang="en-GB" dirty="0"/>
              <a:t> di </a:t>
            </a:r>
            <a:r>
              <a:rPr lang="en-GB" dirty="0" err="1"/>
              <a:t>lavoro</a:t>
            </a:r>
            <a:r>
              <a:rPr lang="en-GB" dirty="0"/>
              <a:t> e </a:t>
            </a:r>
            <a:r>
              <a:rPr lang="en-GB" dirty="0" err="1"/>
              <a:t>lavoratori</a:t>
            </a:r>
            <a:r>
              <a:rPr lang="en-GB" dirty="0"/>
              <a:t> </a:t>
            </a:r>
            <a:r>
              <a:rPr lang="en-GB" dirty="0" err="1"/>
              <a:t>autonomi</a:t>
            </a:r>
            <a:r>
              <a:rPr lang="en-GB" dirty="0"/>
              <a:t>, </a:t>
            </a:r>
            <a:r>
              <a:rPr lang="en-GB" dirty="0" err="1"/>
              <a:t>aiuta</a:t>
            </a:r>
            <a:r>
              <a:rPr lang="en-GB" dirty="0"/>
              <a:t> le </a:t>
            </a:r>
            <a:r>
              <a:rPr lang="en-GB" dirty="0" err="1"/>
              <a:t>organizzazioni</a:t>
            </a:r>
            <a:r>
              <a:rPr lang="en-GB" dirty="0"/>
              <a:t> non profit a </a:t>
            </a:r>
            <a:r>
              <a:rPr lang="en-GB" dirty="0" err="1"/>
              <a:t>scalare</a:t>
            </a:r>
            <a:r>
              <a:rPr lang="en-GB" dirty="0"/>
              <a:t> il </a:t>
            </a:r>
            <a:r>
              <a:rPr lang="en-GB" dirty="0" err="1"/>
              <a:t>loro</a:t>
            </a:r>
            <a:r>
              <a:rPr lang="en-GB" dirty="0"/>
              <a:t> </a:t>
            </a:r>
            <a:r>
              <a:rPr lang="en-GB" dirty="0" err="1"/>
              <a:t>impatto</a:t>
            </a:r>
            <a:r>
              <a:rPr lang="en-GB" dirty="0"/>
              <a:t>, a </a:t>
            </a:r>
            <a:r>
              <a:rPr lang="en-GB" dirty="0" err="1"/>
              <a:t>condividere</a:t>
            </a:r>
            <a:r>
              <a:rPr lang="en-GB" dirty="0"/>
              <a:t> e </a:t>
            </a:r>
            <a:r>
              <a:rPr lang="en-GB" dirty="0" err="1"/>
              <a:t>celebrare</a:t>
            </a:r>
            <a:r>
              <a:rPr lang="en-GB" dirty="0"/>
              <a:t> il modo in cui </a:t>
            </a:r>
            <a:r>
              <a:rPr lang="en-GB" dirty="0" err="1"/>
              <a:t>persone</a:t>
            </a:r>
            <a:r>
              <a:rPr lang="en-GB" dirty="0"/>
              <a:t> diverse </a:t>
            </a:r>
            <a:r>
              <a:rPr lang="en-GB" dirty="0" err="1"/>
              <a:t>propongono</a:t>
            </a:r>
            <a:r>
              <a:rPr lang="en-GB" dirty="0"/>
              <a:t> </a:t>
            </a:r>
            <a:r>
              <a:rPr lang="en-GB" dirty="0" err="1"/>
              <a:t>soluzioni</a:t>
            </a:r>
            <a:r>
              <a:rPr lang="en-GB" dirty="0"/>
              <a:t> in </a:t>
            </a:r>
            <a:r>
              <a:rPr lang="en-GB" dirty="0" err="1"/>
              <a:t>paesi</a:t>
            </a:r>
            <a:r>
              <a:rPr lang="en-GB" dirty="0"/>
              <a:t> </a:t>
            </a:r>
            <a:r>
              <a:rPr lang="en-GB" dirty="0" err="1"/>
              <a:t>diversi</a:t>
            </a:r>
            <a:r>
              <a:rPr lang="en-GB" dirty="0"/>
              <a:t> e </a:t>
            </a:r>
            <a:r>
              <a:rPr lang="en-GB" dirty="0" err="1"/>
              <a:t>mobilita</a:t>
            </a:r>
            <a:r>
              <a:rPr lang="en-GB" dirty="0"/>
              <a:t> </a:t>
            </a:r>
            <a:r>
              <a:rPr lang="en-GB" dirty="0" err="1"/>
              <a:t>i</a:t>
            </a:r>
            <a:r>
              <a:rPr lang="en-GB" dirty="0"/>
              <a:t> </a:t>
            </a:r>
            <a:r>
              <a:rPr lang="en-GB" dirty="0" err="1"/>
              <a:t>membri</a:t>
            </a:r>
            <a:r>
              <a:rPr lang="en-GB" dirty="0"/>
              <a:t> a fare la </a:t>
            </a:r>
            <a:r>
              <a:rPr lang="en-GB" dirty="0" err="1"/>
              <a:t>differenza</a:t>
            </a:r>
            <a:r>
              <a:rPr lang="en-GB" dirty="0"/>
              <a:t> </a:t>
            </a:r>
            <a:r>
              <a:rPr lang="en-GB" dirty="0" err="1"/>
              <a:t>nelle</a:t>
            </a:r>
            <a:r>
              <a:rPr lang="en-GB" dirty="0"/>
              <a:t> </a:t>
            </a:r>
            <a:r>
              <a:rPr lang="en-GB" dirty="0" err="1"/>
              <a:t>loro</a:t>
            </a:r>
            <a:r>
              <a:rPr lang="en-GB" dirty="0"/>
              <a:t> </a:t>
            </a:r>
            <a:r>
              <a:rPr lang="en-GB" dirty="0" err="1"/>
              <a:t>comunità</a:t>
            </a:r>
            <a:r>
              <a:rPr lang="en-GB" dirty="0"/>
              <a:t> </a:t>
            </a:r>
            <a:r>
              <a:rPr lang="en-GB" dirty="0" err="1"/>
              <a:t>sia</a:t>
            </a:r>
            <a:r>
              <a:rPr lang="en-GB" dirty="0"/>
              <a:t> online </a:t>
            </a:r>
            <a:r>
              <a:rPr lang="en-GB" dirty="0" err="1"/>
              <a:t>che</a:t>
            </a:r>
            <a:r>
              <a:rPr lang="en-GB" dirty="0"/>
              <a:t> di persona, il </a:t>
            </a:r>
            <a:r>
              <a:rPr lang="en-GB" dirty="0" err="1"/>
              <a:t>che</a:t>
            </a:r>
            <a:r>
              <a:rPr lang="en-GB" dirty="0"/>
              <a:t> lo </a:t>
            </a:r>
            <a:r>
              <a:rPr lang="en-GB" dirty="0" err="1"/>
              <a:t>rende</a:t>
            </a:r>
            <a:r>
              <a:rPr lang="en-GB" dirty="0"/>
              <a:t> un </a:t>
            </a:r>
            <a:r>
              <a:rPr lang="en-GB" dirty="0" err="1"/>
              <a:t>ottimo</a:t>
            </a:r>
            <a:r>
              <a:rPr lang="en-GB" dirty="0"/>
              <a:t> </a:t>
            </a:r>
            <a:r>
              <a:rPr lang="en-GB" dirty="0" err="1"/>
              <a:t>strumento</a:t>
            </a:r>
            <a:r>
              <a:rPr lang="en-GB" dirty="0"/>
              <a:t> per </a:t>
            </a:r>
            <a:r>
              <a:rPr lang="en-GB" dirty="0" err="1"/>
              <a:t>l'innovazione</a:t>
            </a:r>
            <a:r>
              <a:rPr lang="en-GB" dirty="0"/>
              <a:t> </a:t>
            </a:r>
            <a:r>
              <a:rPr lang="en-GB" dirty="0" err="1"/>
              <a:t>sociale</a:t>
            </a:r>
            <a:r>
              <a:rPr lang="en-GB" dirty="0"/>
              <a:t> </a:t>
            </a:r>
            <a:r>
              <a:rPr lang="en-GB" dirty="0" err="1"/>
              <a:t>culturale</a:t>
            </a:r>
            <a:r>
              <a:rPr lang="en-GB" dirty="0"/>
              <a:t>. </a:t>
            </a:r>
            <a:r>
              <a:rPr lang="en-GB" dirty="0" err="1"/>
              <a:t>Gli</a:t>
            </a:r>
            <a:r>
              <a:rPr lang="en-GB" dirty="0"/>
              <a:t> </a:t>
            </a:r>
            <a:r>
              <a:rPr lang="en-GB" dirty="0" err="1"/>
              <a:t>educatori</a:t>
            </a:r>
            <a:r>
              <a:rPr lang="en-GB" dirty="0"/>
              <a:t> </a:t>
            </a:r>
            <a:r>
              <a:rPr lang="en-GB" dirty="0" err="1"/>
              <a:t>possono</a:t>
            </a:r>
            <a:r>
              <a:rPr lang="en-GB" dirty="0"/>
              <a:t> </a:t>
            </a:r>
            <a:r>
              <a:rPr lang="en-GB" dirty="0" err="1"/>
              <a:t>usare</a:t>
            </a:r>
            <a:r>
              <a:rPr lang="en-GB" dirty="0"/>
              <a:t> LinkedIn per </a:t>
            </a:r>
            <a:r>
              <a:rPr lang="en-GB" dirty="0" err="1"/>
              <a:t>sviluppare</a:t>
            </a:r>
            <a:r>
              <a:rPr lang="en-GB" dirty="0"/>
              <a:t> la </a:t>
            </a:r>
            <a:r>
              <a:rPr lang="en-GB" dirty="0" err="1"/>
              <a:t>capacità</a:t>
            </a:r>
            <a:r>
              <a:rPr lang="en-GB" dirty="0"/>
              <a:t> </a:t>
            </a:r>
            <a:r>
              <a:rPr lang="en-GB" dirty="0" err="1"/>
              <a:t>dei</a:t>
            </a:r>
            <a:r>
              <a:rPr lang="en-GB" dirty="0"/>
              <a:t> </a:t>
            </a:r>
            <a:r>
              <a:rPr lang="en-GB" dirty="0" err="1"/>
              <a:t>loro</a:t>
            </a:r>
            <a:r>
              <a:rPr lang="en-GB" dirty="0"/>
              <a:t> </a:t>
            </a:r>
            <a:r>
              <a:rPr lang="en-GB" dirty="0" err="1"/>
              <a:t>studenti</a:t>
            </a:r>
            <a:r>
              <a:rPr lang="en-GB" dirty="0"/>
              <a:t> di </a:t>
            </a:r>
            <a:r>
              <a:rPr lang="en-GB" dirty="0" err="1"/>
              <a:t>connettersi</a:t>
            </a:r>
            <a:r>
              <a:rPr lang="en-GB" dirty="0"/>
              <a:t> e fare rete, </a:t>
            </a:r>
            <a:r>
              <a:rPr lang="en-GB" dirty="0" err="1"/>
              <a:t>avviare</a:t>
            </a:r>
            <a:r>
              <a:rPr lang="en-GB" dirty="0"/>
              <a:t> </a:t>
            </a:r>
            <a:r>
              <a:rPr lang="en-GB" dirty="0" err="1"/>
              <a:t>movimenti</a:t>
            </a:r>
            <a:r>
              <a:rPr lang="en-GB" dirty="0"/>
              <a:t> </a:t>
            </a:r>
            <a:r>
              <a:rPr lang="en-GB" dirty="0" err="1"/>
              <a:t>sociali</a:t>
            </a:r>
            <a:r>
              <a:rPr lang="en-GB" dirty="0"/>
              <a:t> e </a:t>
            </a:r>
            <a:r>
              <a:rPr lang="en-GB" dirty="0" err="1"/>
              <a:t>vedere</a:t>
            </a:r>
            <a:r>
              <a:rPr lang="en-GB" dirty="0"/>
              <a:t> </a:t>
            </a:r>
            <a:r>
              <a:rPr lang="en-GB" dirty="0" err="1"/>
              <a:t>cosa</a:t>
            </a:r>
            <a:r>
              <a:rPr lang="en-GB" dirty="0"/>
              <a:t> </a:t>
            </a:r>
            <a:r>
              <a:rPr lang="en-GB" dirty="0" err="1"/>
              <a:t>stanno</a:t>
            </a:r>
            <a:r>
              <a:rPr lang="en-GB" dirty="0"/>
              <a:t> </a:t>
            </a:r>
            <a:r>
              <a:rPr lang="en-GB" dirty="0" err="1"/>
              <a:t>realizzando</a:t>
            </a:r>
            <a:r>
              <a:rPr lang="en-GB" dirty="0"/>
              <a:t> </a:t>
            </a:r>
            <a:r>
              <a:rPr lang="en-GB" dirty="0" err="1"/>
              <a:t>persone</a:t>
            </a:r>
            <a:r>
              <a:rPr lang="en-GB" dirty="0"/>
              <a:t> </a:t>
            </a:r>
            <a:r>
              <a:rPr lang="en-GB" dirty="0" err="1"/>
              <a:t>simili</a:t>
            </a:r>
            <a:r>
              <a:rPr lang="en-GB" dirty="0"/>
              <a:t> ma di culture diverse. </a:t>
            </a:r>
            <a:endParaRPr sz="1400" dirty="0"/>
          </a:p>
        </p:txBody>
      </p:sp>
      <p:sp>
        <p:nvSpPr>
          <p:cNvPr id="675" name="Google Shape;675;p18"/>
          <p:cNvSpPr txBox="1">
            <a:spLocks noGrp="1"/>
          </p:cNvSpPr>
          <p:nvPr>
            <p:ph type="body" idx="4"/>
          </p:nvPr>
        </p:nvSpPr>
        <p:spPr>
          <a:xfrm>
            <a:off x="220252" y="735558"/>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a:t>LinkedIn</a:t>
            </a:r>
            <a:endParaRPr/>
          </a:p>
        </p:txBody>
      </p:sp>
      <p:sp>
        <p:nvSpPr>
          <p:cNvPr id="676" name="Google Shape;676;p18"/>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18</a:t>
            </a:fld>
            <a:endParaRPr/>
          </a:p>
        </p:txBody>
      </p:sp>
      <p:grpSp>
        <p:nvGrpSpPr>
          <p:cNvPr id="677" name="Google Shape;677;p18"/>
          <p:cNvGrpSpPr/>
          <p:nvPr/>
        </p:nvGrpSpPr>
        <p:grpSpPr>
          <a:xfrm>
            <a:off x="518535" y="4715197"/>
            <a:ext cx="372577" cy="372258"/>
            <a:chOff x="493699" y="4805485"/>
            <a:chExt cx="372577" cy="372258"/>
          </a:xfrm>
        </p:grpSpPr>
        <p:sp>
          <p:nvSpPr>
            <p:cNvPr id="678" name="Google Shape;678;p18"/>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79" name="Google Shape;679;p18"/>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0" name="Google Shape;680;p18"/>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1" name="Google Shape;681;p18"/>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2" name="Google Shape;682;p18"/>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3" name="Google Shape;683;p18"/>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4" name="Google Shape;684;p18"/>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5" name="Google Shape;685;p18"/>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6" name="Google Shape;686;p18"/>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7" name="Google Shape;687;p18"/>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8" name="Google Shape;688;p18"/>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9" name="Google Shape;689;p18"/>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0" name="Google Shape;690;p18"/>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1" name="Google Shape;691;p18"/>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2" name="Google Shape;692;p18"/>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693" name="Google Shape;693;p18"/>
          <p:cNvGrpSpPr/>
          <p:nvPr/>
        </p:nvGrpSpPr>
        <p:grpSpPr>
          <a:xfrm>
            <a:off x="6724171" y="694451"/>
            <a:ext cx="293767" cy="413214"/>
            <a:chOff x="623392" y="434516"/>
            <a:chExt cx="293767" cy="413214"/>
          </a:xfrm>
        </p:grpSpPr>
        <p:sp>
          <p:nvSpPr>
            <p:cNvPr id="694" name="Google Shape;694;p18"/>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5" name="Google Shape;695;p18"/>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6" name="Google Shape;696;p18"/>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7" name="Google Shape;697;p18"/>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8" name="Google Shape;698;p18"/>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9" name="Google Shape;699;p18"/>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0" name="Google Shape;700;p18"/>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1" name="Google Shape;701;p18"/>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2" name="Google Shape;702;p18"/>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3" name="Google Shape;703;p18"/>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4" name="Google Shape;704;p18"/>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705" name="Google Shape;705;p18"/>
          <p:cNvSpPr/>
          <p:nvPr/>
        </p:nvSpPr>
        <p:spPr>
          <a:xfrm>
            <a:off x="5295982" y="8941282"/>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6" name="Google Shape;706;p18"/>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Clicca QUI per guardare e imparare</a:t>
            </a:r>
            <a:endParaRPr sz="1400" b="0" i="0">
              <a:solidFill>
                <a:schemeClr val="lt1"/>
              </a:solidFill>
              <a:latin typeface="Calibri"/>
              <a:ea typeface="Calibri"/>
              <a:cs typeface="Calibri"/>
              <a:sym typeface="Calibri"/>
            </a:endParaRPr>
          </a:p>
        </p:txBody>
      </p:sp>
      <p:sp>
        <p:nvSpPr>
          <p:cNvPr id="707" name="Google Shape;707;p18"/>
          <p:cNvSpPr/>
          <p:nvPr/>
        </p:nvSpPr>
        <p:spPr>
          <a:xfrm>
            <a:off x="2527568" y="157475"/>
            <a:ext cx="1252269" cy="1156165"/>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08" name="Google Shape;708;p18" descr="Icon&#10;&#10;Description automatically generated"/>
          <p:cNvPicPr preferRelativeResize="0"/>
          <p:nvPr/>
        </p:nvPicPr>
        <p:blipFill rotWithShape="1">
          <a:blip r:embed="rId5">
            <a:alphaModFix/>
          </a:blip>
          <a:srcRect/>
          <a:stretch/>
        </p:blipFill>
        <p:spPr>
          <a:xfrm>
            <a:off x="2784079" y="410776"/>
            <a:ext cx="696889" cy="69688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3" name="Google Shape;713;p19"/>
          <p:cNvSpPr txBox="1">
            <a:spLocks noGrp="1"/>
          </p:cNvSpPr>
          <p:nvPr>
            <p:ph type="body" idx="1"/>
          </p:nvPr>
        </p:nvSpPr>
        <p:spPr>
          <a:xfrm>
            <a:off x="975616" y="759026"/>
            <a:ext cx="6055306" cy="154769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sz="1050" dirty="0"/>
              <a:t>LinkedIn </a:t>
            </a:r>
            <a:r>
              <a:rPr lang="en-GB" sz="1050" dirty="0" err="1"/>
              <a:t>crea</a:t>
            </a:r>
            <a:r>
              <a:rPr lang="en-GB" sz="1050" dirty="0"/>
              <a:t> </a:t>
            </a:r>
            <a:r>
              <a:rPr lang="en-GB" sz="1050" dirty="0" err="1"/>
              <a:t>opportunità</a:t>
            </a:r>
            <a:r>
              <a:rPr lang="en-GB" sz="1050" dirty="0"/>
              <a:t> per </a:t>
            </a:r>
            <a:r>
              <a:rPr lang="en-GB" sz="1050" dirty="0" err="1"/>
              <a:t>i</a:t>
            </a:r>
            <a:r>
              <a:rPr lang="en-GB" sz="1050" dirty="0"/>
              <a:t> </a:t>
            </a:r>
            <a:r>
              <a:rPr lang="en-GB" sz="1050" dirty="0" err="1"/>
              <a:t>propri</a:t>
            </a:r>
            <a:r>
              <a:rPr lang="en-GB" sz="1050" dirty="0"/>
              <a:t> </a:t>
            </a:r>
            <a:r>
              <a:rPr lang="en-GB" sz="1050" dirty="0" err="1"/>
              <a:t>dipendenti</a:t>
            </a:r>
            <a:r>
              <a:rPr lang="en-GB" sz="1050" dirty="0"/>
              <a:t> di </a:t>
            </a:r>
            <a:r>
              <a:rPr lang="en-GB" sz="1050" dirty="0" err="1"/>
              <a:t>impegnarsi</a:t>
            </a:r>
            <a:r>
              <a:rPr lang="en-GB" sz="1050" dirty="0"/>
              <a:t> </a:t>
            </a:r>
            <a:r>
              <a:rPr lang="en-GB" sz="1050" dirty="0" err="1"/>
              <a:t>nell'impatto</a:t>
            </a:r>
            <a:r>
              <a:rPr lang="en-GB" sz="1050" dirty="0"/>
              <a:t> </a:t>
            </a:r>
            <a:r>
              <a:rPr lang="en-GB" sz="1050" dirty="0" err="1"/>
              <a:t>sociale</a:t>
            </a:r>
            <a:r>
              <a:rPr lang="en-GB" sz="1050" dirty="0"/>
              <a:t> </a:t>
            </a:r>
            <a:r>
              <a:rPr lang="en-GB" sz="1050" dirty="0" err="1"/>
              <a:t>contribuendo</a:t>
            </a:r>
            <a:r>
              <a:rPr lang="en-GB" sz="1050" dirty="0"/>
              <a:t> con le </a:t>
            </a:r>
            <a:r>
              <a:rPr lang="en-GB" sz="1050" dirty="0" err="1"/>
              <a:t>proprie</a:t>
            </a:r>
            <a:r>
              <a:rPr lang="en-GB" sz="1050" dirty="0"/>
              <a:t> </a:t>
            </a:r>
            <a:r>
              <a:rPr lang="en-GB" sz="1050" dirty="0" err="1"/>
              <a:t>competenze</a:t>
            </a:r>
            <a:r>
              <a:rPr lang="en-GB" sz="1050" dirty="0"/>
              <a:t> e il proprio tempo a </a:t>
            </a:r>
            <a:r>
              <a:rPr lang="en-GB" sz="1050" dirty="0" err="1"/>
              <a:t>sostenere</a:t>
            </a:r>
            <a:r>
              <a:rPr lang="en-GB" sz="1050" dirty="0"/>
              <a:t> le </a:t>
            </a:r>
            <a:r>
              <a:rPr lang="en-GB" sz="1050" dirty="0" err="1"/>
              <a:t>comunità</a:t>
            </a:r>
            <a:r>
              <a:rPr lang="en-GB" sz="1050" dirty="0"/>
              <a:t> </a:t>
            </a:r>
            <a:r>
              <a:rPr lang="en-GB" sz="1050" dirty="0" err="1"/>
              <a:t>locali</a:t>
            </a:r>
            <a:r>
              <a:rPr lang="en-GB" sz="1050" dirty="0"/>
              <a:t>.</a:t>
            </a:r>
            <a:endParaRPr sz="1050" dirty="0"/>
          </a:p>
          <a:p>
            <a:pPr marL="171450" marR="0" lvl="0" indent="-171450" algn="just" rtl="0">
              <a:lnSpc>
                <a:spcPct val="100000"/>
              </a:lnSpc>
              <a:spcBef>
                <a:spcPts val="0"/>
              </a:spcBef>
              <a:spcAft>
                <a:spcPts val="0"/>
              </a:spcAft>
              <a:buClr>
                <a:srgbClr val="E54526"/>
              </a:buClr>
              <a:buSzPts val="1100"/>
              <a:buFont typeface="Arial"/>
              <a:buChar char="•"/>
            </a:pPr>
            <a:r>
              <a:rPr lang="en-GB" sz="1050" dirty="0"/>
              <a:t> </a:t>
            </a:r>
            <a:r>
              <a:rPr lang="en-GB" sz="1050" dirty="0" err="1"/>
              <a:t>Attraverso</a:t>
            </a:r>
            <a:r>
              <a:rPr lang="en-GB" sz="1050" dirty="0"/>
              <a:t> il Volunteer Marketplace, </a:t>
            </a:r>
            <a:r>
              <a:rPr lang="en-GB" sz="1050" dirty="0" err="1"/>
              <a:t>offrono</a:t>
            </a:r>
            <a:r>
              <a:rPr lang="en-GB" sz="1050" dirty="0"/>
              <a:t> ai </a:t>
            </a:r>
            <a:r>
              <a:rPr lang="en-GB" sz="1050" dirty="0" err="1"/>
              <a:t>membri</a:t>
            </a:r>
            <a:r>
              <a:rPr lang="en-GB" sz="1050" dirty="0"/>
              <a:t> un modo semplice per </a:t>
            </a:r>
            <a:r>
              <a:rPr lang="en-GB" sz="1050" dirty="0" err="1"/>
              <a:t>trovare</a:t>
            </a:r>
            <a:r>
              <a:rPr lang="en-GB" sz="1050" dirty="0"/>
              <a:t> </a:t>
            </a:r>
            <a:r>
              <a:rPr lang="en-GB" sz="1050" dirty="0" err="1"/>
              <a:t>opportunità</a:t>
            </a:r>
            <a:r>
              <a:rPr lang="en-GB" sz="1050" dirty="0"/>
              <a:t> di </a:t>
            </a:r>
            <a:r>
              <a:rPr lang="en-GB" sz="1050" dirty="0" err="1"/>
              <a:t>consiglio</a:t>
            </a:r>
            <a:r>
              <a:rPr lang="en-GB" sz="1050" dirty="0"/>
              <a:t> e di </a:t>
            </a:r>
            <a:r>
              <a:rPr lang="en-GB" sz="1050" dirty="0" err="1"/>
              <a:t>volontariato</a:t>
            </a:r>
            <a:r>
              <a:rPr lang="en-GB" sz="1050" dirty="0"/>
              <a:t> </a:t>
            </a:r>
            <a:r>
              <a:rPr lang="en-GB" sz="1050" dirty="0" err="1"/>
              <a:t>che</a:t>
            </a:r>
            <a:r>
              <a:rPr lang="en-GB" sz="1050" dirty="0"/>
              <a:t> </a:t>
            </a:r>
            <a:r>
              <a:rPr lang="en-GB" sz="1050" dirty="0" err="1"/>
              <a:t>si</a:t>
            </a:r>
            <a:r>
              <a:rPr lang="en-GB" sz="1050" dirty="0"/>
              <a:t> </a:t>
            </a:r>
            <a:r>
              <a:rPr lang="en-GB" sz="1050" dirty="0" err="1"/>
              <a:t>adattano</a:t>
            </a:r>
            <a:r>
              <a:rPr lang="en-GB" sz="1050" dirty="0"/>
              <a:t> ai </a:t>
            </a:r>
            <a:r>
              <a:rPr lang="en-GB" sz="1050" dirty="0" err="1"/>
              <a:t>loro</a:t>
            </a:r>
            <a:r>
              <a:rPr lang="en-GB" sz="1050" dirty="0"/>
              <a:t> </a:t>
            </a:r>
            <a:r>
              <a:rPr lang="en-GB" sz="1050" dirty="0" err="1"/>
              <a:t>interessi</a:t>
            </a:r>
            <a:r>
              <a:rPr lang="en-GB" sz="1050" dirty="0"/>
              <a:t> e alle </a:t>
            </a:r>
            <a:r>
              <a:rPr lang="en-GB" sz="1050" dirty="0" err="1"/>
              <a:t>loro</a:t>
            </a:r>
            <a:r>
              <a:rPr lang="en-GB" sz="1050" dirty="0"/>
              <a:t> </a:t>
            </a:r>
            <a:r>
              <a:rPr lang="en-GB" sz="1050" dirty="0" err="1"/>
              <a:t>competenze</a:t>
            </a:r>
            <a:r>
              <a:rPr lang="en-GB" sz="1050" dirty="0"/>
              <a:t> </a:t>
            </a:r>
            <a:r>
              <a:rPr lang="en-GB" sz="1050" dirty="0" err="1"/>
              <a:t>nel</a:t>
            </a:r>
            <a:r>
              <a:rPr lang="en-GB" sz="1050" dirty="0"/>
              <a:t> campo </a:t>
            </a:r>
            <a:r>
              <a:rPr lang="en-GB" sz="1050" dirty="0" err="1"/>
              <a:t>dell'innovazione</a:t>
            </a:r>
            <a:r>
              <a:rPr lang="en-GB" sz="1050" dirty="0"/>
              <a:t> </a:t>
            </a:r>
            <a:r>
              <a:rPr lang="en-GB" sz="1050" dirty="0" err="1"/>
              <a:t>sociale</a:t>
            </a:r>
            <a:r>
              <a:rPr lang="en-GB" sz="1050" dirty="0"/>
              <a:t>.</a:t>
            </a:r>
            <a:endParaRPr sz="1050" dirty="0"/>
          </a:p>
          <a:p>
            <a:pPr marL="171450" marR="0" lvl="0" indent="-171450" algn="just" rtl="0">
              <a:lnSpc>
                <a:spcPct val="100000"/>
              </a:lnSpc>
              <a:spcBef>
                <a:spcPts val="0"/>
              </a:spcBef>
              <a:spcAft>
                <a:spcPts val="0"/>
              </a:spcAft>
              <a:buClr>
                <a:srgbClr val="E54526"/>
              </a:buClr>
              <a:buSzPts val="1100"/>
              <a:buFont typeface="Arial"/>
              <a:buChar char="•"/>
            </a:pPr>
            <a:r>
              <a:rPr lang="en-GB" sz="1050" dirty="0"/>
              <a:t> È </a:t>
            </a:r>
            <a:r>
              <a:rPr lang="en-GB" sz="1050" dirty="0" err="1"/>
              <a:t>gratuito</a:t>
            </a:r>
            <a:r>
              <a:rPr lang="en-GB" sz="1050" dirty="0"/>
              <a:t>, facile da </a:t>
            </a:r>
            <a:r>
              <a:rPr lang="en-GB" sz="1050" dirty="0" err="1"/>
              <a:t>usare</a:t>
            </a:r>
            <a:r>
              <a:rPr lang="en-GB" sz="1050" dirty="0"/>
              <a:t>, semplice per </a:t>
            </a:r>
            <a:r>
              <a:rPr lang="en-GB" sz="1050" dirty="0" err="1"/>
              <a:t>connettersi</a:t>
            </a:r>
            <a:r>
              <a:rPr lang="en-GB" sz="1050" dirty="0"/>
              <a:t> con </a:t>
            </a:r>
            <a:r>
              <a:rPr lang="en-GB" sz="1050" dirty="0" err="1"/>
              <a:t>altre</a:t>
            </a:r>
            <a:r>
              <a:rPr lang="en-GB" sz="1050" dirty="0"/>
              <a:t> </a:t>
            </a:r>
            <a:r>
              <a:rPr lang="en-GB" sz="1050" dirty="0" err="1"/>
              <a:t>persone</a:t>
            </a:r>
            <a:r>
              <a:rPr lang="en-GB" sz="1050" dirty="0"/>
              <a:t>.</a:t>
            </a:r>
            <a:endParaRPr sz="1050" dirty="0"/>
          </a:p>
          <a:p>
            <a:pPr marL="171450" marR="0" lvl="0" indent="-171450" algn="just" rtl="0">
              <a:lnSpc>
                <a:spcPct val="100000"/>
              </a:lnSpc>
              <a:spcBef>
                <a:spcPts val="0"/>
              </a:spcBef>
              <a:spcAft>
                <a:spcPts val="0"/>
              </a:spcAft>
              <a:buClr>
                <a:srgbClr val="E54526"/>
              </a:buClr>
              <a:buSzPts val="1100"/>
              <a:buFont typeface="Arial"/>
              <a:buChar char="•"/>
            </a:pPr>
            <a:r>
              <a:rPr lang="en-GB" sz="1050" dirty="0" err="1"/>
              <a:t>Offre</a:t>
            </a:r>
            <a:r>
              <a:rPr lang="en-GB" sz="1050" dirty="0"/>
              <a:t> </a:t>
            </a:r>
            <a:r>
              <a:rPr lang="en-GB" sz="1050" dirty="0" err="1"/>
              <a:t>l'opportunità</a:t>
            </a:r>
            <a:r>
              <a:rPr lang="en-GB" sz="1050" dirty="0"/>
              <a:t> di </a:t>
            </a:r>
            <a:r>
              <a:rPr lang="en-GB" sz="1050" dirty="0" err="1"/>
              <a:t>promuovere</a:t>
            </a:r>
            <a:r>
              <a:rPr lang="en-GB" sz="1050" dirty="0"/>
              <a:t> </a:t>
            </a:r>
            <a:r>
              <a:rPr lang="en-GB" sz="1050" dirty="0" err="1"/>
              <a:t>progetti</a:t>
            </a:r>
            <a:r>
              <a:rPr lang="en-GB" sz="1050" dirty="0"/>
              <a:t> di </a:t>
            </a:r>
            <a:r>
              <a:rPr lang="en-GB" sz="1050" dirty="0" err="1"/>
              <a:t>impegno</a:t>
            </a:r>
            <a:r>
              <a:rPr lang="en-GB" sz="1050" dirty="0"/>
              <a:t> </a:t>
            </a:r>
            <a:r>
              <a:rPr lang="en-GB" sz="1050" dirty="0" err="1"/>
              <a:t>culturale</a:t>
            </a:r>
            <a:r>
              <a:rPr lang="en-GB" sz="1050" dirty="0"/>
              <a:t> e di </a:t>
            </a:r>
            <a:r>
              <a:rPr lang="en-GB" sz="1050" dirty="0" err="1"/>
              <a:t>innovazione</a:t>
            </a:r>
            <a:r>
              <a:rPr lang="en-GB" sz="1050" dirty="0"/>
              <a:t> </a:t>
            </a:r>
            <a:r>
              <a:rPr lang="en-GB" sz="1050" dirty="0" err="1"/>
              <a:t>sociale</a:t>
            </a:r>
            <a:r>
              <a:rPr lang="en-GB" sz="1050" dirty="0"/>
              <a:t> a cui </a:t>
            </a:r>
            <a:r>
              <a:rPr lang="en-GB" sz="1050" dirty="0" err="1"/>
              <a:t>si</a:t>
            </a:r>
            <a:r>
              <a:rPr lang="en-GB" sz="1050" dirty="0"/>
              <a:t> </a:t>
            </a:r>
            <a:r>
              <a:rPr lang="en-GB" sz="1050" dirty="0" err="1"/>
              <a:t>sta</a:t>
            </a:r>
            <a:r>
              <a:rPr lang="en-GB" sz="1050" dirty="0"/>
              <a:t> </a:t>
            </a:r>
            <a:r>
              <a:rPr lang="en-GB" sz="1050" dirty="0" err="1"/>
              <a:t>lavorando</a:t>
            </a:r>
            <a:r>
              <a:rPr lang="en-GB" sz="1050" dirty="0"/>
              <a:t> e di </a:t>
            </a:r>
            <a:r>
              <a:rPr lang="en-GB" sz="1050" dirty="0" err="1"/>
              <a:t>avviare</a:t>
            </a:r>
            <a:r>
              <a:rPr lang="en-GB" sz="1050" dirty="0"/>
              <a:t> una conversazione con </a:t>
            </a:r>
            <a:r>
              <a:rPr lang="en-GB" sz="1050" dirty="0" err="1"/>
              <a:t>altri</a:t>
            </a:r>
            <a:r>
              <a:rPr lang="en-GB" sz="1050" dirty="0"/>
              <a:t> </a:t>
            </a:r>
            <a:r>
              <a:rPr lang="en-GB" sz="1050" dirty="0" err="1"/>
              <a:t>che</a:t>
            </a:r>
            <a:r>
              <a:rPr lang="en-GB" sz="1050" dirty="0"/>
              <a:t> </a:t>
            </a:r>
            <a:r>
              <a:rPr lang="en-GB" sz="1050" dirty="0" err="1"/>
              <a:t>possono</a:t>
            </a:r>
            <a:r>
              <a:rPr lang="en-GB" sz="1050" dirty="0"/>
              <a:t> </a:t>
            </a:r>
            <a:r>
              <a:rPr lang="en-GB" sz="1050" dirty="0" err="1"/>
              <a:t>collaborare</a:t>
            </a:r>
            <a:r>
              <a:rPr lang="en-GB" sz="1050" dirty="0"/>
              <a:t>.</a:t>
            </a:r>
            <a:endParaRPr sz="1050" dirty="0"/>
          </a:p>
          <a:p>
            <a:pPr marL="171450" marR="0" lvl="0" indent="-171450" algn="just" rtl="0">
              <a:lnSpc>
                <a:spcPct val="100000"/>
              </a:lnSpc>
              <a:spcBef>
                <a:spcPts val="0"/>
              </a:spcBef>
              <a:spcAft>
                <a:spcPts val="0"/>
              </a:spcAft>
              <a:buClr>
                <a:srgbClr val="E54526"/>
              </a:buClr>
              <a:buSzPts val="1100"/>
              <a:buFont typeface="Arial"/>
              <a:buChar char="•"/>
            </a:pPr>
            <a:r>
              <a:rPr lang="en-GB" sz="1050" dirty="0" err="1"/>
              <a:t>Consente</a:t>
            </a:r>
            <a:r>
              <a:rPr lang="en-GB" sz="1050" dirty="0"/>
              <a:t> la </a:t>
            </a:r>
            <a:r>
              <a:rPr lang="en-GB" sz="1050" dirty="0" err="1"/>
              <a:t>creazione</a:t>
            </a:r>
            <a:r>
              <a:rPr lang="en-GB" sz="1050" dirty="0"/>
              <a:t> e </a:t>
            </a:r>
            <a:r>
              <a:rPr lang="en-GB" sz="1050" dirty="0" err="1"/>
              <a:t>l'adesione</a:t>
            </a:r>
            <a:r>
              <a:rPr lang="en-GB" sz="1050" dirty="0"/>
              <a:t> a </a:t>
            </a:r>
            <a:r>
              <a:rPr lang="en-GB" sz="1050" dirty="0" err="1"/>
              <a:t>gruppi</a:t>
            </a:r>
            <a:r>
              <a:rPr lang="en-GB" sz="1050" dirty="0"/>
              <a:t> </a:t>
            </a:r>
            <a:r>
              <a:rPr lang="en-GB" sz="1050" dirty="0" err="1"/>
              <a:t>chiusi</a:t>
            </a:r>
            <a:r>
              <a:rPr lang="en-GB" sz="1050" dirty="0"/>
              <a:t> e </a:t>
            </a:r>
            <a:r>
              <a:rPr lang="en-GB" sz="1050" dirty="0" err="1"/>
              <a:t>aperti</a:t>
            </a:r>
            <a:r>
              <a:rPr lang="en-GB" sz="1050" dirty="0"/>
              <a:t> </a:t>
            </a:r>
            <a:r>
              <a:rPr lang="en-GB" sz="1050" dirty="0" err="1"/>
              <a:t>specifici</a:t>
            </a:r>
            <a:r>
              <a:rPr lang="en-GB" sz="1050" dirty="0"/>
              <a:t> per </a:t>
            </a:r>
            <a:r>
              <a:rPr lang="en-GB" sz="1050" dirty="0" err="1"/>
              <a:t>determinati</a:t>
            </a:r>
            <a:r>
              <a:rPr lang="en-GB" sz="1050" dirty="0"/>
              <a:t> </a:t>
            </a:r>
            <a:r>
              <a:rPr lang="en-GB" sz="1050" dirty="0" err="1"/>
              <a:t>argomenti</a:t>
            </a:r>
            <a:r>
              <a:rPr lang="en-GB" sz="1050" dirty="0"/>
              <a:t>, </a:t>
            </a:r>
            <a:r>
              <a:rPr lang="en-GB" sz="1050" dirty="0" err="1"/>
              <a:t>molti</a:t>
            </a:r>
            <a:r>
              <a:rPr lang="en-GB" sz="1050" dirty="0"/>
              <a:t> </a:t>
            </a:r>
            <a:r>
              <a:rPr lang="en-GB" sz="1050" dirty="0" err="1"/>
              <a:t>dei</a:t>
            </a:r>
            <a:r>
              <a:rPr lang="en-GB" sz="1050" dirty="0"/>
              <a:t> </a:t>
            </a:r>
            <a:r>
              <a:rPr lang="en-GB" sz="1050" dirty="0" err="1"/>
              <a:t>quali</a:t>
            </a:r>
            <a:r>
              <a:rPr lang="en-GB" sz="1050" dirty="0"/>
              <a:t> </a:t>
            </a:r>
            <a:r>
              <a:rPr lang="en-GB" sz="1050" dirty="0" err="1"/>
              <a:t>riguardano</a:t>
            </a:r>
            <a:r>
              <a:rPr lang="en-GB" sz="1050" dirty="0"/>
              <a:t> la </a:t>
            </a:r>
            <a:r>
              <a:rPr lang="en-GB" sz="1050" dirty="0" err="1"/>
              <a:t>cultura</a:t>
            </a:r>
            <a:r>
              <a:rPr lang="en-GB" sz="1050" dirty="0"/>
              <a:t> e </a:t>
            </a:r>
            <a:r>
              <a:rPr lang="en-GB" sz="1050" dirty="0" err="1"/>
              <a:t>l'innovazione</a:t>
            </a:r>
            <a:r>
              <a:rPr lang="en-GB" sz="1050" dirty="0"/>
              <a:t> </a:t>
            </a:r>
            <a:r>
              <a:rPr lang="en-GB" sz="1050" dirty="0" err="1"/>
              <a:t>sociale</a:t>
            </a:r>
            <a:r>
              <a:rPr lang="en-GB" sz="1050" dirty="0"/>
              <a:t>. </a:t>
            </a:r>
            <a:endParaRPr sz="1050" dirty="0"/>
          </a:p>
          <a:p>
            <a:pPr marL="0" lvl="0" indent="0" algn="just" rtl="0">
              <a:lnSpc>
                <a:spcPct val="100000"/>
              </a:lnSpc>
              <a:spcBef>
                <a:spcPts val="0"/>
              </a:spcBef>
              <a:spcAft>
                <a:spcPts val="0"/>
              </a:spcAft>
              <a:buSzPts val="1100"/>
              <a:buNone/>
            </a:pPr>
            <a:endParaRPr dirty="0"/>
          </a:p>
        </p:txBody>
      </p:sp>
      <p:sp>
        <p:nvSpPr>
          <p:cNvPr id="714" name="Google Shape;714;p19"/>
          <p:cNvSpPr txBox="1">
            <a:spLocks noGrp="1"/>
          </p:cNvSpPr>
          <p:nvPr>
            <p:ph type="body" idx="2"/>
          </p:nvPr>
        </p:nvSpPr>
        <p:spPr>
          <a:xfrm>
            <a:off x="975616" y="2714275"/>
            <a:ext cx="5854952" cy="995393"/>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È necessario pagare per la versione Premium, che offre funzioni aggiuntive. </a:t>
            </a:r>
            <a:endParaRPr/>
          </a:p>
          <a:p>
            <a:pPr marL="171450" marR="0" lvl="0" indent="-171450" algn="just" rtl="0">
              <a:lnSpc>
                <a:spcPct val="100000"/>
              </a:lnSpc>
              <a:spcBef>
                <a:spcPts val="0"/>
              </a:spcBef>
              <a:spcAft>
                <a:spcPts val="0"/>
              </a:spcAft>
              <a:buClr>
                <a:srgbClr val="E54526"/>
              </a:buClr>
              <a:buSzPts val="1100"/>
              <a:buFont typeface="Arial"/>
              <a:buChar char="•"/>
            </a:pPr>
            <a:r>
              <a:rPr lang="en-GB"/>
              <a:t>Si possono ricevere molte notifiche aggiuntive che non sono del tutto pertinenti alla propria attività. </a:t>
            </a:r>
            <a:endParaRPr/>
          </a:p>
          <a:p>
            <a:pPr marL="171450" marR="0" lvl="0" indent="-171450" algn="just" rtl="0">
              <a:lnSpc>
                <a:spcPct val="100000"/>
              </a:lnSpc>
              <a:spcBef>
                <a:spcPts val="0"/>
              </a:spcBef>
              <a:spcAft>
                <a:spcPts val="0"/>
              </a:spcAft>
              <a:buClr>
                <a:srgbClr val="E54526"/>
              </a:buClr>
              <a:buSzPts val="1100"/>
              <a:buFont typeface="Arial"/>
              <a:buChar char="•"/>
            </a:pPr>
            <a:r>
              <a:rPr lang="en-GB"/>
              <a:t>Le connessioni non avverranno necessariamente in tempo reale</a:t>
            </a:r>
            <a:endParaRPr/>
          </a:p>
        </p:txBody>
      </p:sp>
      <p:sp>
        <p:nvSpPr>
          <p:cNvPr id="715" name="Google Shape;715;p19"/>
          <p:cNvSpPr txBox="1">
            <a:spLocks noGrp="1"/>
          </p:cNvSpPr>
          <p:nvPr>
            <p:ph type="body" idx="3"/>
          </p:nvPr>
        </p:nvSpPr>
        <p:spPr>
          <a:xfrm>
            <a:off x="975616" y="4383797"/>
            <a:ext cx="5933633" cy="1255319"/>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lt1"/>
              </a:buClr>
              <a:buSzPts val="1200"/>
              <a:buNone/>
            </a:pPr>
            <a:r>
              <a:rPr lang="en-GB"/>
              <a:t>"Ottima piattaforma di networking. La uso da un po' di tempo e mi sembra la piattaforma definitiva per fare networking e creare connessioni davvero utili".</a:t>
            </a:r>
            <a:endParaRPr/>
          </a:p>
          <a:p>
            <a:pPr marL="0" lvl="0" indent="0" algn="ctr" rtl="0">
              <a:lnSpc>
                <a:spcPct val="100000"/>
              </a:lnSpc>
              <a:spcBef>
                <a:spcPts val="0"/>
              </a:spcBef>
              <a:spcAft>
                <a:spcPts val="0"/>
              </a:spcAft>
              <a:buClr>
                <a:schemeClr val="lt1"/>
              </a:buClr>
              <a:buSzPts val="1200"/>
              <a:buNone/>
            </a:pPr>
            <a:endParaRPr/>
          </a:p>
          <a:p>
            <a:pPr marL="0" lvl="0" indent="0" algn="ctr" rtl="0">
              <a:lnSpc>
                <a:spcPct val="100000"/>
              </a:lnSpc>
              <a:spcBef>
                <a:spcPts val="0"/>
              </a:spcBef>
              <a:spcAft>
                <a:spcPts val="0"/>
              </a:spcAft>
              <a:buClr>
                <a:schemeClr val="lt1"/>
              </a:buClr>
              <a:buSzPts val="1200"/>
              <a:buNone/>
            </a:pPr>
            <a:r>
              <a:rPr lang="en-GB"/>
              <a:t>- Ian Doyle (Educatore)</a:t>
            </a:r>
            <a:endParaRPr/>
          </a:p>
        </p:txBody>
      </p:sp>
      <p:sp>
        <p:nvSpPr>
          <p:cNvPr id="716" name="Google Shape;716;p19"/>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Ora che avete avuto una buona introduzione a Nearpod, perché non provate voi stessi </a:t>
            </a:r>
            <a:r>
              <a:rPr lang="en-GB" u="sng">
                <a:solidFill>
                  <a:schemeClr val="hlink"/>
                </a:solidFill>
                <a:hlinkClick r:id="rId3"/>
              </a:rPr>
              <a:t>LinkedIn: Accedi o registrati</a:t>
            </a:r>
            <a:endParaRPr/>
          </a:p>
        </p:txBody>
      </p:sp>
      <p:sp>
        <p:nvSpPr>
          <p:cNvPr id="717" name="Google Shape;717;p19"/>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VANTAGGI</a:t>
            </a:r>
            <a:endParaRPr/>
          </a:p>
        </p:txBody>
      </p:sp>
      <p:sp>
        <p:nvSpPr>
          <p:cNvPr id="718" name="Google Shape;718;p19"/>
          <p:cNvSpPr txBox="1">
            <a:spLocks noGrp="1"/>
          </p:cNvSpPr>
          <p:nvPr>
            <p:ph type="body" idx="7"/>
          </p:nvPr>
        </p:nvSpPr>
        <p:spPr>
          <a:xfrm>
            <a:off x="975616" y="234899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dirty="0"/>
              <a:t>LIMITAZIONI</a:t>
            </a:r>
            <a:endParaRPr dirty="0"/>
          </a:p>
        </p:txBody>
      </p:sp>
      <p:sp>
        <p:nvSpPr>
          <p:cNvPr id="719" name="Google Shape;719;p19"/>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19</a:t>
            </a:fld>
            <a:endParaRPr/>
          </a:p>
        </p:txBody>
      </p:sp>
      <p:sp>
        <p:nvSpPr>
          <p:cNvPr id="720" name="Google Shape;720;p19"/>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INIZIARE A LAVORARE</a:t>
            </a:r>
            <a:endParaRPr/>
          </a:p>
        </p:txBody>
      </p:sp>
      <p:grpSp>
        <p:nvGrpSpPr>
          <p:cNvPr id="721" name="Google Shape;721;p19"/>
          <p:cNvGrpSpPr/>
          <p:nvPr/>
        </p:nvGrpSpPr>
        <p:grpSpPr>
          <a:xfrm>
            <a:off x="6029654" y="3380929"/>
            <a:ext cx="1408609" cy="1025491"/>
            <a:chOff x="3400450" y="986392"/>
            <a:chExt cx="1487826" cy="1083162"/>
          </a:xfrm>
        </p:grpSpPr>
        <p:sp>
          <p:nvSpPr>
            <p:cNvPr id="722" name="Google Shape;722;p1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3" name="Google Shape;723;p1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724" name="Google Shape;724;p19"/>
          <p:cNvSpPr/>
          <p:nvPr/>
        </p:nvSpPr>
        <p:spPr>
          <a:xfrm>
            <a:off x="441224"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5" name="Google Shape;725;p19"/>
          <p:cNvSpPr/>
          <p:nvPr/>
        </p:nvSpPr>
        <p:spPr>
          <a:xfrm>
            <a:off x="408185" y="2489395"/>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726" name="Google Shape;726;p19"/>
          <p:cNvGrpSpPr/>
          <p:nvPr/>
        </p:nvGrpSpPr>
        <p:grpSpPr>
          <a:xfrm>
            <a:off x="410761" y="6238005"/>
            <a:ext cx="363752" cy="363565"/>
            <a:chOff x="8228545" y="6047284"/>
            <a:chExt cx="363752" cy="363565"/>
          </a:xfrm>
        </p:grpSpPr>
        <p:sp>
          <p:nvSpPr>
            <p:cNvPr id="727" name="Google Shape;727;p19"/>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8" name="Google Shape;728;p19"/>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29" name="Google Shape;729;p19"/>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730" name="Google Shape;730;p19"/>
          <p:cNvPicPr preferRelativeResize="0">
            <a:picLocks noGrp="1"/>
          </p:cNvPicPr>
          <p:nvPr>
            <p:ph type="pic" idx="5"/>
          </p:nvPr>
        </p:nvPicPr>
        <p:blipFill rotWithShape="1">
          <a:blip r:embed="rId4">
            <a:alphaModFix/>
          </a:blip>
          <a:srcRect t="937" b="937"/>
          <a:stretch/>
        </p:blipFill>
        <p:spPr>
          <a:xfrm>
            <a:off x="3714875" y="7538319"/>
            <a:ext cx="2981385" cy="168129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
          <p:cNvSpPr/>
          <p:nvPr/>
        </p:nvSpPr>
        <p:spPr>
          <a:xfrm rot="-778509">
            <a:off x="2432539" y="310185"/>
            <a:ext cx="2296583" cy="3017489"/>
          </a:xfrm>
          <a:custGeom>
            <a:avLst/>
            <a:gdLst/>
            <a:ahLst/>
            <a:cxnLst/>
            <a:rect l="l" t="t" r="r" b="b"/>
            <a:pathLst>
              <a:path w="120000" h="120000" extrusionOk="0">
                <a:moveTo>
                  <a:pt x="65711" y="6030"/>
                </a:moveTo>
                <a:cubicBezTo>
                  <a:pt x="88091" y="8563"/>
                  <a:pt x="106419" y="25570"/>
                  <a:pt x="111268" y="48306"/>
                </a:cubicBezTo>
                <a:lnTo>
                  <a:pt x="118715" y="48099"/>
                </a:lnTo>
                <a:lnTo>
                  <a:pt x="104985" y="58748"/>
                </a:lnTo>
                <a:lnTo>
                  <a:pt x="88735" y="48933"/>
                </a:lnTo>
                <a:lnTo>
                  <a:pt x="96180" y="48726"/>
                </a:lnTo>
                <a:lnTo>
                  <a:pt x="96180" y="48726"/>
                </a:lnTo>
                <a:cubicBezTo>
                  <a:pt x="92170" y="31901"/>
                  <a:pt x="79646" y="19530"/>
                  <a:pt x="64504" y="17435"/>
                </a:cubicBezTo>
                <a:close/>
              </a:path>
            </a:pathLst>
          </a:custGeom>
          <a:solidFill>
            <a:srgbClr val="E54526"/>
          </a:solidFill>
          <a:ln w="12700" cap="flat" cmpd="sng">
            <a:solidFill>
              <a:srgbClr val="E5452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pic>
        <p:nvPicPr>
          <p:cNvPr id="227" name="Google Shape;227;p2"/>
          <p:cNvPicPr preferRelativeResize="0"/>
          <p:nvPr/>
        </p:nvPicPr>
        <p:blipFill rotWithShape="1">
          <a:blip r:embed="rId3">
            <a:alphaModFix/>
          </a:blip>
          <a:srcRect/>
          <a:stretch/>
        </p:blipFill>
        <p:spPr>
          <a:xfrm>
            <a:off x="350" y="1818929"/>
            <a:ext cx="7571632" cy="5122246"/>
          </a:xfrm>
          <a:prstGeom prst="rect">
            <a:avLst/>
          </a:prstGeom>
          <a:noFill/>
          <a:ln>
            <a:noFill/>
          </a:ln>
        </p:spPr>
      </p:pic>
      <p:sp>
        <p:nvSpPr>
          <p:cNvPr id="228" name="Google Shape;228;p2"/>
          <p:cNvSpPr/>
          <p:nvPr/>
        </p:nvSpPr>
        <p:spPr>
          <a:xfrm>
            <a:off x="-4203" y="4307721"/>
            <a:ext cx="5531020" cy="5624584"/>
          </a:xfrm>
          <a:prstGeom prst="rect">
            <a:avLst/>
          </a:prstGeom>
          <a:solidFill>
            <a:srgbClr val="3389CA"/>
          </a:solidFill>
          <a:ln w="12700" cap="flat" cmpd="sng">
            <a:solidFill>
              <a:srgbClr val="3389C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9" name="Google Shape;229;p2"/>
          <p:cNvSpPr txBox="1">
            <a:spLocks noGrp="1"/>
          </p:cNvSpPr>
          <p:nvPr>
            <p:ph type="body" idx="2"/>
          </p:nvPr>
        </p:nvSpPr>
        <p:spPr>
          <a:xfrm>
            <a:off x="515712" y="660136"/>
            <a:ext cx="3426701" cy="120485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2200"/>
              <a:buNone/>
            </a:pPr>
            <a:r>
              <a:rPr lang="en-GB">
                <a:solidFill>
                  <a:srgbClr val="E54526"/>
                </a:solidFill>
              </a:rPr>
              <a:t>Additional Information</a:t>
            </a:r>
            <a:endParaRPr>
              <a:solidFill>
                <a:schemeClr val="lt1"/>
              </a:solidFill>
            </a:endParaRPr>
          </a:p>
        </p:txBody>
      </p:sp>
      <p:sp>
        <p:nvSpPr>
          <p:cNvPr id="230" name="Google Shape;230;p2"/>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2</a:t>
            </a:fld>
            <a:endParaRPr/>
          </a:p>
        </p:txBody>
      </p:sp>
      <p:sp>
        <p:nvSpPr>
          <p:cNvPr id="231" name="Google Shape;231;p2"/>
          <p:cNvSpPr txBox="1"/>
          <p:nvPr/>
        </p:nvSpPr>
        <p:spPr>
          <a:xfrm>
            <a:off x="353925" y="4619533"/>
            <a:ext cx="5033729" cy="5189072"/>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Clr>
                <a:schemeClr val="dk1"/>
              </a:buClr>
              <a:buSzPts val="1100"/>
              <a:buFont typeface="Arial"/>
              <a:buNone/>
            </a:pPr>
            <a:r>
              <a:rPr lang="en-GB" sz="1200" b="1" i="1">
                <a:solidFill>
                  <a:schemeClr val="lt1"/>
                </a:solidFill>
                <a:latin typeface="Calibri"/>
                <a:ea typeface="Calibri"/>
                <a:cs typeface="Calibri"/>
                <a:sym typeface="Calibri"/>
              </a:rPr>
              <a:t>CSI EU Digital Transformation Toolbox</a:t>
            </a:r>
            <a:endParaRPr/>
          </a:p>
          <a:p>
            <a:pPr marL="0" marR="0" lvl="0" indent="0" algn="ctr" rtl="0">
              <a:lnSpc>
                <a:spcPct val="115000"/>
              </a:lnSpc>
              <a:spcBef>
                <a:spcPts val="0"/>
              </a:spcBef>
              <a:spcAft>
                <a:spcPts val="0"/>
              </a:spcAft>
              <a:buClr>
                <a:schemeClr val="dk1"/>
              </a:buClr>
              <a:buSzPts val="1100"/>
              <a:buFont typeface="Arial"/>
              <a:buNone/>
            </a:pPr>
            <a:r>
              <a:rPr lang="en-GB" sz="1200">
                <a:solidFill>
                  <a:schemeClr val="lt1"/>
                </a:solidFill>
                <a:latin typeface="Calibri"/>
                <a:ea typeface="Calibri"/>
                <a:cs typeface="Calibri"/>
                <a:sym typeface="Calibri"/>
              </a:rPr>
              <a:t>Cultural Social Innovation Europe - Erasmus+ Project Partnership</a:t>
            </a:r>
            <a:endParaRPr/>
          </a:p>
          <a:p>
            <a:pPr marL="0" marR="0" lvl="0" indent="0" algn="ctr" rtl="0">
              <a:lnSpc>
                <a:spcPct val="115000"/>
              </a:lnSpc>
              <a:spcBef>
                <a:spcPts val="0"/>
              </a:spcBef>
              <a:spcAft>
                <a:spcPts val="0"/>
              </a:spcAft>
              <a:buClr>
                <a:schemeClr val="dk1"/>
              </a:buClr>
              <a:buSzPts val="1100"/>
              <a:buFont typeface="Arial"/>
              <a:buNone/>
            </a:pPr>
            <a:r>
              <a:rPr lang="en-GB" sz="1200">
                <a:solidFill>
                  <a:schemeClr val="lt1"/>
                </a:solidFill>
                <a:latin typeface="Calibri"/>
                <a:ea typeface="Calibri"/>
                <a:cs typeface="Calibri"/>
                <a:sym typeface="Calibri"/>
              </a:rPr>
              <a:t>1st edition in English language | August 2022</a:t>
            </a:r>
            <a:endParaRPr/>
          </a:p>
          <a:p>
            <a:pPr marL="0" marR="0" lvl="0" indent="0" algn="ctr" rtl="0">
              <a:lnSpc>
                <a:spcPct val="115000"/>
              </a:lnSpc>
              <a:spcBef>
                <a:spcPts val="0"/>
              </a:spcBef>
              <a:spcAft>
                <a:spcPts val="0"/>
              </a:spcAft>
              <a:buClr>
                <a:schemeClr val="dk1"/>
              </a:buClr>
              <a:buSzPts val="1100"/>
              <a:buFont typeface="Arial"/>
              <a:buNone/>
            </a:pPr>
            <a:endParaRPr sz="1200">
              <a:solidFill>
                <a:schemeClr val="lt1"/>
              </a:solidFill>
              <a:latin typeface="Calibri"/>
              <a:ea typeface="Calibri"/>
              <a:cs typeface="Calibri"/>
              <a:sym typeface="Calibri"/>
            </a:endParaRPr>
          </a:p>
          <a:p>
            <a:pPr marL="0" marR="0" lvl="0" indent="0" algn="ctr" rtl="0">
              <a:lnSpc>
                <a:spcPct val="115000"/>
              </a:lnSpc>
              <a:spcBef>
                <a:spcPts val="0"/>
              </a:spcBef>
              <a:spcAft>
                <a:spcPts val="0"/>
              </a:spcAft>
              <a:buClr>
                <a:schemeClr val="dk1"/>
              </a:buClr>
              <a:buSzPts val="1100"/>
              <a:buFont typeface="Arial"/>
              <a:buNone/>
            </a:pPr>
            <a:r>
              <a:rPr lang="en-GB" sz="1200" b="1">
                <a:solidFill>
                  <a:schemeClr val="lt1"/>
                </a:solidFill>
                <a:latin typeface="Calibri"/>
                <a:ea typeface="Calibri"/>
                <a:cs typeface="Calibri"/>
                <a:sym typeface="Calibri"/>
              </a:rPr>
              <a:t>Intellectual property rights:</a:t>
            </a:r>
            <a:endParaRPr/>
          </a:p>
          <a:p>
            <a:pPr marL="0" marR="0" lvl="0" indent="0" algn="ctr" rtl="0">
              <a:lnSpc>
                <a:spcPct val="115000"/>
              </a:lnSpc>
              <a:spcBef>
                <a:spcPts val="0"/>
              </a:spcBef>
              <a:spcAft>
                <a:spcPts val="0"/>
              </a:spcAft>
              <a:buClr>
                <a:schemeClr val="dk1"/>
              </a:buClr>
              <a:buSzPts val="1100"/>
              <a:buFont typeface="Arial"/>
              <a:buNone/>
            </a:pPr>
            <a:r>
              <a:rPr lang="en-GB" sz="1200">
                <a:solidFill>
                  <a:schemeClr val="lt1"/>
                </a:solidFill>
                <a:latin typeface="Calibri"/>
                <a:ea typeface="Calibri"/>
                <a:cs typeface="Calibri"/>
                <a:sym typeface="Calibri"/>
              </a:rPr>
              <a:t>Copyright © 2022, Cultural Social Innovation Europe - Erasmus+ Project Partnership</a:t>
            </a:r>
            <a:endParaRPr/>
          </a:p>
          <a:p>
            <a:pPr marL="0" marR="0" lvl="0" indent="0" algn="ctr" rtl="0">
              <a:lnSpc>
                <a:spcPct val="115000"/>
              </a:lnSpc>
              <a:spcBef>
                <a:spcPts val="0"/>
              </a:spcBef>
              <a:spcAft>
                <a:spcPts val="0"/>
              </a:spcAft>
              <a:buClr>
                <a:schemeClr val="dk1"/>
              </a:buClr>
              <a:buSzPts val="1100"/>
              <a:buFont typeface="Arial"/>
              <a:buNone/>
            </a:pPr>
            <a:r>
              <a:rPr lang="en-GB" sz="1200">
                <a:solidFill>
                  <a:schemeClr val="lt1"/>
                </a:solidFill>
                <a:latin typeface="Calibri"/>
                <a:ea typeface="Calibri"/>
                <a:cs typeface="Calibri"/>
                <a:sym typeface="Calibri"/>
              </a:rPr>
              <a:t>website: </a:t>
            </a:r>
            <a:r>
              <a:rPr lang="en-GB" sz="12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https://www.csi-project.eu</a:t>
            </a:r>
            <a:r>
              <a:rPr lang="en-GB" sz="1200">
                <a:solidFill>
                  <a:schemeClr val="lt1"/>
                </a:solidFill>
                <a:latin typeface="Calibri"/>
                <a:ea typeface="Calibri"/>
                <a:cs typeface="Calibri"/>
                <a:sym typeface="Calibri"/>
              </a:rPr>
              <a:t>  </a:t>
            </a:r>
            <a:endParaRPr/>
          </a:p>
          <a:p>
            <a:pPr marL="0" marR="0" lvl="0" indent="0" algn="ctr" rtl="0">
              <a:lnSpc>
                <a:spcPct val="115000"/>
              </a:lnSpc>
              <a:spcBef>
                <a:spcPts val="0"/>
              </a:spcBef>
              <a:spcAft>
                <a:spcPts val="0"/>
              </a:spcAft>
              <a:buClr>
                <a:schemeClr val="dk1"/>
              </a:buClr>
              <a:buSzPts val="1100"/>
              <a:buFont typeface="Arial"/>
              <a:buNone/>
            </a:pPr>
            <a:endParaRPr sz="1200">
              <a:solidFill>
                <a:schemeClr val="lt1"/>
              </a:solidFill>
              <a:latin typeface="Calibri"/>
              <a:ea typeface="Calibri"/>
              <a:cs typeface="Calibri"/>
              <a:sym typeface="Calibri"/>
            </a:endParaRPr>
          </a:p>
          <a:p>
            <a:pPr marL="0" marR="0" lvl="0" indent="0" algn="ctr" rtl="0">
              <a:lnSpc>
                <a:spcPct val="115000"/>
              </a:lnSpc>
              <a:spcBef>
                <a:spcPts val="0"/>
              </a:spcBef>
              <a:spcAft>
                <a:spcPts val="0"/>
              </a:spcAft>
              <a:buClr>
                <a:schemeClr val="dk1"/>
              </a:buClr>
              <a:buSzPts val="1100"/>
              <a:buFont typeface="Arial"/>
              <a:buNone/>
            </a:pPr>
            <a:r>
              <a:rPr lang="en-GB" sz="1200" b="1">
                <a:solidFill>
                  <a:schemeClr val="lt1"/>
                </a:solidFill>
                <a:latin typeface="Calibri"/>
                <a:ea typeface="Calibri"/>
                <a:cs typeface="Calibri"/>
                <a:sym typeface="Calibri"/>
              </a:rPr>
              <a:t>License:</a:t>
            </a:r>
            <a:endParaRPr/>
          </a:p>
          <a:p>
            <a:pPr marL="0" marR="0" lvl="0" indent="0" algn="ctr" rtl="0">
              <a:lnSpc>
                <a:spcPct val="115000"/>
              </a:lnSpc>
              <a:spcBef>
                <a:spcPts val="0"/>
              </a:spcBef>
              <a:spcAft>
                <a:spcPts val="0"/>
              </a:spcAft>
              <a:buClr>
                <a:schemeClr val="dk1"/>
              </a:buClr>
              <a:buSzPts val="1100"/>
              <a:buFont typeface="Arial"/>
              <a:buNone/>
            </a:pPr>
            <a:r>
              <a:rPr lang="en-GB" sz="1200">
                <a:solidFill>
                  <a:schemeClr val="lt1"/>
                </a:solidFill>
                <a:latin typeface="Calibri"/>
                <a:ea typeface="Calibri"/>
                <a:cs typeface="Calibri"/>
                <a:sym typeface="Calibri"/>
              </a:rPr>
              <a:t>Except where otherwise noted, the content of this toolbox is published under the terms of: </a:t>
            </a:r>
            <a:endParaRPr/>
          </a:p>
          <a:p>
            <a:pPr marL="0" marR="0" lvl="0" indent="0" algn="ctr" rtl="0">
              <a:lnSpc>
                <a:spcPct val="115000"/>
              </a:lnSpc>
              <a:spcBef>
                <a:spcPts val="0"/>
              </a:spcBef>
              <a:spcAft>
                <a:spcPts val="0"/>
              </a:spcAft>
              <a:buClr>
                <a:schemeClr val="dk1"/>
              </a:buClr>
              <a:buSzPts val="1100"/>
              <a:buFont typeface="Arial"/>
              <a:buNone/>
            </a:pPr>
            <a:r>
              <a:rPr lang="en-GB" sz="1200">
                <a:solidFill>
                  <a:schemeClr val="lt1"/>
                </a:solidFill>
                <a:latin typeface="Calibri"/>
                <a:ea typeface="Calibri"/>
                <a:cs typeface="Calibri"/>
                <a:sym typeface="Calibri"/>
              </a:rPr>
              <a:t>Creative Commons Attribution - ShareAlike 4.0 license. </a:t>
            </a:r>
            <a:endParaRPr/>
          </a:p>
          <a:p>
            <a:pPr marL="0" marR="0" lvl="0" indent="0" algn="ctr" rtl="0">
              <a:lnSpc>
                <a:spcPct val="115000"/>
              </a:lnSpc>
              <a:spcBef>
                <a:spcPts val="0"/>
              </a:spcBef>
              <a:spcAft>
                <a:spcPts val="0"/>
              </a:spcAft>
              <a:buClr>
                <a:schemeClr val="dk1"/>
              </a:buClr>
              <a:buSzPts val="1200"/>
              <a:buFont typeface="Arial"/>
              <a:buNone/>
            </a:pPr>
            <a:endParaRPr sz="1200">
              <a:solidFill>
                <a:schemeClr val="lt1"/>
              </a:solidFill>
              <a:latin typeface="Calibri"/>
              <a:ea typeface="Calibri"/>
              <a:cs typeface="Calibri"/>
              <a:sym typeface="Calibri"/>
            </a:endParaRPr>
          </a:p>
          <a:p>
            <a:pPr marL="0" marR="0" lvl="0" indent="0" algn="ctr" rtl="0">
              <a:lnSpc>
                <a:spcPct val="115000"/>
              </a:lnSpc>
              <a:spcBef>
                <a:spcPts val="0"/>
              </a:spcBef>
              <a:spcAft>
                <a:spcPts val="0"/>
              </a:spcAft>
              <a:buClr>
                <a:schemeClr val="dk1"/>
              </a:buClr>
              <a:buSzPts val="1100"/>
              <a:buFont typeface="Arial"/>
              <a:buNone/>
            </a:pPr>
            <a:endParaRPr sz="1200">
              <a:solidFill>
                <a:schemeClr val="lt1"/>
              </a:solidFill>
              <a:latin typeface="Calibri"/>
              <a:ea typeface="Calibri"/>
              <a:cs typeface="Calibri"/>
              <a:sym typeface="Calibri"/>
            </a:endParaRPr>
          </a:p>
          <a:p>
            <a:pPr marL="0" marR="0" lvl="0" indent="0" algn="ctr" rtl="0">
              <a:lnSpc>
                <a:spcPct val="115000"/>
              </a:lnSpc>
              <a:spcBef>
                <a:spcPts val="0"/>
              </a:spcBef>
              <a:spcAft>
                <a:spcPts val="0"/>
              </a:spcAft>
              <a:buClr>
                <a:schemeClr val="dk1"/>
              </a:buClr>
              <a:buSzPts val="1100"/>
              <a:buFont typeface="Arial"/>
              <a:buNone/>
            </a:pPr>
            <a:r>
              <a:rPr lang="en-GB" sz="1200">
                <a:solidFill>
                  <a:schemeClr val="lt1"/>
                </a:solidFill>
                <a:latin typeface="Calibri"/>
                <a:ea typeface="Calibri"/>
                <a:cs typeface="Calibri"/>
                <a:sym typeface="Calibri"/>
              </a:rPr>
              <a:t>To read a summary of this license, visit the website:</a:t>
            </a:r>
            <a:endParaRPr/>
          </a:p>
          <a:p>
            <a:pPr marL="0" marR="0" lvl="0" indent="0" algn="ctr" rtl="0">
              <a:lnSpc>
                <a:spcPct val="115000"/>
              </a:lnSpc>
              <a:spcBef>
                <a:spcPts val="0"/>
              </a:spcBef>
              <a:spcAft>
                <a:spcPts val="0"/>
              </a:spcAft>
              <a:buClr>
                <a:schemeClr val="dk1"/>
              </a:buClr>
              <a:buSzPts val="1100"/>
              <a:buFont typeface="Arial"/>
              <a:buNone/>
            </a:pPr>
            <a:r>
              <a:rPr lang="en-GB" sz="1200" u="sng">
                <a:solidFill>
                  <a:schemeClr val="lt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https://creativecommons.org/licenses/by-sa/4.0/</a:t>
            </a:r>
            <a:r>
              <a:rPr lang="en-GB" sz="1200">
                <a:solidFill>
                  <a:schemeClr val="lt1"/>
                </a:solidFill>
                <a:latin typeface="Calibri"/>
                <a:ea typeface="Calibri"/>
                <a:cs typeface="Calibri"/>
                <a:sym typeface="Calibri"/>
              </a:rPr>
              <a:t>    </a:t>
            </a:r>
            <a:endParaRPr/>
          </a:p>
          <a:p>
            <a:pPr marL="0" marR="0" lvl="0" indent="0" algn="ctr" rtl="0">
              <a:lnSpc>
                <a:spcPct val="115000"/>
              </a:lnSpc>
              <a:spcBef>
                <a:spcPts val="0"/>
              </a:spcBef>
              <a:spcAft>
                <a:spcPts val="0"/>
              </a:spcAft>
              <a:buClr>
                <a:schemeClr val="dk1"/>
              </a:buClr>
              <a:buSzPts val="1100"/>
              <a:buFont typeface="Arial"/>
              <a:buNone/>
            </a:pPr>
            <a:endParaRPr sz="1200">
              <a:solidFill>
                <a:schemeClr val="lt1"/>
              </a:solidFill>
              <a:latin typeface="Calibri"/>
              <a:ea typeface="Calibri"/>
              <a:cs typeface="Calibri"/>
              <a:sym typeface="Calibri"/>
            </a:endParaRPr>
          </a:p>
          <a:p>
            <a:pPr marL="0" marR="0" lvl="0" indent="0" algn="ctr" rtl="0">
              <a:lnSpc>
                <a:spcPct val="115000"/>
              </a:lnSpc>
              <a:spcBef>
                <a:spcPts val="0"/>
              </a:spcBef>
              <a:spcAft>
                <a:spcPts val="0"/>
              </a:spcAft>
              <a:buClr>
                <a:schemeClr val="dk1"/>
              </a:buClr>
              <a:buSzPts val="1100"/>
              <a:buFont typeface="Arial"/>
              <a:buNone/>
            </a:pPr>
            <a:r>
              <a:rPr lang="en-GB" sz="1200" b="1">
                <a:solidFill>
                  <a:schemeClr val="lt1"/>
                </a:solidFill>
                <a:latin typeface="Calibri"/>
                <a:ea typeface="Calibri"/>
                <a:cs typeface="Calibri"/>
                <a:sym typeface="Calibri"/>
              </a:rPr>
              <a:t>Disclaimer:</a:t>
            </a:r>
            <a:endParaRPr/>
          </a:p>
          <a:p>
            <a:pPr marL="0" marR="0" lvl="0" indent="0" algn="just" rtl="0">
              <a:lnSpc>
                <a:spcPct val="115000"/>
              </a:lnSpc>
              <a:spcBef>
                <a:spcPts val="0"/>
              </a:spcBef>
              <a:spcAft>
                <a:spcPts val="0"/>
              </a:spcAft>
              <a:buClr>
                <a:schemeClr val="dk1"/>
              </a:buClr>
              <a:buSzPts val="1100"/>
              <a:buFont typeface="Arial"/>
              <a:buNone/>
            </a:pPr>
            <a:r>
              <a:rPr lang="en-GB" sz="1200">
                <a:solidFill>
                  <a:schemeClr val="lt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p>
        </p:txBody>
      </p:sp>
      <p:sp>
        <p:nvSpPr>
          <p:cNvPr id="232" name="Google Shape;232;p2"/>
          <p:cNvSpPr/>
          <p:nvPr/>
        </p:nvSpPr>
        <p:spPr>
          <a:xfrm>
            <a:off x="105280" y="4353785"/>
            <a:ext cx="5531020" cy="5720568"/>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3" name="Google Shape;233;p2"/>
          <p:cNvSpPr/>
          <p:nvPr/>
        </p:nvSpPr>
        <p:spPr>
          <a:xfrm rot="-751054">
            <a:off x="2366268" y="214511"/>
            <a:ext cx="2341938" cy="3305231"/>
          </a:xfrm>
          <a:custGeom>
            <a:avLst/>
            <a:gdLst/>
            <a:ahLst/>
            <a:cxnLst/>
            <a:rect l="l" t="t" r="r" b="b"/>
            <a:pathLst>
              <a:path w="120000" h="120000" extrusionOk="0">
                <a:moveTo>
                  <a:pt x="66173" y="5693"/>
                </a:moveTo>
                <a:lnTo>
                  <a:pt x="66173" y="5693"/>
                </a:lnTo>
                <a:cubicBezTo>
                  <a:pt x="88664" y="8467"/>
                  <a:pt x="106912" y="25951"/>
                  <a:pt x="111440" y="49066"/>
                </a:cubicBezTo>
                <a:lnTo>
                  <a:pt x="118912" y="48872"/>
                </a:lnTo>
                <a:lnTo>
                  <a:pt x="104987" y="58834"/>
                </a:lnTo>
                <a:lnTo>
                  <a:pt x="88933" y="49649"/>
                </a:lnTo>
                <a:lnTo>
                  <a:pt x="96410" y="49455"/>
                </a:lnTo>
                <a:cubicBezTo>
                  <a:pt x="92720" y="31869"/>
                  <a:pt x="80245" y="18728"/>
                  <a:pt x="64964" y="16330"/>
                </a:cubicBezTo>
                <a:close/>
              </a:path>
            </a:pathLst>
          </a:cu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pic>
        <p:nvPicPr>
          <p:cNvPr id="735" name="Google Shape;735;p20"/>
          <p:cNvPicPr preferRelativeResize="0">
            <a:picLocks noGrp="1"/>
          </p:cNvPicPr>
          <p:nvPr>
            <p:ph type="pic" idx="5"/>
          </p:nvPr>
        </p:nvPicPr>
        <p:blipFill rotWithShape="1">
          <a:blip r:embed="rId3">
            <a:alphaModFix/>
          </a:blip>
          <a:srcRect l="6611" r="6610"/>
          <a:stretch/>
        </p:blipFill>
        <p:spPr>
          <a:xfrm>
            <a:off x="1830749" y="6637477"/>
            <a:ext cx="4103792" cy="2654091"/>
          </a:xfrm>
          <a:prstGeom prst="rect">
            <a:avLst/>
          </a:prstGeom>
          <a:solidFill>
            <a:schemeClr val="lt1"/>
          </a:solidFill>
          <a:ln>
            <a:noFill/>
          </a:ln>
        </p:spPr>
      </p:pic>
      <p:sp>
        <p:nvSpPr>
          <p:cNvPr id="736" name="Google Shape;736;p20"/>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737" name="Google Shape;737;p20"/>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dirty="0" err="1">
                <a:solidFill>
                  <a:srgbClr val="23385C"/>
                </a:solidFill>
              </a:rPr>
              <a:t>Abbiamo</a:t>
            </a:r>
            <a:r>
              <a:rPr lang="en-GB" sz="1600" dirty="0">
                <a:solidFill>
                  <a:srgbClr val="23385C"/>
                </a:solidFill>
              </a:rPr>
              <a:t> </a:t>
            </a:r>
            <a:r>
              <a:rPr lang="en-GB" sz="1600" dirty="0" err="1">
                <a:solidFill>
                  <a:srgbClr val="23385C"/>
                </a:solidFill>
              </a:rPr>
              <a:t>raccolto</a:t>
            </a:r>
            <a:r>
              <a:rPr lang="en-GB" sz="1600" dirty="0">
                <a:solidFill>
                  <a:srgbClr val="23385C"/>
                </a:solidFill>
              </a:rPr>
              <a:t> e </a:t>
            </a:r>
            <a:r>
              <a:rPr lang="en-GB" sz="1600" dirty="0" err="1">
                <a:solidFill>
                  <a:srgbClr val="23385C"/>
                </a:solidFill>
              </a:rPr>
              <a:t>creato</a:t>
            </a:r>
            <a:r>
              <a:rPr lang="en-GB" sz="1600" dirty="0">
                <a:solidFill>
                  <a:srgbClr val="23385C"/>
                </a:solidFill>
              </a:rPr>
              <a:t> </a:t>
            </a:r>
            <a:r>
              <a:rPr lang="en-GB" sz="1600" dirty="0" err="1">
                <a:solidFill>
                  <a:srgbClr val="23385C"/>
                </a:solidFill>
              </a:rPr>
              <a:t>alcuni</a:t>
            </a:r>
            <a:r>
              <a:rPr lang="en-GB" sz="1600" dirty="0">
                <a:solidFill>
                  <a:srgbClr val="23385C"/>
                </a:solidFill>
              </a:rPr>
              <a:t> video di </a:t>
            </a:r>
            <a:r>
              <a:rPr lang="en-GB" sz="1600" dirty="0" err="1">
                <a:solidFill>
                  <a:srgbClr val="23385C"/>
                </a:solidFill>
              </a:rPr>
              <a:t>casi</a:t>
            </a:r>
            <a:r>
              <a:rPr lang="en-GB" sz="1600" dirty="0">
                <a:solidFill>
                  <a:srgbClr val="23385C"/>
                </a:solidFill>
              </a:rPr>
              <a:t> di studio </a:t>
            </a:r>
            <a:r>
              <a:rPr lang="en-GB" sz="1600" dirty="0" err="1">
                <a:solidFill>
                  <a:srgbClr val="23385C"/>
                </a:solidFill>
              </a:rPr>
              <a:t>che</a:t>
            </a:r>
            <a:r>
              <a:rPr lang="en-GB" sz="1600" dirty="0">
                <a:solidFill>
                  <a:srgbClr val="23385C"/>
                </a:solidFill>
              </a:rPr>
              <a:t> vi </a:t>
            </a:r>
            <a:r>
              <a:rPr lang="en-GB" sz="1600" dirty="0" err="1">
                <a:solidFill>
                  <a:srgbClr val="23385C"/>
                </a:solidFill>
              </a:rPr>
              <a:t>daranno</a:t>
            </a:r>
            <a:r>
              <a:rPr lang="en-GB" sz="1600" dirty="0">
                <a:solidFill>
                  <a:srgbClr val="23385C"/>
                </a:solidFill>
              </a:rPr>
              <a:t> </a:t>
            </a:r>
            <a:r>
              <a:rPr lang="en-GB" sz="1600" dirty="0" err="1">
                <a:solidFill>
                  <a:srgbClr val="23385C"/>
                </a:solidFill>
              </a:rPr>
              <a:t>ulteriori</a:t>
            </a:r>
            <a:r>
              <a:rPr lang="en-GB" sz="1600" dirty="0">
                <a:solidFill>
                  <a:srgbClr val="23385C"/>
                </a:solidFill>
              </a:rPr>
              <a:t> </a:t>
            </a:r>
            <a:r>
              <a:rPr lang="en-GB" sz="1600" dirty="0" err="1">
                <a:solidFill>
                  <a:srgbClr val="23385C"/>
                </a:solidFill>
              </a:rPr>
              <a:t>informazioni</a:t>
            </a:r>
            <a:r>
              <a:rPr lang="en-GB" sz="1600" dirty="0">
                <a:solidFill>
                  <a:srgbClr val="23385C"/>
                </a:solidFill>
              </a:rPr>
              <a:t> </a:t>
            </a:r>
            <a:r>
              <a:rPr lang="en-GB" sz="1600" dirty="0" err="1">
                <a:solidFill>
                  <a:srgbClr val="23385C"/>
                </a:solidFill>
              </a:rPr>
              <a:t>su</a:t>
            </a:r>
            <a:r>
              <a:rPr lang="en-GB" sz="1600" dirty="0">
                <a:solidFill>
                  <a:srgbClr val="23385C"/>
                </a:solidFill>
              </a:rPr>
              <a:t> </a:t>
            </a:r>
            <a:r>
              <a:rPr lang="en-GB" sz="1600" dirty="0" err="1">
                <a:solidFill>
                  <a:srgbClr val="23385C"/>
                </a:solidFill>
              </a:rPr>
              <a:t>ShareTree</a:t>
            </a:r>
            <a:r>
              <a:rPr lang="en-GB" sz="1600" dirty="0">
                <a:solidFill>
                  <a:srgbClr val="23385C"/>
                </a:solidFill>
              </a:rPr>
              <a:t> e </a:t>
            </a:r>
            <a:r>
              <a:rPr lang="en-GB" sz="1600" dirty="0" err="1">
                <a:solidFill>
                  <a:srgbClr val="23385C"/>
                </a:solidFill>
              </a:rPr>
              <a:t>su</a:t>
            </a:r>
            <a:r>
              <a:rPr lang="en-GB" sz="1600" dirty="0">
                <a:solidFill>
                  <a:srgbClr val="23385C"/>
                </a:solidFill>
              </a:rPr>
              <a:t> come </a:t>
            </a:r>
            <a:r>
              <a:rPr lang="en-GB" sz="1600" dirty="0" err="1">
                <a:solidFill>
                  <a:srgbClr val="23385C"/>
                </a:solidFill>
              </a:rPr>
              <a:t>può</a:t>
            </a:r>
            <a:r>
              <a:rPr lang="en-GB" sz="1600" dirty="0">
                <a:solidFill>
                  <a:srgbClr val="23385C"/>
                </a:solidFill>
              </a:rPr>
              <a:t> </a:t>
            </a:r>
            <a:r>
              <a:rPr lang="en-GB" sz="1600" dirty="0" err="1">
                <a:solidFill>
                  <a:srgbClr val="23385C"/>
                </a:solidFill>
              </a:rPr>
              <a:t>essere</a:t>
            </a:r>
            <a:r>
              <a:rPr lang="en-GB" sz="1600" dirty="0">
                <a:solidFill>
                  <a:srgbClr val="23385C"/>
                </a:solidFill>
              </a:rPr>
              <a:t> </a:t>
            </a:r>
            <a:r>
              <a:rPr lang="en-GB" sz="1600" dirty="0" err="1">
                <a:solidFill>
                  <a:srgbClr val="23385C"/>
                </a:solidFill>
              </a:rPr>
              <a:t>utilizzato</a:t>
            </a:r>
            <a:r>
              <a:rPr lang="en-GB" sz="1600" dirty="0">
                <a:solidFill>
                  <a:srgbClr val="23385C"/>
                </a:solidFill>
              </a:rPr>
              <a:t>!</a:t>
            </a:r>
            <a:endParaRPr sz="1600" dirty="0"/>
          </a:p>
        </p:txBody>
      </p:sp>
      <p:sp>
        <p:nvSpPr>
          <p:cNvPr id="738" name="Google Shape;738;p20"/>
          <p:cNvSpPr txBox="1">
            <a:spLocks noGrp="1"/>
          </p:cNvSpPr>
          <p:nvPr>
            <p:ph type="body" idx="3"/>
          </p:nvPr>
        </p:nvSpPr>
        <p:spPr>
          <a:xfrm>
            <a:off x="626740" y="1454224"/>
            <a:ext cx="6326366" cy="322272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200"/>
              <a:buFont typeface="Arial"/>
              <a:buNone/>
            </a:pPr>
            <a:r>
              <a:rPr lang="en-GB" dirty="0" err="1"/>
              <a:t>L'applicazione</a:t>
            </a:r>
            <a:r>
              <a:rPr lang="en-GB" dirty="0"/>
              <a:t> </a:t>
            </a:r>
            <a:r>
              <a:rPr lang="en-GB" dirty="0" err="1"/>
              <a:t>ShareTree</a:t>
            </a:r>
            <a:r>
              <a:rPr lang="en-GB" dirty="0"/>
              <a:t> </a:t>
            </a:r>
            <a:r>
              <a:rPr lang="en-GB" dirty="0" err="1"/>
              <a:t>consente</a:t>
            </a:r>
            <a:r>
              <a:rPr lang="en-GB" dirty="0"/>
              <a:t> a </a:t>
            </a:r>
            <a:r>
              <a:rPr lang="en-GB" dirty="0" err="1"/>
              <a:t>individui</a:t>
            </a:r>
            <a:r>
              <a:rPr lang="en-GB" dirty="0"/>
              <a:t>, </a:t>
            </a:r>
            <a:r>
              <a:rPr lang="en-GB" dirty="0" err="1"/>
              <a:t>scuole</a:t>
            </a:r>
            <a:r>
              <a:rPr lang="en-GB" dirty="0"/>
              <a:t>, </a:t>
            </a:r>
            <a:r>
              <a:rPr lang="en-GB" dirty="0" err="1"/>
              <a:t>gruppi</a:t>
            </a:r>
            <a:r>
              <a:rPr lang="en-GB" dirty="0"/>
              <a:t> </a:t>
            </a:r>
            <a:r>
              <a:rPr lang="en-GB" dirty="0" err="1"/>
              <a:t>comunitari</a:t>
            </a:r>
            <a:r>
              <a:rPr lang="en-GB" dirty="0"/>
              <a:t> e </a:t>
            </a:r>
            <a:r>
              <a:rPr lang="en-GB" dirty="0" err="1"/>
              <a:t>aziende</a:t>
            </a:r>
            <a:r>
              <a:rPr lang="en-GB" dirty="0"/>
              <a:t> di </a:t>
            </a:r>
            <a:r>
              <a:rPr lang="en-GB" dirty="0" err="1"/>
              <a:t>sviluppare</a:t>
            </a:r>
            <a:r>
              <a:rPr lang="en-GB" dirty="0"/>
              <a:t> e </a:t>
            </a:r>
            <a:r>
              <a:rPr lang="en-GB" dirty="0" err="1"/>
              <a:t>dimostrare</a:t>
            </a:r>
            <a:r>
              <a:rPr lang="en-GB" dirty="0"/>
              <a:t> </a:t>
            </a:r>
            <a:r>
              <a:rPr lang="en-GB" dirty="0" err="1"/>
              <a:t>caratteri</a:t>
            </a:r>
            <a:r>
              <a:rPr lang="en-GB" dirty="0"/>
              <a:t> e culture di alto </a:t>
            </a:r>
            <a:r>
              <a:rPr lang="en-GB" dirty="0" err="1"/>
              <a:t>valore</a:t>
            </a:r>
            <a:r>
              <a:rPr lang="en-GB" dirty="0"/>
              <a:t>. </a:t>
            </a:r>
            <a:r>
              <a:rPr lang="en-GB" dirty="0" err="1"/>
              <a:t>Consente</a:t>
            </a:r>
            <a:r>
              <a:rPr lang="en-GB" dirty="0"/>
              <a:t> ai </a:t>
            </a:r>
            <a:r>
              <a:rPr lang="en-GB" dirty="0" err="1"/>
              <a:t>suoi</a:t>
            </a:r>
            <a:r>
              <a:rPr lang="en-GB" dirty="0"/>
              <a:t> </a:t>
            </a:r>
            <a:r>
              <a:rPr lang="en-GB" dirty="0" err="1"/>
              <a:t>membri</a:t>
            </a:r>
            <a:r>
              <a:rPr lang="en-GB" dirty="0"/>
              <a:t> di vivere una vita di </a:t>
            </a:r>
            <a:r>
              <a:rPr lang="en-GB" dirty="0" err="1"/>
              <a:t>scopo</a:t>
            </a:r>
            <a:r>
              <a:rPr lang="en-GB" dirty="0"/>
              <a:t> e di </a:t>
            </a:r>
            <a:r>
              <a:rPr lang="en-GB" dirty="0" err="1"/>
              <a:t>significato</a:t>
            </a:r>
            <a:r>
              <a:rPr lang="en-GB" dirty="0"/>
              <a:t>. Questa </a:t>
            </a:r>
            <a:r>
              <a:rPr lang="en-GB" dirty="0" err="1"/>
              <a:t>piattaforma</a:t>
            </a:r>
            <a:r>
              <a:rPr lang="en-GB" dirty="0"/>
              <a:t> ha un carattere </a:t>
            </a:r>
            <a:r>
              <a:rPr lang="en-GB" dirty="0" err="1"/>
              <a:t>innovativo</a:t>
            </a:r>
            <a:r>
              <a:rPr lang="en-GB" dirty="0"/>
              <a:t> dal punto di vista </a:t>
            </a:r>
            <a:r>
              <a:rPr lang="en-GB" dirty="0" err="1"/>
              <a:t>sociale</a:t>
            </a:r>
            <a:r>
              <a:rPr lang="en-GB" dirty="0"/>
              <a:t>, in </a:t>
            </a:r>
            <a:r>
              <a:rPr lang="en-GB" dirty="0" err="1"/>
              <a:t>quanto</a:t>
            </a:r>
            <a:r>
              <a:rPr lang="en-GB" dirty="0"/>
              <a:t> è </a:t>
            </a:r>
            <a:r>
              <a:rPr lang="en-GB" dirty="0" err="1"/>
              <a:t>stata</a:t>
            </a:r>
            <a:r>
              <a:rPr lang="en-GB" dirty="0"/>
              <a:t> </a:t>
            </a:r>
            <a:r>
              <a:rPr lang="en-GB" dirty="0" err="1"/>
              <a:t>sviluppata</a:t>
            </a:r>
            <a:r>
              <a:rPr lang="en-GB" dirty="0"/>
              <a:t> per dare a </a:t>
            </a:r>
            <a:r>
              <a:rPr lang="en-GB" dirty="0" err="1"/>
              <a:t>scuole</a:t>
            </a:r>
            <a:r>
              <a:rPr lang="en-GB" dirty="0"/>
              <a:t>, </a:t>
            </a:r>
            <a:r>
              <a:rPr lang="en-GB" dirty="0" err="1"/>
              <a:t>gruppi</a:t>
            </a:r>
            <a:r>
              <a:rPr lang="en-GB" dirty="0"/>
              <a:t> </a:t>
            </a:r>
            <a:r>
              <a:rPr lang="en-GB" dirty="0" err="1"/>
              <a:t>comunitari</a:t>
            </a:r>
            <a:r>
              <a:rPr lang="en-GB" dirty="0"/>
              <a:t>, </a:t>
            </a:r>
            <a:r>
              <a:rPr lang="en-GB" dirty="0" err="1"/>
              <a:t>aziende</a:t>
            </a:r>
            <a:r>
              <a:rPr lang="en-GB" dirty="0"/>
              <a:t> e </a:t>
            </a:r>
            <a:r>
              <a:rPr lang="en-GB" dirty="0" err="1"/>
              <a:t>singoli</a:t>
            </a:r>
            <a:r>
              <a:rPr lang="en-GB" dirty="0"/>
              <a:t> </a:t>
            </a:r>
            <a:r>
              <a:rPr lang="en-GB" dirty="0" err="1"/>
              <a:t>individui</a:t>
            </a:r>
            <a:r>
              <a:rPr lang="en-GB" dirty="0"/>
              <a:t> </a:t>
            </a:r>
            <a:r>
              <a:rPr lang="en-GB" dirty="0" err="1"/>
              <a:t>l'opportunità</a:t>
            </a:r>
            <a:r>
              <a:rPr lang="en-GB" dirty="0"/>
              <a:t> di </a:t>
            </a:r>
            <a:r>
              <a:rPr lang="en-GB" dirty="0" err="1"/>
              <a:t>condividere</a:t>
            </a:r>
            <a:r>
              <a:rPr lang="en-GB" dirty="0"/>
              <a:t> il </a:t>
            </a:r>
            <a:r>
              <a:rPr lang="en-GB" dirty="0" err="1"/>
              <a:t>riconoscimento</a:t>
            </a:r>
            <a:r>
              <a:rPr lang="en-GB" dirty="0"/>
              <a:t> </a:t>
            </a:r>
            <a:r>
              <a:rPr lang="en-GB" dirty="0" err="1"/>
              <a:t>delle</a:t>
            </a:r>
            <a:r>
              <a:rPr lang="en-GB" dirty="0"/>
              <a:t> </a:t>
            </a:r>
            <a:r>
              <a:rPr lang="en-GB" dirty="0" err="1"/>
              <a:t>qualità</a:t>
            </a:r>
            <a:r>
              <a:rPr lang="en-GB" dirty="0"/>
              <a:t> </a:t>
            </a:r>
            <a:r>
              <a:rPr lang="en-GB" dirty="0" err="1"/>
              <a:t>caratteriali</a:t>
            </a:r>
            <a:r>
              <a:rPr lang="en-GB" dirty="0"/>
              <a:t> </a:t>
            </a:r>
            <a:r>
              <a:rPr lang="en-GB" dirty="0" err="1"/>
              <a:t>altrui</a:t>
            </a:r>
            <a:r>
              <a:rPr lang="en-GB" dirty="0"/>
              <a:t>, </a:t>
            </a:r>
            <a:r>
              <a:rPr lang="en-GB" dirty="0" err="1"/>
              <a:t>coltivando</a:t>
            </a:r>
            <a:r>
              <a:rPr lang="en-GB" dirty="0"/>
              <a:t> </a:t>
            </a:r>
            <a:r>
              <a:rPr lang="en-GB" dirty="0" err="1"/>
              <a:t>così</a:t>
            </a:r>
            <a:r>
              <a:rPr lang="en-GB" dirty="0"/>
              <a:t> la </a:t>
            </a:r>
            <a:r>
              <a:rPr lang="en-GB" dirty="0" err="1"/>
              <a:t>connessione</a:t>
            </a:r>
            <a:r>
              <a:rPr lang="en-GB" dirty="0"/>
              <a:t> </a:t>
            </a:r>
            <a:r>
              <a:rPr lang="en-GB" dirty="0" err="1"/>
              <a:t>sociale</a:t>
            </a:r>
            <a:r>
              <a:rPr lang="en-GB" dirty="0"/>
              <a:t> e </a:t>
            </a:r>
            <a:r>
              <a:rPr lang="en-GB" dirty="0" err="1"/>
              <a:t>l'integrazione</a:t>
            </a:r>
            <a:r>
              <a:rPr lang="en-GB" dirty="0"/>
              <a:t> </a:t>
            </a:r>
            <a:r>
              <a:rPr lang="en-GB" dirty="0" err="1"/>
              <a:t>culturale</a:t>
            </a:r>
            <a:r>
              <a:rPr lang="en-GB" dirty="0"/>
              <a:t>, </a:t>
            </a:r>
            <a:r>
              <a:rPr lang="en-GB" dirty="0" err="1"/>
              <a:t>nonché</a:t>
            </a:r>
            <a:r>
              <a:rPr lang="en-GB" dirty="0"/>
              <a:t> di </a:t>
            </a:r>
            <a:r>
              <a:rPr lang="en-GB" dirty="0" err="1"/>
              <a:t>condividere</a:t>
            </a:r>
            <a:r>
              <a:rPr lang="en-GB" dirty="0"/>
              <a:t> il proprio tempo, le </a:t>
            </a:r>
            <a:r>
              <a:rPr lang="en-GB" dirty="0" err="1"/>
              <a:t>proprie</a:t>
            </a:r>
            <a:r>
              <a:rPr lang="en-GB" dirty="0"/>
              <a:t> </a:t>
            </a:r>
            <a:r>
              <a:rPr lang="en-GB" dirty="0" err="1"/>
              <a:t>competenze</a:t>
            </a:r>
            <a:r>
              <a:rPr lang="en-GB" dirty="0"/>
              <a:t> e le </a:t>
            </a:r>
            <a:r>
              <a:rPr lang="en-GB" dirty="0" err="1"/>
              <a:t>proprie</a:t>
            </a:r>
            <a:r>
              <a:rPr lang="en-GB" dirty="0"/>
              <a:t> </a:t>
            </a:r>
            <a:r>
              <a:rPr lang="en-GB" dirty="0" err="1"/>
              <a:t>risorse</a:t>
            </a:r>
            <a:r>
              <a:rPr lang="en-GB" dirty="0"/>
              <a:t> </a:t>
            </a:r>
            <a:r>
              <a:rPr lang="en-GB" dirty="0" err="1"/>
              <a:t>dando</a:t>
            </a:r>
            <a:r>
              <a:rPr lang="en-GB" dirty="0"/>
              <a:t> un </a:t>
            </a:r>
            <a:r>
              <a:rPr lang="en-GB" dirty="0" err="1"/>
              <a:t>contributo</a:t>
            </a:r>
            <a:r>
              <a:rPr lang="en-GB" dirty="0"/>
              <a:t> </a:t>
            </a:r>
            <a:r>
              <a:rPr lang="en-GB" dirty="0" err="1"/>
              <a:t>significativo</a:t>
            </a:r>
            <a:r>
              <a:rPr lang="en-GB" dirty="0"/>
              <a:t> </a:t>
            </a:r>
            <a:r>
              <a:rPr lang="en-GB" dirty="0" err="1"/>
              <a:t>alla</a:t>
            </a:r>
            <a:r>
              <a:rPr lang="en-GB" dirty="0"/>
              <a:t> propria </a:t>
            </a:r>
            <a:r>
              <a:rPr lang="en-GB" dirty="0" err="1"/>
              <a:t>comunità</a:t>
            </a:r>
            <a:r>
              <a:rPr lang="en-GB" dirty="0"/>
              <a:t> </a:t>
            </a:r>
            <a:r>
              <a:rPr lang="en-GB" dirty="0" err="1"/>
              <a:t>attraverso</a:t>
            </a:r>
            <a:r>
              <a:rPr lang="en-GB" dirty="0"/>
              <a:t> il </a:t>
            </a:r>
            <a:r>
              <a:rPr lang="en-GB" dirty="0" err="1"/>
              <a:t>volontariato</a:t>
            </a:r>
            <a:r>
              <a:rPr lang="en-GB" dirty="0"/>
              <a:t>. </a:t>
            </a:r>
            <a:r>
              <a:rPr lang="en-GB" dirty="0" err="1"/>
              <a:t>Studenti</a:t>
            </a:r>
            <a:r>
              <a:rPr lang="en-GB" dirty="0"/>
              <a:t>, </a:t>
            </a:r>
            <a:r>
              <a:rPr lang="en-GB" dirty="0" err="1"/>
              <a:t>insegnanti</a:t>
            </a:r>
            <a:r>
              <a:rPr lang="en-GB" dirty="0"/>
              <a:t>, </a:t>
            </a:r>
            <a:r>
              <a:rPr lang="en-GB" dirty="0" err="1"/>
              <a:t>personale</a:t>
            </a:r>
            <a:r>
              <a:rPr lang="en-GB" dirty="0"/>
              <a:t>, </a:t>
            </a:r>
            <a:r>
              <a:rPr lang="en-GB" dirty="0" err="1"/>
              <a:t>genitori</a:t>
            </a:r>
            <a:r>
              <a:rPr lang="en-GB" dirty="0"/>
              <a:t> e tutti </a:t>
            </a:r>
            <a:r>
              <a:rPr lang="en-GB" dirty="0" err="1"/>
              <a:t>coloro</a:t>
            </a:r>
            <a:r>
              <a:rPr lang="en-GB" dirty="0"/>
              <a:t> </a:t>
            </a:r>
            <a:r>
              <a:rPr lang="en-GB" dirty="0" err="1"/>
              <a:t>che</a:t>
            </a:r>
            <a:r>
              <a:rPr lang="en-GB" dirty="0"/>
              <a:t> </a:t>
            </a:r>
            <a:r>
              <a:rPr lang="en-GB" dirty="0" err="1"/>
              <a:t>cercano</a:t>
            </a:r>
            <a:r>
              <a:rPr lang="en-GB" dirty="0"/>
              <a:t> uno </a:t>
            </a:r>
            <a:r>
              <a:rPr lang="en-GB" dirty="0" err="1"/>
              <a:t>scopo</a:t>
            </a:r>
            <a:r>
              <a:rPr lang="en-GB" dirty="0"/>
              <a:t> </a:t>
            </a:r>
            <a:r>
              <a:rPr lang="en-GB" dirty="0" err="1"/>
              <a:t>più</a:t>
            </a:r>
            <a:r>
              <a:rPr lang="en-GB" dirty="0"/>
              <a:t> </a:t>
            </a:r>
            <a:r>
              <a:rPr lang="en-GB" dirty="0" err="1"/>
              <a:t>elevato</a:t>
            </a:r>
            <a:r>
              <a:rPr lang="en-GB" dirty="0"/>
              <a:t>, un </a:t>
            </a:r>
            <a:r>
              <a:rPr lang="en-GB" dirty="0" err="1"/>
              <a:t>maggiore</a:t>
            </a:r>
            <a:r>
              <a:rPr lang="en-GB" dirty="0"/>
              <a:t> </a:t>
            </a:r>
            <a:r>
              <a:rPr lang="en-GB" dirty="0" err="1"/>
              <a:t>impegno</a:t>
            </a:r>
            <a:r>
              <a:rPr lang="en-GB" dirty="0"/>
              <a:t> </a:t>
            </a:r>
            <a:r>
              <a:rPr lang="en-GB" dirty="0" err="1"/>
              <a:t>sociale</a:t>
            </a:r>
            <a:r>
              <a:rPr lang="en-GB" dirty="0"/>
              <a:t> e </a:t>
            </a:r>
            <a:r>
              <a:rPr lang="en-GB" dirty="0" err="1"/>
              <a:t>l'esperienza</a:t>
            </a:r>
            <a:r>
              <a:rPr lang="en-GB" dirty="0"/>
              <a:t> di una </a:t>
            </a:r>
            <a:r>
              <a:rPr lang="en-GB" dirty="0" err="1"/>
              <a:t>fiorente</a:t>
            </a:r>
            <a:r>
              <a:rPr lang="en-GB" dirty="0"/>
              <a:t> </a:t>
            </a:r>
            <a:r>
              <a:rPr lang="en-GB" dirty="0" err="1"/>
              <a:t>cultura</a:t>
            </a:r>
            <a:r>
              <a:rPr lang="en-GB" dirty="0"/>
              <a:t> di </a:t>
            </a:r>
            <a:r>
              <a:rPr lang="en-GB" dirty="0" err="1"/>
              <a:t>squadra</a:t>
            </a:r>
            <a:r>
              <a:rPr lang="en-GB" dirty="0"/>
              <a:t> </a:t>
            </a:r>
            <a:r>
              <a:rPr lang="en-GB" dirty="0" err="1"/>
              <a:t>possono</a:t>
            </a:r>
            <a:r>
              <a:rPr lang="en-GB" dirty="0"/>
              <a:t> </a:t>
            </a:r>
            <a:r>
              <a:rPr lang="en-GB" dirty="0" err="1"/>
              <a:t>utilizzare</a:t>
            </a:r>
            <a:r>
              <a:rPr lang="en-GB" dirty="0"/>
              <a:t> </a:t>
            </a:r>
            <a:r>
              <a:rPr lang="en-GB" dirty="0" err="1"/>
              <a:t>l'applicazione</a:t>
            </a:r>
            <a:r>
              <a:rPr lang="en-GB" dirty="0"/>
              <a:t> </a:t>
            </a:r>
            <a:r>
              <a:rPr lang="en-GB" dirty="0" err="1"/>
              <a:t>Sharetree</a:t>
            </a:r>
            <a:r>
              <a:rPr lang="en-GB" dirty="0"/>
              <a:t>. </a:t>
            </a:r>
            <a:r>
              <a:rPr lang="en-GB" dirty="0" err="1"/>
              <a:t>ShareTree</a:t>
            </a:r>
            <a:r>
              <a:rPr lang="en-GB" dirty="0"/>
              <a:t> </a:t>
            </a:r>
            <a:r>
              <a:rPr lang="en-GB" dirty="0" err="1"/>
              <a:t>rappresenta</a:t>
            </a:r>
            <a:r>
              <a:rPr lang="en-GB" dirty="0"/>
              <a:t> il </a:t>
            </a:r>
            <a:r>
              <a:rPr lang="en-GB" dirty="0" err="1"/>
              <a:t>perfetto</a:t>
            </a:r>
            <a:r>
              <a:rPr lang="en-GB" dirty="0"/>
              <a:t> </a:t>
            </a:r>
            <a:r>
              <a:rPr lang="en-GB" dirty="0" err="1"/>
              <a:t>equilibrio</a:t>
            </a:r>
            <a:r>
              <a:rPr lang="en-GB" dirty="0"/>
              <a:t> </a:t>
            </a:r>
            <a:r>
              <a:rPr lang="en-GB" dirty="0" err="1"/>
              <a:t>tra</a:t>
            </a:r>
            <a:r>
              <a:rPr lang="en-GB" dirty="0"/>
              <a:t> </a:t>
            </a:r>
            <a:r>
              <a:rPr lang="en-GB" dirty="0" err="1"/>
              <a:t>innovazione</a:t>
            </a:r>
            <a:r>
              <a:rPr lang="en-GB" dirty="0"/>
              <a:t> </a:t>
            </a:r>
            <a:r>
              <a:rPr lang="en-GB" dirty="0" err="1"/>
              <a:t>personale</a:t>
            </a:r>
            <a:r>
              <a:rPr lang="en-GB" dirty="0"/>
              <a:t> e </a:t>
            </a:r>
            <a:r>
              <a:rPr lang="en-GB" dirty="0" err="1"/>
              <a:t>innovazione</a:t>
            </a:r>
            <a:r>
              <a:rPr lang="en-GB" dirty="0"/>
              <a:t> </a:t>
            </a:r>
            <a:r>
              <a:rPr lang="en-GB" dirty="0" err="1"/>
              <a:t>sociale</a:t>
            </a:r>
            <a:r>
              <a:rPr lang="en-GB" dirty="0"/>
              <a:t>, </a:t>
            </a:r>
            <a:r>
              <a:rPr lang="en-GB" dirty="0" err="1"/>
              <a:t>promuovendo</a:t>
            </a:r>
            <a:r>
              <a:rPr lang="en-GB" dirty="0"/>
              <a:t> </a:t>
            </a:r>
            <a:r>
              <a:rPr lang="en-GB" dirty="0" err="1"/>
              <a:t>l'impegno</a:t>
            </a:r>
            <a:r>
              <a:rPr lang="en-GB" dirty="0"/>
              <a:t>, </a:t>
            </a:r>
            <a:r>
              <a:rPr lang="en-GB" dirty="0" err="1"/>
              <a:t>facendo</a:t>
            </a:r>
            <a:r>
              <a:rPr lang="en-GB" dirty="0"/>
              <a:t> </a:t>
            </a:r>
            <a:r>
              <a:rPr lang="en-GB" dirty="0" err="1"/>
              <a:t>sentire</a:t>
            </a:r>
            <a:r>
              <a:rPr lang="en-GB" dirty="0"/>
              <a:t> </a:t>
            </a:r>
            <a:r>
              <a:rPr lang="en-GB" dirty="0" err="1"/>
              <a:t>gli</a:t>
            </a:r>
            <a:r>
              <a:rPr lang="en-GB" dirty="0"/>
              <a:t> </a:t>
            </a:r>
            <a:r>
              <a:rPr lang="en-GB" dirty="0" err="1"/>
              <a:t>altri</a:t>
            </a:r>
            <a:r>
              <a:rPr lang="en-GB" dirty="0"/>
              <a:t> </a:t>
            </a:r>
            <a:r>
              <a:rPr lang="en-GB" dirty="0" err="1"/>
              <a:t>valorizzati</a:t>
            </a:r>
            <a:r>
              <a:rPr lang="en-GB" dirty="0"/>
              <a:t> e </a:t>
            </a:r>
            <a:r>
              <a:rPr lang="en-GB" dirty="0" err="1"/>
              <a:t>diffondendo</a:t>
            </a:r>
            <a:r>
              <a:rPr lang="en-GB" dirty="0"/>
              <a:t> </a:t>
            </a:r>
            <a:r>
              <a:rPr lang="en-GB" dirty="0" err="1"/>
              <a:t>l'apprezzamento</a:t>
            </a:r>
            <a:r>
              <a:rPr lang="en-GB" dirty="0"/>
              <a:t>, </a:t>
            </a:r>
            <a:r>
              <a:rPr lang="en-GB" dirty="0" err="1"/>
              <a:t>caratteristiche</a:t>
            </a:r>
            <a:r>
              <a:rPr lang="en-GB" dirty="0"/>
              <a:t> </a:t>
            </a:r>
            <a:r>
              <a:rPr lang="en-GB" dirty="0" err="1"/>
              <a:t>che</a:t>
            </a:r>
            <a:r>
              <a:rPr lang="en-GB" dirty="0"/>
              <a:t> la </a:t>
            </a:r>
            <a:r>
              <a:rPr lang="en-GB" dirty="0" err="1"/>
              <a:t>rendono</a:t>
            </a:r>
            <a:r>
              <a:rPr lang="en-GB" dirty="0"/>
              <a:t> </a:t>
            </a:r>
            <a:r>
              <a:rPr lang="en-GB" dirty="0" err="1"/>
              <a:t>perfetta</a:t>
            </a:r>
            <a:r>
              <a:rPr lang="en-GB" dirty="0"/>
              <a:t> per </a:t>
            </a:r>
            <a:r>
              <a:rPr lang="en-GB" dirty="0" err="1"/>
              <a:t>promuovere</a:t>
            </a:r>
            <a:r>
              <a:rPr lang="en-GB" dirty="0"/>
              <a:t> </a:t>
            </a:r>
            <a:r>
              <a:rPr lang="en-GB" dirty="0" err="1"/>
              <a:t>l'innovazione</a:t>
            </a:r>
            <a:r>
              <a:rPr lang="en-GB" dirty="0"/>
              <a:t> </a:t>
            </a:r>
            <a:r>
              <a:rPr lang="en-GB" dirty="0" err="1"/>
              <a:t>sociale</a:t>
            </a:r>
            <a:r>
              <a:rPr lang="en-GB" dirty="0"/>
              <a:t> </a:t>
            </a:r>
            <a:r>
              <a:rPr lang="en-GB" dirty="0" err="1"/>
              <a:t>culturale</a:t>
            </a:r>
            <a:r>
              <a:rPr lang="en-GB" dirty="0"/>
              <a:t>. </a:t>
            </a:r>
            <a:endParaRPr sz="1400" dirty="0"/>
          </a:p>
        </p:txBody>
      </p:sp>
      <p:sp>
        <p:nvSpPr>
          <p:cNvPr id="739" name="Google Shape;739;p20"/>
          <p:cNvSpPr txBox="1">
            <a:spLocks noGrp="1"/>
          </p:cNvSpPr>
          <p:nvPr>
            <p:ph type="body" idx="4"/>
          </p:nvPr>
        </p:nvSpPr>
        <p:spPr>
          <a:xfrm>
            <a:off x="220252" y="735558"/>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dirty="0" err="1"/>
              <a:t>Albero</a:t>
            </a:r>
            <a:r>
              <a:rPr lang="en-GB" dirty="0"/>
              <a:t> </a:t>
            </a:r>
            <a:r>
              <a:rPr lang="en-GB" dirty="0" err="1"/>
              <a:t>delle</a:t>
            </a:r>
            <a:r>
              <a:rPr lang="en-GB" dirty="0"/>
              <a:t> </a:t>
            </a:r>
            <a:r>
              <a:rPr lang="en-GB" dirty="0" err="1"/>
              <a:t>azioni</a:t>
            </a:r>
            <a:endParaRPr dirty="0"/>
          </a:p>
        </p:txBody>
      </p:sp>
      <p:sp>
        <p:nvSpPr>
          <p:cNvPr id="740" name="Google Shape;740;p20"/>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20</a:t>
            </a:fld>
            <a:endParaRPr/>
          </a:p>
        </p:txBody>
      </p:sp>
      <p:grpSp>
        <p:nvGrpSpPr>
          <p:cNvPr id="741" name="Google Shape;741;p20"/>
          <p:cNvGrpSpPr/>
          <p:nvPr/>
        </p:nvGrpSpPr>
        <p:grpSpPr>
          <a:xfrm>
            <a:off x="518535" y="4715197"/>
            <a:ext cx="372577" cy="372258"/>
            <a:chOff x="493699" y="4805485"/>
            <a:chExt cx="372577" cy="372258"/>
          </a:xfrm>
        </p:grpSpPr>
        <p:sp>
          <p:nvSpPr>
            <p:cNvPr id="742" name="Google Shape;742;p20"/>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43" name="Google Shape;743;p20"/>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44" name="Google Shape;744;p20"/>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45" name="Google Shape;745;p20"/>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46" name="Google Shape;746;p20"/>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47" name="Google Shape;747;p20"/>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48" name="Google Shape;748;p20"/>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49" name="Google Shape;749;p20"/>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0" name="Google Shape;750;p20"/>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1" name="Google Shape;751;p20"/>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2" name="Google Shape;752;p20"/>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3" name="Google Shape;753;p20"/>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4" name="Google Shape;754;p20"/>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5" name="Google Shape;755;p20"/>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6" name="Google Shape;756;p20"/>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757" name="Google Shape;757;p20"/>
          <p:cNvGrpSpPr/>
          <p:nvPr/>
        </p:nvGrpSpPr>
        <p:grpSpPr>
          <a:xfrm>
            <a:off x="6724171" y="694451"/>
            <a:ext cx="293767" cy="413214"/>
            <a:chOff x="623392" y="434516"/>
            <a:chExt cx="293767" cy="413214"/>
          </a:xfrm>
        </p:grpSpPr>
        <p:sp>
          <p:nvSpPr>
            <p:cNvPr id="758" name="Google Shape;758;p20"/>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9" name="Google Shape;759;p20"/>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0" name="Google Shape;760;p20"/>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1" name="Google Shape;761;p20"/>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2" name="Google Shape;762;p20"/>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3" name="Google Shape;763;p20"/>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4" name="Google Shape;764;p20"/>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5" name="Google Shape;765;p20"/>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6" name="Google Shape;766;p20"/>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7" name="Google Shape;767;p20"/>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8" name="Google Shape;768;p20"/>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769" name="Google Shape;769;p20"/>
          <p:cNvSpPr/>
          <p:nvPr/>
        </p:nvSpPr>
        <p:spPr>
          <a:xfrm>
            <a:off x="5295982" y="8941282"/>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70" name="Google Shape;770;p20"/>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dirty="0" err="1">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Clicca</a:t>
            </a:r>
            <a:r>
              <a:rPr lang="en-GB" sz="1400" b="0" i="0" u="sng" dirty="0">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QUI per </a:t>
            </a:r>
            <a:r>
              <a:rPr lang="en-GB" sz="1400" b="0" i="0" u="sng" dirty="0" err="1">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guardare</a:t>
            </a:r>
            <a:r>
              <a:rPr lang="en-GB" sz="1400" b="0" i="0" u="sng" dirty="0">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e </a:t>
            </a:r>
            <a:r>
              <a:rPr lang="en-GB" sz="1400" b="0" i="0" u="sng" dirty="0" err="1">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imparare</a:t>
            </a:r>
            <a:endParaRPr sz="1400" b="0" i="0" dirty="0">
              <a:solidFill>
                <a:schemeClr val="lt1"/>
              </a:solidFill>
              <a:latin typeface="Calibri"/>
              <a:ea typeface="Calibri"/>
              <a:cs typeface="Calibri"/>
              <a:sym typeface="Calibri"/>
            </a:endParaRPr>
          </a:p>
        </p:txBody>
      </p:sp>
      <p:sp>
        <p:nvSpPr>
          <p:cNvPr id="771" name="Google Shape;771;p20"/>
          <p:cNvSpPr/>
          <p:nvPr/>
        </p:nvSpPr>
        <p:spPr>
          <a:xfrm>
            <a:off x="2982532" y="149482"/>
            <a:ext cx="1800225" cy="1287313"/>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72" name="Google Shape;772;p20" descr="C:\Users\Reception Laptop\AppData\Local\Microsoft\Windows\INetCache\Content.MSO\43F284CB.tmp"/>
          <p:cNvPicPr preferRelativeResize="0"/>
          <p:nvPr/>
        </p:nvPicPr>
        <p:blipFill rotWithShape="1">
          <a:blip r:embed="rId5">
            <a:alphaModFix/>
          </a:blip>
          <a:srcRect/>
          <a:stretch/>
        </p:blipFill>
        <p:spPr>
          <a:xfrm>
            <a:off x="3259748" y="536407"/>
            <a:ext cx="1245791" cy="61300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21"/>
          <p:cNvSpPr txBox="1">
            <a:spLocks noGrp="1"/>
          </p:cNvSpPr>
          <p:nvPr>
            <p:ph type="body" idx="1"/>
          </p:nvPr>
        </p:nvSpPr>
        <p:spPr>
          <a:xfrm>
            <a:off x="975616" y="759026"/>
            <a:ext cx="6055306" cy="154769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Promuove lo sviluppo di un carattere sano nelle scuole, nelle comunità, nelle istituzioni e negli individui. </a:t>
            </a:r>
            <a:endParaRPr/>
          </a:p>
          <a:p>
            <a:pPr marL="171450" marR="0" lvl="0" indent="-171450" algn="just" rtl="0">
              <a:lnSpc>
                <a:spcPct val="100000"/>
              </a:lnSpc>
              <a:spcBef>
                <a:spcPts val="0"/>
              </a:spcBef>
              <a:spcAft>
                <a:spcPts val="0"/>
              </a:spcAft>
              <a:buClr>
                <a:srgbClr val="E54526"/>
              </a:buClr>
              <a:buSzPts val="1100"/>
              <a:buFont typeface="Arial"/>
              <a:buChar char="•"/>
            </a:pPr>
            <a:r>
              <a:rPr lang="en-GB"/>
              <a:t>L'obiettivo è quello di responsabilizzare e coinvolgere le persone personalmente e nelle loro comunità. </a:t>
            </a:r>
            <a:endParaRPr/>
          </a:p>
          <a:p>
            <a:pPr marL="171450" marR="0" lvl="0" indent="-171450" algn="just" rtl="0">
              <a:lnSpc>
                <a:spcPct val="100000"/>
              </a:lnSpc>
              <a:spcBef>
                <a:spcPts val="0"/>
              </a:spcBef>
              <a:spcAft>
                <a:spcPts val="0"/>
              </a:spcAft>
              <a:buClr>
                <a:srgbClr val="E54526"/>
              </a:buClr>
              <a:buSzPts val="1100"/>
              <a:buFont typeface="Arial"/>
              <a:buChar char="•"/>
            </a:pPr>
            <a:r>
              <a:rPr lang="en-GB"/>
              <a:t>Promuove il volontariato, l'impegno culturale e l'innovazione sociale.</a:t>
            </a:r>
            <a:endParaRPr/>
          </a:p>
          <a:p>
            <a:pPr marL="171450" marR="0" lvl="0" indent="-171450" algn="just" rtl="0">
              <a:lnSpc>
                <a:spcPct val="100000"/>
              </a:lnSpc>
              <a:spcBef>
                <a:spcPts val="0"/>
              </a:spcBef>
              <a:spcAft>
                <a:spcPts val="0"/>
              </a:spcAft>
              <a:buClr>
                <a:srgbClr val="E54526"/>
              </a:buClr>
              <a:buSzPts val="1100"/>
              <a:buFont typeface="Arial"/>
              <a:buChar char="•"/>
            </a:pPr>
            <a:r>
              <a:rPr lang="en-GB"/>
              <a:t>Gratuito e compatibile con i dispositivi mobili </a:t>
            </a:r>
            <a:endParaRPr/>
          </a:p>
          <a:p>
            <a:pPr marL="171450" marR="0" lvl="0" indent="-171450" algn="just" rtl="0">
              <a:lnSpc>
                <a:spcPct val="100000"/>
              </a:lnSpc>
              <a:spcBef>
                <a:spcPts val="0"/>
              </a:spcBef>
              <a:spcAft>
                <a:spcPts val="0"/>
              </a:spcAft>
              <a:buClr>
                <a:srgbClr val="E54526"/>
              </a:buClr>
              <a:buSzPts val="1100"/>
              <a:buFont typeface="Arial"/>
              <a:buChar char="•"/>
            </a:pPr>
            <a:r>
              <a:rPr lang="en-GB"/>
              <a:t>È possibile registrarsi tramite LinkedIn, e-mail o Facebook</a:t>
            </a:r>
            <a:endParaRPr/>
          </a:p>
          <a:p>
            <a:pPr marL="0" lvl="0" indent="0" algn="just" rtl="0">
              <a:lnSpc>
                <a:spcPct val="100000"/>
              </a:lnSpc>
              <a:spcBef>
                <a:spcPts val="0"/>
              </a:spcBef>
              <a:spcAft>
                <a:spcPts val="0"/>
              </a:spcAft>
              <a:buSzPts val="1100"/>
              <a:buNone/>
            </a:pPr>
            <a:endParaRPr/>
          </a:p>
        </p:txBody>
      </p:sp>
      <p:sp>
        <p:nvSpPr>
          <p:cNvPr id="778" name="Google Shape;778;p21"/>
          <p:cNvSpPr txBox="1">
            <a:spLocks noGrp="1"/>
          </p:cNvSpPr>
          <p:nvPr>
            <p:ph type="body" idx="2"/>
          </p:nvPr>
        </p:nvSpPr>
        <p:spPr>
          <a:xfrm>
            <a:off x="975616" y="2714275"/>
            <a:ext cx="5854952" cy="995393"/>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Si tratta di una nuova applicazione con poche recensioni o test diffusi.</a:t>
            </a:r>
            <a:endParaRPr/>
          </a:p>
          <a:p>
            <a:pPr marL="171450" marR="0" lvl="0" indent="-171450" algn="just" rtl="0">
              <a:lnSpc>
                <a:spcPct val="100000"/>
              </a:lnSpc>
              <a:spcBef>
                <a:spcPts val="0"/>
              </a:spcBef>
              <a:spcAft>
                <a:spcPts val="0"/>
              </a:spcAft>
              <a:buClr>
                <a:srgbClr val="E54526"/>
              </a:buClr>
              <a:buSzPts val="1100"/>
              <a:buFont typeface="Arial"/>
              <a:buChar char="•"/>
            </a:pPr>
            <a:r>
              <a:rPr lang="en-GB"/>
              <a:t>Ha un pubblico molto ampio ma è più adatto ai giovani </a:t>
            </a:r>
            <a:endParaRPr/>
          </a:p>
        </p:txBody>
      </p:sp>
      <p:sp>
        <p:nvSpPr>
          <p:cNvPr id="779" name="Google Shape;779;p21"/>
          <p:cNvSpPr txBox="1">
            <a:spLocks noGrp="1"/>
          </p:cNvSpPr>
          <p:nvPr>
            <p:ph type="body" idx="3"/>
          </p:nvPr>
        </p:nvSpPr>
        <p:spPr>
          <a:xfrm>
            <a:off x="975616" y="4383797"/>
            <a:ext cx="5933633" cy="1255319"/>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lt1"/>
              </a:buClr>
              <a:buSzPts val="1200"/>
              <a:buNone/>
            </a:pPr>
            <a:r>
              <a:rPr lang="en-GB"/>
              <a:t>"Sharetree rappresenta un cambiamento epocale nell'applicazione della tecnologia per promuovere un carattere sano. </a:t>
            </a:r>
            <a:endParaRPr/>
          </a:p>
          <a:p>
            <a:pPr marL="0" lvl="0" indent="0" algn="ctr" rtl="0">
              <a:lnSpc>
                <a:spcPct val="100000"/>
              </a:lnSpc>
              <a:spcBef>
                <a:spcPts val="0"/>
              </a:spcBef>
              <a:spcAft>
                <a:spcPts val="0"/>
              </a:spcAft>
              <a:buClr>
                <a:schemeClr val="lt1"/>
              </a:buClr>
              <a:buSzPts val="1200"/>
              <a:buNone/>
            </a:pPr>
            <a:r>
              <a:rPr lang="en-GB"/>
              <a:t>sviluppo nelle scuole, nelle comunità e nelle istituzioni".</a:t>
            </a:r>
            <a:endParaRPr/>
          </a:p>
          <a:p>
            <a:pPr marL="0" lvl="0" indent="0" algn="ctr" rtl="0">
              <a:lnSpc>
                <a:spcPct val="100000"/>
              </a:lnSpc>
              <a:spcBef>
                <a:spcPts val="0"/>
              </a:spcBef>
              <a:spcAft>
                <a:spcPts val="0"/>
              </a:spcAft>
              <a:buClr>
                <a:schemeClr val="lt1"/>
              </a:buClr>
              <a:buSzPts val="1200"/>
              <a:buNone/>
            </a:pPr>
            <a:endParaRPr/>
          </a:p>
          <a:p>
            <a:pPr marL="0" lvl="0" indent="0" algn="ctr" rtl="0">
              <a:lnSpc>
                <a:spcPct val="100000"/>
              </a:lnSpc>
              <a:spcBef>
                <a:spcPts val="0"/>
              </a:spcBef>
              <a:spcAft>
                <a:spcPts val="0"/>
              </a:spcAft>
              <a:buClr>
                <a:schemeClr val="lt1"/>
              </a:buClr>
              <a:buSzPts val="1200"/>
              <a:buNone/>
            </a:pPr>
            <a:r>
              <a:rPr lang="en-GB"/>
              <a:t>-Geoff Smith (Autore, Il curriculum del personaggio primario)</a:t>
            </a:r>
            <a:endParaRPr/>
          </a:p>
        </p:txBody>
      </p:sp>
      <p:sp>
        <p:nvSpPr>
          <p:cNvPr id="780" name="Google Shape;780;p21"/>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Ora che avete avuto una buona introduzione a ShareTree, perché non provarlo di persona </a:t>
            </a:r>
            <a:r>
              <a:rPr lang="en-GB" u="sng">
                <a:solidFill>
                  <a:schemeClr val="hlink"/>
                </a:solidFill>
                <a:hlinkClick r:id="rId3"/>
              </a:rPr>
              <a:t>Share Tree - iscriviti</a:t>
            </a:r>
            <a:endParaRPr/>
          </a:p>
        </p:txBody>
      </p:sp>
      <p:sp>
        <p:nvSpPr>
          <p:cNvPr id="781" name="Google Shape;781;p21"/>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VANTAGGI</a:t>
            </a:r>
            <a:endParaRPr/>
          </a:p>
        </p:txBody>
      </p:sp>
      <p:sp>
        <p:nvSpPr>
          <p:cNvPr id="782" name="Google Shape;782;p21"/>
          <p:cNvSpPr txBox="1">
            <a:spLocks noGrp="1"/>
          </p:cNvSpPr>
          <p:nvPr>
            <p:ph type="body" idx="7"/>
          </p:nvPr>
        </p:nvSpPr>
        <p:spPr>
          <a:xfrm>
            <a:off x="975616" y="2293583"/>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LIMITAZIONI</a:t>
            </a:r>
            <a:endParaRPr/>
          </a:p>
        </p:txBody>
      </p:sp>
      <p:sp>
        <p:nvSpPr>
          <p:cNvPr id="783" name="Google Shape;783;p21"/>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21</a:t>
            </a:fld>
            <a:endParaRPr/>
          </a:p>
        </p:txBody>
      </p:sp>
      <p:sp>
        <p:nvSpPr>
          <p:cNvPr id="784" name="Google Shape;784;p21"/>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INIZIARE A LAVORARE</a:t>
            </a:r>
            <a:endParaRPr/>
          </a:p>
        </p:txBody>
      </p:sp>
      <p:grpSp>
        <p:nvGrpSpPr>
          <p:cNvPr id="785" name="Google Shape;785;p21"/>
          <p:cNvGrpSpPr/>
          <p:nvPr/>
        </p:nvGrpSpPr>
        <p:grpSpPr>
          <a:xfrm>
            <a:off x="6029654" y="3380929"/>
            <a:ext cx="1408609" cy="1025491"/>
            <a:chOff x="3400450" y="986392"/>
            <a:chExt cx="1487826" cy="1083162"/>
          </a:xfrm>
        </p:grpSpPr>
        <p:sp>
          <p:nvSpPr>
            <p:cNvPr id="786" name="Google Shape;786;p21"/>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87" name="Google Shape;787;p21"/>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788" name="Google Shape;788;p21"/>
          <p:cNvSpPr/>
          <p:nvPr/>
        </p:nvSpPr>
        <p:spPr>
          <a:xfrm>
            <a:off x="441224"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89" name="Google Shape;789;p21"/>
          <p:cNvSpPr/>
          <p:nvPr/>
        </p:nvSpPr>
        <p:spPr>
          <a:xfrm>
            <a:off x="408185" y="2489395"/>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790" name="Google Shape;790;p21"/>
          <p:cNvGrpSpPr/>
          <p:nvPr/>
        </p:nvGrpSpPr>
        <p:grpSpPr>
          <a:xfrm>
            <a:off x="410761" y="6238005"/>
            <a:ext cx="363752" cy="363565"/>
            <a:chOff x="8228545" y="6047284"/>
            <a:chExt cx="363752" cy="363565"/>
          </a:xfrm>
        </p:grpSpPr>
        <p:sp>
          <p:nvSpPr>
            <p:cNvPr id="791" name="Google Shape;791;p21"/>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92" name="Google Shape;792;p21"/>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93" name="Google Shape;793;p21"/>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794" name="Google Shape;794;p21"/>
          <p:cNvPicPr preferRelativeResize="0">
            <a:picLocks noGrp="1"/>
          </p:cNvPicPr>
          <p:nvPr>
            <p:ph type="pic" idx="5"/>
          </p:nvPr>
        </p:nvPicPr>
        <p:blipFill rotWithShape="1">
          <a:blip r:embed="rId4">
            <a:alphaModFix/>
          </a:blip>
          <a:srcRect l="4431" r="4430"/>
          <a:stretch/>
        </p:blipFill>
        <p:spPr>
          <a:xfrm>
            <a:off x="3714875" y="7538319"/>
            <a:ext cx="2981385" cy="168129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Google Shape;799;p22"/>
          <p:cNvSpPr txBox="1">
            <a:spLocks noGrp="1"/>
          </p:cNvSpPr>
          <p:nvPr>
            <p:ph type="body" idx="1"/>
          </p:nvPr>
        </p:nvSpPr>
        <p:spPr>
          <a:xfrm>
            <a:off x="608218" y="1258597"/>
            <a:ext cx="1697019" cy="108477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8595B"/>
              </a:buClr>
              <a:buSzPts val="9600"/>
              <a:buNone/>
            </a:pPr>
            <a:r>
              <a:rPr lang="en-GB"/>
              <a:t>03</a:t>
            </a:r>
            <a:endParaRPr/>
          </a:p>
        </p:txBody>
      </p:sp>
      <p:sp>
        <p:nvSpPr>
          <p:cNvPr id="800" name="Google Shape;800;p22"/>
          <p:cNvSpPr txBox="1">
            <a:spLocks noGrp="1"/>
          </p:cNvSpPr>
          <p:nvPr>
            <p:ph type="body" idx="2"/>
          </p:nvPr>
        </p:nvSpPr>
        <p:spPr>
          <a:xfrm>
            <a:off x="2555645" y="1159820"/>
            <a:ext cx="4207679" cy="150842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8595B"/>
              </a:buClr>
              <a:buSzPts val="4400"/>
              <a:buNone/>
            </a:pPr>
            <a:r>
              <a:rPr lang="en-GB" sz="4400"/>
              <a:t>STRUMENTI DI COLLABORAZIONE</a:t>
            </a:r>
            <a:endParaRPr/>
          </a:p>
        </p:txBody>
      </p:sp>
      <p:sp>
        <p:nvSpPr>
          <p:cNvPr id="801" name="Google Shape;801;p22"/>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22</a:t>
            </a:fld>
            <a:endParaRPr/>
          </a:p>
        </p:txBody>
      </p:sp>
      <p:grpSp>
        <p:nvGrpSpPr>
          <p:cNvPr id="802" name="Google Shape;802;p22"/>
          <p:cNvGrpSpPr/>
          <p:nvPr/>
        </p:nvGrpSpPr>
        <p:grpSpPr>
          <a:xfrm>
            <a:off x="5153485" y="3439523"/>
            <a:ext cx="1927245" cy="1508429"/>
            <a:chOff x="3635874" y="7110225"/>
            <a:chExt cx="274709" cy="233760"/>
          </a:xfrm>
        </p:grpSpPr>
        <p:sp>
          <p:nvSpPr>
            <p:cNvPr id="803" name="Google Shape;803;p22"/>
            <p:cNvSpPr/>
            <p:nvPr/>
          </p:nvSpPr>
          <p:spPr>
            <a:xfrm>
              <a:off x="3740807" y="7220236"/>
              <a:ext cx="84952" cy="83753"/>
            </a:xfrm>
            <a:custGeom>
              <a:avLst/>
              <a:gdLst/>
              <a:ahLst/>
              <a:cxnLst/>
              <a:rect l="l" t="t" r="r" b="b"/>
              <a:pathLst>
                <a:path w="84952" h="83753" extrusionOk="0">
                  <a:moveTo>
                    <a:pt x="69053" y="31589"/>
                  </a:moveTo>
                  <a:cubicBezTo>
                    <a:pt x="75768" y="31589"/>
                    <a:pt x="81681" y="27477"/>
                    <a:pt x="83986" y="21159"/>
                  </a:cubicBezTo>
                  <a:cubicBezTo>
                    <a:pt x="86292" y="14841"/>
                    <a:pt x="84387" y="7821"/>
                    <a:pt x="79176" y="3609"/>
                  </a:cubicBezTo>
                  <a:cubicBezTo>
                    <a:pt x="74065" y="-602"/>
                    <a:pt x="66748" y="-1204"/>
                    <a:pt x="61035" y="2206"/>
                  </a:cubicBezTo>
                  <a:cubicBezTo>
                    <a:pt x="55323" y="5615"/>
                    <a:pt x="52416" y="12334"/>
                    <a:pt x="53719" y="18852"/>
                  </a:cubicBezTo>
                  <a:lnTo>
                    <a:pt x="27461" y="31689"/>
                  </a:lnTo>
                  <a:cubicBezTo>
                    <a:pt x="23151" y="26775"/>
                    <a:pt x="16336" y="25070"/>
                    <a:pt x="10123" y="27276"/>
                  </a:cubicBezTo>
                  <a:cubicBezTo>
                    <a:pt x="4009" y="29583"/>
                    <a:pt x="0" y="35399"/>
                    <a:pt x="0" y="41918"/>
                  </a:cubicBezTo>
                  <a:cubicBezTo>
                    <a:pt x="0" y="48436"/>
                    <a:pt x="4009" y="54253"/>
                    <a:pt x="10123" y="56559"/>
                  </a:cubicBezTo>
                  <a:cubicBezTo>
                    <a:pt x="16236" y="58866"/>
                    <a:pt x="23151" y="57161"/>
                    <a:pt x="27461" y="52147"/>
                  </a:cubicBezTo>
                  <a:lnTo>
                    <a:pt x="53719" y="64983"/>
                  </a:lnTo>
                  <a:cubicBezTo>
                    <a:pt x="52216" y="72705"/>
                    <a:pt x="56626" y="80427"/>
                    <a:pt x="64042" y="82934"/>
                  </a:cubicBezTo>
                  <a:cubicBezTo>
                    <a:pt x="71559" y="85441"/>
                    <a:pt x="79677" y="82031"/>
                    <a:pt x="83185" y="75011"/>
                  </a:cubicBezTo>
                  <a:cubicBezTo>
                    <a:pt x="86692" y="67891"/>
                    <a:pt x="84387" y="59367"/>
                    <a:pt x="77773" y="54954"/>
                  </a:cubicBezTo>
                  <a:cubicBezTo>
                    <a:pt x="71158" y="50542"/>
                    <a:pt x="62439" y="51746"/>
                    <a:pt x="57227" y="57662"/>
                  </a:cubicBezTo>
                  <a:lnTo>
                    <a:pt x="30969" y="44826"/>
                  </a:lnTo>
                  <a:cubicBezTo>
                    <a:pt x="31370" y="42820"/>
                    <a:pt x="31370" y="40814"/>
                    <a:pt x="30969" y="38809"/>
                  </a:cubicBezTo>
                  <a:lnTo>
                    <a:pt x="57227" y="25973"/>
                  </a:lnTo>
                  <a:cubicBezTo>
                    <a:pt x="60234" y="29583"/>
                    <a:pt x="64543" y="31589"/>
                    <a:pt x="69053" y="31589"/>
                  </a:cubicBezTo>
                  <a:moveTo>
                    <a:pt x="69053" y="60771"/>
                  </a:moveTo>
                  <a:cubicBezTo>
                    <a:pt x="72060" y="60771"/>
                    <a:pt x="74866" y="62576"/>
                    <a:pt x="76069" y="65384"/>
                  </a:cubicBezTo>
                  <a:cubicBezTo>
                    <a:pt x="77271" y="68192"/>
                    <a:pt x="76570" y="71401"/>
                    <a:pt x="74465" y="73607"/>
                  </a:cubicBezTo>
                  <a:cubicBezTo>
                    <a:pt x="72260" y="75713"/>
                    <a:pt x="69053" y="76415"/>
                    <a:pt x="66247" y="75212"/>
                  </a:cubicBezTo>
                  <a:cubicBezTo>
                    <a:pt x="63441" y="74008"/>
                    <a:pt x="61637" y="71301"/>
                    <a:pt x="61637" y="68292"/>
                  </a:cubicBezTo>
                  <a:cubicBezTo>
                    <a:pt x="61537" y="64080"/>
                    <a:pt x="64944" y="60771"/>
                    <a:pt x="69053" y="60771"/>
                  </a:cubicBezTo>
                  <a:lnTo>
                    <a:pt x="69053" y="60771"/>
                  </a:lnTo>
                  <a:close/>
                  <a:moveTo>
                    <a:pt x="15735" y="49639"/>
                  </a:moveTo>
                  <a:cubicBezTo>
                    <a:pt x="12728" y="49639"/>
                    <a:pt x="9922" y="47834"/>
                    <a:pt x="8719" y="45027"/>
                  </a:cubicBezTo>
                  <a:cubicBezTo>
                    <a:pt x="7517" y="42219"/>
                    <a:pt x="8218" y="39009"/>
                    <a:pt x="10323" y="36803"/>
                  </a:cubicBezTo>
                  <a:cubicBezTo>
                    <a:pt x="12528" y="34697"/>
                    <a:pt x="15735" y="33995"/>
                    <a:pt x="18541" y="35199"/>
                  </a:cubicBezTo>
                  <a:cubicBezTo>
                    <a:pt x="21347" y="36402"/>
                    <a:pt x="23151" y="39110"/>
                    <a:pt x="23151" y="42118"/>
                  </a:cubicBezTo>
                  <a:cubicBezTo>
                    <a:pt x="23252" y="46230"/>
                    <a:pt x="19844" y="49639"/>
                    <a:pt x="15735" y="49639"/>
                  </a:cubicBezTo>
                  <a:moveTo>
                    <a:pt x="69053" y="8423"/>
                  </a:moveTo>
                  <a:cubicBezTo>
                    <a:pt x="71759" y="8423"/>
                    <a:pt x="74365" y="9927"/>
                    <a:pt x="75668" y="12334"/>
                  </a:cubicBezTo>
                  <a:cubicBezTo>
                    <a:pt x="76971" y="14741"/>
                    <a:pt x="76871" y="17649"/>
                    <a:pt x="75467" y="19956"/>
                  </a:cubicBezTo>
                  <a:cubicBezTo>
                    <a:pt x="74065" y="22262"/>
                    <a:pt x="71459" y="23666"/>
                    <a:pt x="68652" y="23466"/>
                  </a:cubicBezTo>
                  <a:cubicBezTo>
                    <a:pt x="65947" y="23365"/>
                    <a:pt x="63441" y="21661"/>
                    <a:pt x="62238" y="19254"/>
                  </a:cubicBezTo>
                  <a:cubicBezTo>
                    <a:pt x="61737" y="18251"/>
                    <a:pt x="61436" y="17148"/>
                    <a:pt x="61537" y="15944"/>
                  </a:cubicBezTo>
                  <a:cubicBezTo>
                    <a:pt x="61537" y="11732"/>
                    <a:pt x="64944" y="8423"/>
                    <a:pt x="69053" y="8423"/>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04" name="Google Shape;804;p22"/>
            <p:cNvSpPr/>
            <p:nvPr/>
          </p:nvSpPr>
          <p:spPr>
            <a:xfrm>
              <a:off x="3635874" y="7110225"/>
              <a:ext cx="274709" cy="233760"/>
            </a:xfrm>
            <a:custGeom>
              <a:avLst/>
              <a:gdLst/>
              <a:ahLst/>
              <a:cxnLst/>
              <a:rect l="l" t="t" r="r" b="b"/>
              <a:pathLst>
                <a:path w="274709" h="233760" extrusionOk="0">
                  <a:moveTo>
                    <a:pt x="270400" y="70299"/>
                  </a:moveTo>
                  <a:lnTo>
                    <a:pt x="247850" y="70299"/>
                  </a:lnTo>
                  <a:lnTo>
                    <a:pt x="247850" y="42420"/>
                  </a:lnTo>
                  <a:cubicBezTo>
                    <a:pt x="247850" y="40213"/>
                    <a:pt x="246046" y="38408"/>
                    <a:pt x="243841" y="38408"/>
                  </a:cubicBezTo>
                  <a:lnTo>
                    <a:pt x="113552" y="38408"/>
                  </a:lnTo>
                  <a:lnTo>
                    <a:pt x="85991" y="1605"/>
                  </a:lnTo>
                  <a:cubicBezTo>
                    <a:pt x="85189" y="602"/>
                    <a:pt x="83986" y="0"/>
                    <a:pt x="82784" y="0"/>
                  </a:cubicBezTo>
                  <a:lnTo>
                    <a:pt x="4009" y="0"/>
                  </a:lnTo>
                  <a:cubicBezTo>
                    <a:pt x="1804" y="0"/>
                    <a:pt x="0" y="1805"/>
                    <a:pt x="0" y="4011"/>
                  </a:cubicBezTo>
                  <a:lnTo>
                    <a:pt x="0" y="209191"/>
                  </a:lnTo>
                  <a:cubicBezTo>
                    <a:pt x="0" y="222730"/>
                    <a:pt x="11025" y="233761"/>
                    <a:pt x="24555" y="233761"/>
                  </a:cubicBezTo>
                  <a:lnTo>
                    <a:pt x="250155" y="233761"/>
                  </a:lnTo>
                  <a:cubicBezTo>
                    <a:pt x="263685" y="233761"/>
                    <a:pt x="274710" y="222730"/>
                    <a:pt x="274710" y="209191"/>
                  </a:cubicBezTo>
                  <a:lnTo>
                    <a:pt x="274710" y="74310"/>
                  </a:lnTo>
                  <a:cubicBezTo>
                    <a:pt x="274409" y="72104"/>
                    <a:pt x="272605" y="70299"/>
                    <a:pt x="270400" y="70299"/>
                  </a:cubicBezTo>
                  <a:moveTo>
                    <a:pt x="40791" y="74410"/>
                  </a:moveTo>
                  <a:lnTo>
                    <a:pt x="40791" y="209292"/>
                  </a:lnTo>
                  <a:cubicBezTo>
                    <a:pt x="40791" y="218417"/>
                    <a:pt x="33474" y="225738"/>
                    <a:pt x="24354" y="225738"/>
                  </a:cubicBezTo>
                  <a:cubicBezTo>
                    <a:pt x="15234" y="225738"/>
                    <a:pt x="7918" y="218417"/>
                    <a:pt x="7918" y="209292"/>
                  </a:cubicBezTo>
                  <a:lnTo>
                    <a:pt x="7918" y="8123"/>
                  </a:lnTo>
                  <a:lnTo>
                    <a:pt x="80679" y="8123"/>
                  </a:lnTo>
                  <a:lnTo>
                    <a:pt x="108240" y="44927"/>
                  </a:lnTo>
                  <a:cubicBezTo>
                    <a:pt x="109042" y="45930"/>
                    <a:pt x="110245" y="46531"/>
                    <a:pt x="111447" y="46531"/>
                  </a:cubicBezTo>
                  <a:lnTo>
                    <a:pt x="239732" y="46531"/>
                  </a:lnTo>
                  <a:lnTo>
                    <a:pt x="239732" y="70299"/>
                  </a:lnTo>
                  <a:lnTo>
                    <a:pt x="44900" y="70299"/>
                  </a:lnTo>
                  <a:cubicBezTo>
                    <a:pt x="42595" y="70299"/>
                    <a:pt x="40791" y="72204"/>
                    <a:pt x="40791" y="74410"/>
                  </a:cubicBezTo>
                  <a:moveTo>
                    <a:pt x="266291" y="209292"/>
                  </a:moveTo>
                  <a:cubicBezTo>
                    <a:pt x="266291" y="218417"/>
                    <a:pt x="258975" y="225738"/>
                    <a:pt x="249854" y="225738"/>
                  </a:cubicBezTo>
                  <a:lnTo>
                    <a:pt x="42495" y="225738"/>
                  </a:lnTo>
                  <a:cubicBezTo>
                    <a:pt x="46603" y="221225"/>
                    <a:pt x="48808" y="215309"/>
                    <a:pt x="48808" y="209292"/>
                  </a:cubicBezTo>
                  <a:lnTo>
                    <a:pt x="48808" y="78522"/>
                  </a:lnTo>
                  <a:lnTo>
                    <a:pt x="266291" y="78522"/>
                  </a:lnTo>
                  <a:lnTo>
                    <a:pt x="266291" y="20929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05" name="Google Shape;805;p22"/>
            <p:cNvSpPr/>
            <p:nvPr/>
          </p:nvSpPr>
          <p:spPr>
            <a:xfrm>
              <a:off x="3692800" y="7209455"/>
              <a:ext cx="8118" cy="73056"/>
            </a:xfrm>
            <a:custGeom>
              <a:avLst/>
              <a:gdLst/>
              <a:ahLst/>
              <a:cxnLst/>
              <a:rect l="l" t="t" r="r" b="b"/>
              <a:pathLst>
                <a:path w="8118" h="73056" extrusionOk="0">
                  <a:moveTo>
                    <a:pt x="4109" y="73057"/>
                  </a:moveTo>
                  <a:cubicBezTo>
                    <a:pt x="6314" y="73057"/>
                    <a:pt x="8118" y="71252"/>
                    <a:pt x="8118" y="69045"/>
                  </a:cubicBezTo>
                  <a:lnTo>
                    <a:pt x="8118" y="4062"/>
                  </a:lnTo>
                  <a:cubicBezTo>
                    <a:pt x="8118" y="-1354"/>
                    <a:pt x="0" y="-1354"/>
                    <a:pt x="0" y="4062"/>
                  </a:cubicBezTo>
                  <a:lnTo>
                    <a:pt x="0" y="69045"/>
                  </a:lnTo>
                  <a:cubicBezTo>
                    <a:pt x="0" y="71252"/>
                    <a:pt x="1904" y="73057"/>
                    <a:pt x="4109" y="73057"/>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pic>
        <p:nvPicPr>
          <p:cNvPr id="810" name="Google Shape;810;p23"/>
          <p:cNvPicPr preferRelativeResize="0">
            <a:picLocks noGrp="1"/>
          </p:cNvPicPr>
          <p:nvPr>
            <p:ph type="pic" idx="5"/>
          </p:nvPr>
        </p:nvPicPr>
        <p:blipFill rotWithShape="1">
          <a:blip r:embed="rId3">
            <a:alphaModFix/>
          </a:blip>
          <a:srcRect l="7053" r="7053"/>
          <a:stretch/>
        </p:blipFill>
        <p:spPr>
          <a:xfrm>
            <a:off x="1830749" y="6637477"/>
            <a:ext cx="4103792" cy="2654091"/>
          </a:xfrm>
          <a:prstGeom prst="rect">
            <a:avLst/>
          </a:prstGeom>
          <a:solidFill>
            <a:schemeClr val="lt1"/>
          </a:solidFill>
          <a:ln>
            <a:noFill/>
          </a:ln>
        </p:spPr>
      </p:pic>
      <p:sp>
        <p:nvSpPr>
          <p:cNvPr id="811" name="Google Shape;811;p23"/>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812" name="Google Shape;812;p23"/>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a:solidFill>
                  <a:srgbClr val="23385C"/>
                </a:solidFill>
              </a:rPr>
              <a:t>Abbiamo raccolto e creato alcuni video di casi di studio che vi daranno ulteriori informazioni su Chanty e su come può essere utilizzato!</a:t>
            </a:r>
            <a:endParaRPr sz="1600"/>
          </a:p>
        </p:txBody>
      </p:sp>
      <p:sp>
        <p:nvSpPr>
          <p:cNvPr id="813" name="Google Shape;813;p23"/>
          <p:cNvSpPr txBox="1">
            <a:spLocks noGrp="1"/>
          </p:cNvSpPr>
          <p:nvPr>
            <p:ph type="body" idx="3"/>
          </p:nvPr>
        </p:nvSpPr>
        <p:spPr>
          <a:xfrm>
            <a:off x="439168" y="1525654"/>
            <a:ext cx="6681337" cy="322272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400"/>
              <a:buFont typeface="Arial"/>
              <a:buNone/>
            </a:pPr>
            <a:r>
              <a:rPr lang="en-GB" sz="1100" dirty="0"/>
              <a:t>Chanty è una </a:t>
            </a:r>
            <a:r>
              <a:rPr lang="en-GB" sz="1100" dirty="0" err="1"/>
              <a:t>piattaforma</a:t>
            </a:r>
            <a:r>
              <a:rPr lang="en-GB" sz="1100" dirty="0"/>
              <a:t> di </a:t>
            </a:r>
            <a:r>
              <a:rPr lang="en-GB" sz="1100" dirty="0" err="1"/>
              <a:t>collaborazione</a:t>
            </a:r>
            <a:r>
              <a:rPr lang="en-GB" sz="1100" dirty="0"/>
              <a:t> </a:t>
            </a:r>
            <a:r>
              <a:rPr lang="en-GB" sz="1100" dirty="0" err="1"/>
              <a:t>basata</a:t>
            </a:r>
            <a:r>
              <a:rPr lang="en-GB" sz="1100" dirty="0"/>
              <a:t> </a:t>
            </a:r>
            <a:r>
              <a:rPr lang="en-GB" sz="1100" dirty="0" err="1"/>
              <a:t>sul</a:t>
            </a:r>
            <a:r>
              <a:rPr lang="en-GB" sz="1100" dirty="0"/>
              <a:t> cloud </a:t>
            </a:r>
            <a:r>
              <a:rPr lang="en-GB" sz="1100" dirty="0" err="1"/>
              <a:t>che</a:t>
            </a:r>
            <a:r>
              <a:rPr lang="en-GB" sz="1100" dirty="0"/>
              <a:t> </a:t>
            </a:r>
            <a:r>
              <a:rPr lang="en-GB" sz="1100" dirty="0" err="1"/>
              <a:t>combina</a:t>
            </a:r>
            <a:r>
              <a:rPr lang="en-GB" sz="1100" dirty="0"/>
              <a:t> </a:t>
            </a:r>
            <a:r>
              <a:rPr lang="en-GB" sz="1100" dirty="0" err="1"/>
              <a:t>comunicazione</a:t>
            </a:r>
            <a:r>
              <a:rPr lang="en-GB" sz="1100" dirty="0"/>
              <a:t>, </a:t>
            </a:r>
            <a:r>
              <a:rPr lang="en-GB" sz="1100" dirty="0" err="1"/>
              <a:t>gestione</a:t>
            </a:r>
            <a:r>
              <a:rPr lang="en-GB" sz="1100" dirty="0"/>
              <a:t> </a:t>
            </a:r>
            <a:r>
              <a:rPr lang="en-GB" sz="1100" dirty="0" err="1"/>
              <a:t>dei</a:t>
            </a:r>
            <a:r>
              <a:rPr lang="en-GB" sz="1100" dirty="0"/>
              <a:t> </a:t>
            </a:r>
            <a:r>
              <a:rPr lang="en-GB" sz="1100" dirty="0" err="1"/>
              <a:t>progetti</a:t>
            </a:r>
            <a:r>
              <a:rPr lang="en-GB" sz="1100" dirty="0"/>
              <a:t> e </a:t>
            </a:r>
            <a:r>
              <a:rPr lang="en-GB" sz="1100" dirty="0" err="1"/>
              <a:t>automazione</a:t>
            </a:r>
            <a:r>
              <a:rPr lang="en-GB" sz="1100" dirty="0"/>
              <a:t> per </a:t>
            </a:r>
            <a:r>
              <a:rPr lang="en-GB" sz="1100" dirty="0" err="1"/>
              <a:t>aiutare</a:t>
            </a:r>
            <a:r>
              <a:rPr lang="en-GB" sz="1100" dirty="0"/>
              <a:t> </a:t>
            </a:r>
            <a:r>
              <a:rPr lang="en-GB" sz="1100" dirty="0" err="1"/>
              <a:t>i</a:t>
            </a:r>
            <a:r>
              <a:rPr lang="en-GB" sz="1100" dirty="0"/>
              <a:t> team a </a:t>
            </a:r>
            <a:r>
              <a:rPr lang="en-GB" sz="1100" dirty="0" err="1"/>
              <a:t>lavorare</a:t>
            </a:r>
            <a:r>
              <a:rPr lang="en-GB" sz="1100" dirty="0"/>
              <a:t> </a:t>
            </a:r>
            <a:r>
              <a:rPr lang="en-GB" sz="1100" dirty="0" err="1"/>
              <a:t>insieme</a:t>
            </a:r>
            <a:r>
              <a:rPr lang="en-GB" sz="1100" dirty="0"/>
              <a:t> in modo </a:t>
            </a:r>
            <a:r>
              <a:rPr lang="en-GB" sz="1100" dirty="0" err="1"/>
              <a:t>più</a:t>
            </a:r>
            <a:r>
              <a:rPr lang="en-GB" sz="1100" dirty="0"/>
              <a:t> </a:t>
            </a:r>
            <a:r>
              <a:rPr lang="en-GB" sz="1100" dirty="0" err="1"/>
              <a:t>efficace</a:t>
            </a:r>
            <a:r>
              <a:rPr lang="en-GB" sz="1100" dirty="0"/>
              <a:t>. È un </a:t>
            </a:r>
            <a:r>
              <a:rPr lang="en-GB" sz="1100" dirty="0" err="1"/>
              <a:t>unico</a:t>
            </a:r>
            <a:r>
              <a:rPr lang="en-GB" sz="1100" dirty="0"/>
              <a:t> hub per </a:t>
            </a:r>
            <a:r>
              <a:rPr lang="en-GB" sz="1100" dirty="0" err="1"/>
              <a:t>organizzare</a:t>
            </a:r>
            <a:r>
              <a:rPr lang="en-GB" sz="1100" dirty="0"/>
              <a:t> in modo </a:t>
            </a:r>
            <a:r>
              <a:rPr lang="en-GB" sz="1100" dirty="0" err="1"/>
              <a:t>ordinato</a:t>
            </a:r>
            <a:r>
              <a:rPr lang="en-GB" sz="1100" dirty="0"/>
              <a:t> </a:t>
            </a:r>
            <a:r>
              <a:rPr lang="en-GB" sz="1100" dirty="0" err="1"/>
              <a:t>attività</a:t>
            </a:r>
            <a:r>
              <a:rPr lang="en-GB" sz="1100" dirty="0"/>
              <a:t>, </a:t>
            </a:r>
            <a:r>
              <a:rPr lang="en-GB" sz="1100" dirty="0" err="1"/>
              <a:t>conversazioni</a:t>
            </a:r>
            <a:r>
              <a:rPr lang="en-GB" sz="1100" dirty="0"/>
              <a:t>, </a:t>
            </a:r>
            <a:r>
              <a:rPr lang="en-GB" sz="1100" dirty="0" err="1"/>
              <a:t>messaggi</a:t>
            </a:r>
            <a:r>
              <a:rPr lang="en-GB" sz="1100" dirty="0"/>
              <a:t> </a:t>
            </a:r>
            <a:r>
              <a:rPr lang="en-GB" sz="1100" dirty="0" err="1"/>
              <a:t>appuntati</a:t>
            </a:r>
            <a:r>
              <a:rPr lang="en-GB" sz="1100" dirty="0"/>
              <a:t> e tutti </a:t>
            </a:r>
            <a:r>
              <a:rPr lang="en-GB" sz="1100" dirty="0" err="1"/>
              <a:t>gli</a:t>
            </a:r>
            <a:r>
              <a:rPr lang="en-GB" sz="1100" dirty="0"/>
              <a:t> </a:t>
            </a:r>
            <a:r>
              <a:rPr lang="en-GB" sz="1100" dirty="0" err="1"/>
              <a:t>altri</a:t>
            </a:r>
            <a:r>
              <a:rPr lang="en-GB" sz="1100" dirty="0"/>
              <a:t> </a:t>
            </a:r>
            <a:r>
              <a:rPr lang="en-GB" sz="1100" dirty="0" err="1"/>
              <a:t>contenuti</a:t>
            </a:r>
            <a:r>
              <a:rPr lang="en-GB" sz="1100" dirty="0"/>
              <a:t> </a:t>
            </a:r>
            <a:r>
              <a:rPr lang="en-GB" sz="1100" dirty="0" err="1"/>
              <a:t>condivisi</a:t>
            </a:r>
            <a:r>
              <a:rPr lang="en-GB" sz="1100" dirty="0"/>
              <a:t>. </a:t>
            </a:r>
            <a:r>
              <a:rPr lang="en-GB" sz="1100" dirty="0" err="1"/>
              <a:t>Potrete</a:t>
            </a:r>
            <a:r>
              <a:rPr lang="en-GB" sz="1100" dirty="0"/>
              <a:t> </a:t>
            </a:r>
            <a:r>
              <a:rPr lang="en-GB" sz="1100" dirty="0" err="1"/>
              <a:t>accedere</a:t>
            </a:r>
            <a:r>
              <a:rPr lang="en-GB" sz="1100" dirty="0"/>
              <a:t> </a:t>
            </a:r>
            <a:r>
              <a:rPr lang="en-GB" sz="1100" dirty="0" err="1"/>
              <a:t>rapidamente</a:t>
            </a:r>
            <a:r>
              <a:rPr lang="en-GB" sz="1100" dirty="0"/>
              <a:t> </a:t>
            </a:r>
            <a:r>
              <a:rPr lang="en-GB" sz="1100" dirty="0" err="1"/>
              <a:t>all'intera</a:t>
            </a:r>
            <a:r>
              <a:rPr lang="en-GB" sz="1100" dirty="0"/>
              <a:t> </a:t>
            </a:r>
            <a:r>
              <a:rPr lang="en-GB" sz="1100" dirty="0" err="1"/>
              <a:t>cronologia</a:t>
            </a:r>
            <a:r>
              <a:rPr lang="en-GB" sz="1100" dirty="0"/>
              <a:t> </a:t>
            </a:r>
            <a:r>
              <a:rPr lang="en-GB" sz="1100" dirty="0" err="1"/>
              <a:t>dei</a:t>
            </a:r>
            <a:r>
              <a:rPr lang="en-GB" sz="1100" dirty="0"/>
              <a:t> </a:t>
            </a:r>
            <a:r>
              <a:rPr lang="en-GB" sz="1100" dirty="0" err="1"/>
              <a:t>messaggi</a:t>
            </a:r>
            <a:r>
              <a:rPr lang="en-GB" sz="1100" dirty="0"/>
              <a:t> e </a:t>
            </a:r>
            <a:r>
              <a:rPr lang="en-GB" sz="1100" dirty="0" err="1"/>
              <a:t>trovare</a:t>
            </a:r>
            <a:r>
              <a:rPr lang="en-GB" sz="1100" dirty="0"/>
              <a:t> </a:t>
            </a:r>
            <a:r>
              <a:rPr lang="en-GB" sz="1100" dirty="0" err="1"/>
              <a:t>facilmente</a:t>
            </a:r>
            <a:r>
              <a:rPr lang="en-GB" sz="1100" dirty="0"/>
              <a:t> le </a:t>
            </a:r>
            <a:r>
              <a:rPr lang="en-GB" sz="1100" dirty="0" err="1"/>
              <a:t>persone</a:t>
            </a:r>
            <a:r>
              <a:rPr lang="en-GB" sz="1100" dirty="0"/>
              <a:t> del vostro team. </a:t>
            </a:r>
            <a:r>
              <a:rPr lang="en-GB" sz="1100" dirty="0" err="1"/>
              <a:t>Inoltre</a:t>
            </a:r>
            <a:r>
              <a:rPr lang="en-GB" sz="1100" dirty="0"/>
              <a:t>, è </a:t>
            </a:r>
            <a:r>
              <a:rPr lang="en-GB" sz="1100" dirty="0" err="1"/>
              <a:t>possibile</a:t>
            </a:r>
            <a:r>
              <a:rPr lang="en-GB" sz="1100" dirty="0"/>
              <a:t> </a:t>
            </a:r>
            <a:r>
              <a:rPr lang="en-GB" sz="1100" dirty="0" err="1"/>
              <a:t>attivare</a:t>
            </a:r>
            <a:r>
              <a:rPr lang="en-GB" sz="1100" dirty="0"/>
              <a:t> le </a:t>
            </a:r>
            <a:r>
              <a:rPr lang="en-GB" sz="1100" dirty="0" err="1"/>
              <a:t>azioni</a:t>
            </a:r>
            <a:r>
              <a:rPr lang="en-GB" sz="1100" dirty="0"/>
              <a:t> di conversazione </a:t>
            </a:r>
            <a:r>
              <a:rPr lang="en-GB" sz="1100" dirty="0" err="1"/>
              <a:t>tramite</a:t>
            </a:r>
            <a:r>
              <a:rPr lang="en-GB" sz="1100" dirty="0"/>
              <a:t> il menu a </a:t>
            </a:r>
            <a:r>
              <a:rPr lang="en-GB" sz="1100" dirty="0" err="1"/>
              <a:t>tre</a:t>
            </a:r>
            <a:r>
              <a:rPr lang="en-GB" sz="1100" dirty="0"/>
              <a:t> </a:t>
            </a:r>
            <a:r>
              <a:rPr lang="en-GB" sz="1100" dirty="0" err="1"/>
              <a:t>punti</a:t>
            </a:r>
            <a:r>
              <a:rPr lang="en-GB" sz="1100" dirty="0"/>
              <a:t> per </a:t>
            </a:r>
            <a:r>
              <a:rPr lang="en-GB" sz="1100" dirty="0" err="1"/>
              <a:t>appuntare</a:t>
            </a:r>
            <a:r>
              <a:rPr lang="en-GB" sz="1100" dirty="0"/>
              <a:t> </a:t>
            </a:r>
            <a:r>
              <a:rPr lang="en-GB" sz="1100" dirty="0" err="1"/>
              <a:t>i</a:t>
            </a:r>
            <a:r>
              <a:rPr lang="en-GB" sz="1100" dirty="0"/>
              <a:t> </a:t>
            </a:r>
            <a:r>
              <a:rPr lang="en-GB" sz="1100" dirty="0" err="1"/>
              <a:t>messaggi</a:t>
            </a:r>
            <a:r>
              <a:rPr lang="en-GB" sz="1100" dirty="0"/>
              <a:t>, </a:t>
            </a:r>
            <a:r>
              <a:rPr lang="en-GB" sz="1100" dirty="0" err="1"/>
              <a:t>rinominare</a:t>
            </a:r>
            <a:r>
              <a:rPr lang="en-GB" sz="1100" dirty="0"/>
              <a:t> o </a:t>
            </a:r>
            <a:r>
              <a:rPr lang="en-GB" sz="1100" dirty="0" err="1"/>
              <a:t>abbandonare</a:t>
            </a:r>
            <a:r>
              <a:rPr lang="en-GB" sz="1100" dirty="0"/>
              <a:t> le </a:t>
            </a:r>
            <a:r>
              <a:rPr lang="en-GB" sz="1100" dirty="0" err="1"/>
              <a:t>conversazioni</a:t>
            </a:r>
            <a:r>
              <a:rPr lang="en-GB" sz="1100" dirty="0"/>
              <a:t> con un solo </a:t>
            </a:r>
            <a:r>
              <a:rPr lang="en-GB" sz="1100" dirty="0" err="1"/>
              <a:t>clic</a:t>
            </a:r>
            <a:r>
              <a:rPr lang="en-GB" sz="1100" dirty="0"/>
              <a:t>. Che </a:t>
            </a:r>
            <a:r>
              <a:rPr lang="en-GB" sz="1100" dirty="0" err="1"/>
              <a:t>si</a:t>
            </a:r>
            <a:r>
              <a:rPr lang="en-GB" sz="1100" dirty="0"/>
              <a:t> </a:t>
            </a:r>
            <a:r>
              <a:rPr lang="en-GB" sz="1100" dirty="0" err="1"/>
              <a:t>tratti</a:t>
            </a:r>
            <a:r>
              <a:rPr lang="en-GB" sz="1100" dirty="0"/>
              <a:t> di un hub </a:t>
            </a:r>
            <a:r>
              <a:rPr lang="en-GB" sz="1100" dirty="0" err="1"/>
              <a:t>Teambook</a:t>
            </a:r>
            <a:r>
              <a:rPr lang="en-GB" sz="1100" dirty="0"/>
              <a:t> o di una conversazione </a:t>
            </a:r>
            <a:r>
              <a:rPr lang="en-GB" sz="1100" dirty="0" err="1"/>
              <a:t>qualsiasi</a:t>
            </a:r>
            <a:r>
              <a:rPr lang="en-GB" sz="1100" dirty="0"/>
              <a:t>, </a:t>
            </a:r>
            <a:r>
              <a:rPr lang="en-GB" sz="1100" dirty="0" err="1"/>
              <a:t>siete</a:t>
            </a:r>
            <a:r>
              <a:rPr lang="en-GB" sz="1100" dirty="0"/>
              <a:t> </a:t>
            </a:r>
            <a:r>
              <a:rPr lang="en-GB" sz="1100" dirty="0" err="1"/>
              <a:t>voi</a:t>
            </a:r>
            <a:r>
              <a:rPr lang="en-GB" sz="1100" dirty="0"/>
              <a:t> a </a:t>
            </a:r>
            <a:r>
              <a:rPr lang="en-GB" sz="1100" dirty="0" err="1"/>
              <a:t>comandare</a:t>
            </a:r>
            <a:r>
              <a:rPr lang="en-GB" sz="1100" dirty="0"/>
              <a:t>.</a:t>
            </a:r>
            <a:endParaRPr sz="1100" dirty="0"/>
          </a:p>
          <a:p>
            <a:pPr marL="0" marR="0" lvl="0" indent="0" algn="just" rtl="0">
              <a:lnSpc>
                <a:spcPct val="100000"/>
              </a:lnSpc>
              <a:spcBef>
                <a:spcPts val="0"/>
              </a:spcBef>
              <a:spcAft>
                <a:spcPts val="0"/>
              </a:spcAft>
              <a:buClr>
                <a:schemeClr val="lt1"/>
              </a:buClr>
              <a:buSzPts val="1400"/>
              <a:buFont typeface="Arial"/>
              <a:buNone/>
            </a:pPr>
            <a:endParaRPr sz="1100" dirty="0"/>
          </a:p>
          <a:p>
            <a:pPr marL="0" marR="0" lvl="0" indent="0" algn="just" rtl="0">
              <a:lnSpc>
                <a:spcPct val="100000"/>
              </a:lnSpc>
              <a:spcBef>
                <a:spcPts val="0"/>
              </a:spcBef>
              <a:spcAft>
                <a:spcPts val="0"/>
              </a:spcAft>
              <a:buClr>
                <a:schemeClr val="lt1"/>
              </a:buClr>
              <a:buSzPts val="1400"/>
              <a:buFont typeface="Arial"/>
              <a:buNone/>
            </a:pPr>
            <a:r>
              <a:rPr lang="en-GB" sz="1100" dirty="0"/>
              <a:t>Chanty </a:t>
            </a:r>
            <a:r>
              <a:rPr lang="en-GB" sz="1100" dirty="0" err="1"/>
              <a:t>offre</a:t>
            </a:r>
            <a:r>
              <a:rPr lang="en-GB" sz="1100" dirty="0"/>
              <a:t> un piano </a:t>
            </a:r>
            <a:r>
              <a:rPr lang="en-GB" sz="1100" dirty="0" err="1"/>
              <a:t>gratuito</a:t>
            </a:r>
            <a:r>
              <a:rPr lang="en-GB" sz="1100" dirty="0"/>
              <a:t> per </a:t>
            </a:r>
            <a:r>
              <a:rPr lang="en-GB" sz="1100" dirty="0" err="1"/>
              <a:t>i</a:t>
            </a:r>
            <a:r>
              <a:rPr lang="en-GB" sz="1100" dirty="0"/>
              <a:t> team con un </a:t>
            </a:r>
            <a:r>
              <a:rPr lang="en-GB" sz="1100" dirty="0" err="1"/>
              <a:t>massimo</a:t>
            </a:r>
            <a:r>
              <a:rPr lang="en-GB" sz="1100" dirty="0"/>
              <a:t> di 10 </a:t>
            </a:r>
            <a:r>
              <a:rPr lang="en-GB" sz="1100" dirty="0" err="1"/>
              <a:t>membri</a:t>
            </a:r>
            <a:r>
              <a:rPr lang="en-GB" sz="1100" dirty="0"/>
              <a:t>. </a:t>
            </a:r>
            <a:r>
              <a:rPr lang="en-GB" sz="1100" dirty="0" err="1"/>
              <a:t>Questo</a:t>
            </a:r>
            <a:r>
              <a:rPr lang="en-GB" sz="1100" dirty="0"/>
              <a:t> piano </a:t>
            </a:r>
            <a:r>
              <a:rPr lang="en-GB" sz="1100" dirty="0" err="1"/>
              <a:t>gratuito</a:t>
            </a:r>
            <a:r>
              <a:rPr lang="en-GB" sz="1100" dirty="0"/>
              <a:t> </a:t>
            </a:r>
            <a:r>
              <a:rPr lang="en-GB" sz="1100" dirty="0" err="1"/>
              <a:t>copre</a:t>
            </a:r>
            <a:r>
              <a:rPr lang="en-GB" sz="1100" dirty="0"/>
              <a:t> la </a:t>
            </a:r>
            <a:r>
              <a:rPr lang="en-GB" sz="1100" dirty="0" err="1"/>
              <a:t>maggior</a:t>
            </a:r>
            <a:r>
              <a:rPr lang="en-GB" sz="1100" dirty="0"/>
              <a:t> </a:t>
            </a:r>
            <a:r>
              <a:rPr lang="en-GB" sz="1100" dirty="0" err="1"/>
              <a:t>parte</a:t>
            </a:r>
            <a:r>
              <a:rPr lang="en-GB" sz="1100" dirty="0"/>
              <a:t> </a:t>
            </a:r>
            <a:r>
              <a:rPr lang="en-GB" sz="1100" dirty="0" err="1"/>
              <a:t>delle</a:t>
            </a:r>
            <a:r>
              <a:rPr lang="en-GB" sz="1100" dirty="0"/>
              <a:t> </a:t>
            </a:r>
            <a:r>
              <a:rPr lang="en-GB" sz="1100" dirty="0" err="1"/>
              <a:t>funzioni</a:t>
            </a:r>
            <a:r>
              <a:rPr lang="en-GB" sz="1100" dirty="0"/>
              <a:t> di base di Chanty. </a:t>
            </a:r>
            <a:r>
              <a:rPr lang="en-GB" sz="1100" dirty="0" err="1"/>
              <a:t>Offre</a:t>
            </a:r>
            <a:r>
              <a:rPr lang="en-GB" sz="1100" dirty="0"/>
              <a:t> </a:t>
            </a:r>
            <a:r>
              <a:rPr lang="en-GB" sz="1100" dirty="0" err="1"/>
              <a:t>anche</a:t>
            </a:r>
            <a:r>
              <a:rPr lang="en-GB" sz="1100" dirty="0"/>
              <a:t> un piano business, </a:t>
            </a:r>
            <a:r>
              <a:rPr lang="en-GB" sz="1100" dirty="0" err="1"/>
              <a:t>che</a:t>
            </a:r>
            <a:r>
              <a:rPr lang="en-GB" sz="1100" dirty="0"/>
              <a:t> </a:t>
            </a:r>
            <a:r>
              <a:rPr lang="en-GB" sz="1100" dirty="0" err="1"/>
              <a:t>parte</a:t>
            </a:r>
            <a:r>
              <a:rPr lang="en-GB" sz="1100" dirty="0"/>
              <a:t> da 3 </a:t>
            </a:r>
            <a:r>
              <a:rPr lang="en-GB" sz="1100" dirty="0" err="1"/>
              <a:t>dollari</a:t>
            </a:r>
            <a:r>
              <a:rPr lang="en-GB" sz="1100" dirty="0"/>
              <a:t> per </a:t>
            </a:r>
            <a:r>
              <a:rPr lang="en-GB" sz="1100" dirty="0" err="1"/>
              <a:t>utente</a:t>
            </a:r>
            <a:r>
              <a:rPr lang="en-GB" sz="1100" dirty="0"/>
              <a:t>, al mese, e </a:t>
            </a:r>
            <a:r>
              <a:rPr lang="en-GB" sz="1100" dirty="0" err="1"/>
              <a:t>offre</a:t>
            </a:r>
            <a:r>
              <a:rPr lang="en-GB" sz="1100" dirty="0"/>
              <a:t> </a:t>
            </a:r>
            <a:r>
              <a:rPr lang="en-GB" sz="1100" dirty="0" err="1"/>
              <a:t>funzioni</a:t>
            </a:r>
            <a:r>
              <a:rPr lang="en-GB" sz="1100" dirty="0"/>
              <a:t> </a:t>
            </a:r>
            <a:r>
              <a:rPr lang="en-GB" sz="1100" dirty="0" err="1"/>
              <a:t>aggiuntive</a:t>
            </a:r>
            <a:r>
              <a:rPr lang="en-GB" sz="1100" dirty="0"/>
              <a:t> e </a:t>
            </a:r>
            <a:r>
              <a:rPr lang="en-GB" sz="1100" dirty="0" err="1"/>
              <a:t>membri</a:t>
            </a:r>
            <a:r>
              <a:rPr lang="en-GB" sz="1100" dirty="0"/>
              <a:t> </a:t>
            </a:r>
            <a:r>
              <a:rPr lang="en-GB" sz="1100" dirty="0" err="1"/>
              <a:t>illimitati</a:t>
            </a:r>
            <a:r>
              <a:rPr lang="en-GB" sz="1100" dirty="0"/>
              <a:t>.</a:t>
            </a:r>
            <a:endParaRPr sz="1100" dirty="0"/>
          </a:p>
        </p:txBody>
      </p:sp>
      <p:sp>
        <p:nvSpPr>
          <p:cNvPr id="814" name="Google Shape;814;p23"/>
          <p:cNvSpPr txBox="1">
            <a:spLocks noGrp="1"/>
          </p:cNvSpPr>
          <p:nvPr>
            <p:ph type="body" idx="4"/>
          </p:nvPr>
        </p:nvSpPr>
        <p:spPr>
          <a:xfrm>
            <a:off x="220252" y="735558"/>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a:t>Chanty</a:t>
            </a:r>
            <a:endParaRPr/>
          </a:p>
        </p:txBody>
      </p:sp>
      <p:sp>
        <p:nvSpPr>
          <p:cNvPr id="815" name="Google Shape;815;p23"/>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23</a:t>
            </a:fld>
            <a:endParaRPr/>
          </a:p>
        </p:txBody>
      </p:sp>
      <p:grpSp>
        <p:nvGrpSpPr>
          <p:cNvPr id="816" name="Google Shape;816;p23"/>
          <p:cNvGrpSpPr/>
          <p:nvPr/>
        </p:nvGrpSpPr>
        <p:grpSpPr>
          <a:xfrm>
            <a:off x="518535" y="4715197"/>
            <a:ext cx="372577" cy="372258"/>
            <a:chOff x="493699" y="4805485"/>
            <a:chExt cx="372577" cy="372258"/>
          </a:xfrm>
        </p:grpSpPr>
        <p:sp>
          <p:nvSpPr>
            <p:cNvPr id="817" name="Google Shape;817;p23"/>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18" name="Google Shape;818;p23"/>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19" name="Google Shape;819;p23"/>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0" name="Google Shape;820;p23"/>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1" name="Google Shape;821;p23"/>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2" name="Google Shape;822;p23"/>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3" name="Google Shape;823;p23"/>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4" name="Google Shape;824;p23"/>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5" name="Google Shape;825;p23"/>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6" name="Google Shape;826;p23"/>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7" name="Google Shape;827;p23"/>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8" name="Google Shape;828;p23"/>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29" name="Google Shape;829;p23"/>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0" name="Google Shape;830;p23"/>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1" name="Google Shape;831;p23"/>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832" name="Google Shape;832;p23"/>
          <p:cNvGrpSpPr/>
          <p:nvPr/>
        </p:nvGrpSpPr>
        <p:grpSpPr>
          <a:xfrm>
            <a:off x="6724171" y="694451"/>
            <a:ext cx="293767" cy="413214"/>
            <a:chOff x="623392" y="434516"/>
            <a:chExt cx="293767" cy="413214"/>
          </a:xfrm>
        </p:grpSpPr>
        <p:sp>
          <p:nvSpPr>
            <p:cNvPr id="833" name="Google Shape;833;p23"/>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4" name="Google Shape;834;p23"/>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5" name="Google Shape;835;p23"/>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6" name="Google Shape;836;p23"/>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7" name="Google Shape;837;p23"/>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8" name="Google Shape;838;p23"/>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39" name="Google Shape;839;p23"/>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40" name="Google Shape;840;p23"/>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41" name="Google Shape;841;p23"/>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42" name="Google Shape;842;p23"/>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43" name="Google Shape;843;p23"/>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844" name="Google Shape;844;p23"/>
          <p:cNvSpPr/>
          <p:nvPr/>
        </p:nvSpPr>
        <p:spPr>
          <a:xfrm>
            <a:off x="5295982" y="8941282"/>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45" name="Google Shape;845;p23"/>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Clicca QUI per guardare e imparare</a:t>
            </a:r>
            <a:endParaRPr sz="1400" b="0" i="0">
              <a:solidFill>
                <a:schemeClr val="lt1"/>
              </a:solidFill>
              <a:latin typeface="Calibri"/>
              <a:ea typeface="Calibri"/>
              <a:cs typeface="Calibri"/>
              <a:sym typeface="Calibri"/>
            </a:endParaRPr>
          </a:p>
        </p:txBody>
      </p:sp>
      <p:sp>
        <p:nvSpPr>
          <p:cNvPr id="846" name="Google Shape;846;p23"/>
          <p:cNvSpPr/>
          <p:nvPr/>
        </p:nvSpPr>
        <p:spPr>
          <a:xfrm>
            <a:off x="2423987" y="105314"/>
            <a:ext cx="1365936" cy="1274512"/>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47" name="Google Shape;847;p23" descr="Get Chanty - Microsoft Store en-ZW"/>
          <p:cNvPicPr preferRelativeResize="0"/>
          <p:nvPr/>
        </p:nvPicPr>
        <p:blipFill rotWithShape="1">
          <a:blip r:embed="rId5">
            <a:alphaModFix/>
          </a:blip>
          <a:srcRect/>
          <a:stretch/>
        </p:blipFill>
        <p:spPr>
          <a:xfrm>
            <a:off x="2661481" y="217325"/>
            <a:ext cx="950908" cy="92879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852" name="Google Shape;852;p24"/>
          <p:cNvSpPr txBox="1">
            <a:spLocks noGrp="1"/>
          </p:cNvSpPr>
          <p:nvPr>
            <p:ph type="body" idx="1"/>
          </p:nvPr>
        </p:nvSpPr>
        <p:spPr>
          <a:xfrm>
            <a:off x="975616" y="759026"/>
            <a:ext cx="6055306" cy="154769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App di chat di squadra semplice e veloce </a:t>
            </a:r>
            <a:endParaRPr/>
          </a:p>
          <a:p>
            <a:pPr marL="171450" marR="0" lvl="0" indent="-171450" algn="just" rtl="0">
              <a:lnSpc>
                <a:spcPct val="100000"/>
              </a:lnSpc>
              <a:spcBef>
                <a:spcPts val="0"/>
              </a:spcBef>
              <a:spcAft>
                <a:spcPts val="0"/>
              </a:spcAft>
              <a:buClr>
                <a:srgbClr val="E54526"/>
              </a:buClr>
              <a:buSzPts val="1100"/>
              <a:buFont typeface="Arial"/>
              <a:buChar char="•"/>
            </a:pPr>
            <a:r>
              <a:rPr lang="en-GB"/>
              <a:t>Aiuta i team di tutti i segmenti aziendali a lavorare in modo più produttivo.</a:t>
            </a:r>
            <a:endParaRPr/>
          </a:p>
          <a:p>
            <a:pPr marL="171450" marR="0" lvl="0" indent="-171450" algn="just" rtl="0">
              <a:lnSpc>
                <a:spcPct val="100000"/>
              </a:lnSpc>
              <a:spcBef>
                <a:spcPts val="0"/>
              </a:spcBef>
              <a:spcAft>
                <a:spcPts val="0"/>
              </a:spcAft>
              <a:buClr>
                <a:srgbClr val="E54526"/>
              </a:buClr>
              <a:buSzPts val="1100"/>
              <a:buFont typeface="Arial"/>
              <a:buChar char="•"/>
            </a:pPr>
            <a:r>
              <a:rPr lang="en-GB"/>
              <a:t>Consente all'utente di entrare facilmente in contatto con i colleghi in conversazioni private, pubbliche, di gruppo e individuali.</a:t>
            </a:r>
            <a:endParaRPr/>
          </a:p>
          <a:p>
            <a:pPr marL="171450" marR="0" lvl="0" indent="-171450" algn="just" rtl="0">
              <a:lnSpc>
                <a:spcPct val="100000"/>
              </a:lnSpc>
              <a:spcBef>
                <a:spcPts val="0"/>
              </a:spcBef>
              <a:spcAft>
                <a:spcPts val="0"/>
              </a:spcAft>
              <a:buClr>
                <a:srgbClr val="E54526"/>
              </a:buClr>
              <a:buSzPts val="1100"/>
              <a:buFont typeface="Arial"/>
              <a:buChar char="•"/>
            </a:pPr>
            <a:r>
              <a:rPr lang="en-GB"/>
              <a:t>Nessun limite alla cronologia dei messaggi.</a:t>
            </a:r>
            <a:endParaRPr/>
          </a:p>
          <a:p>
            <a:pPr marL="171450" marR="0" lvl="0" indent="-171450" algn="just" rtl="0">
              <a:lnSpc>
                <a:spcPct val="100000"/>
              </a:lnSpc>
              <a:spcBef>
                <a:spcPts val="0"/>
              </a:spcBef>
              <a:spcAft>
                <a:spcPts val="0"/>
              </a:spcAft>
              <a:buClr>
                <a:srgbClr val="E54526"/>
              </a:buClr>
              <a:buSzPts val="1100"/>
              <a:buFont typeface="Arial"/>
              <a:buChar char="•"/>
            </a:pPr>
            <a:r>
              <a:rPr lang="en-GB"/>
              <a:t>Nessun costo nascosto.</a:t>
            </a:r>
            <a:endParaRPr/>
          </a:p>
          <a:p>
            <a:pPr marL="171450" marR="0" lvl="0" indent="-171450" algn="just" rtl="0">
              <a:lnSpc>
                <a:spcPct val="100000"/>
              </a:lnSpc>
              <a:spcBef>
                <a:spcPts val="0"/>
              </a:spcBef>
              <a:spcAft>
                <a:spcPts val="0"/>
              </a:spcAft>
              <a:buClr>
                <a:srgbClr val="E54526"/>
              </a:buClr>
              <a:buSzPts val="1100"/>
              <a:buFont typeface="Arial"/>
              <a:buChar char="•"/>
            </a:pPr>
            <a:r>
              <a:rPr lang="en-GB"/>
              <a:t>Gestione delle attività integrata.</a:t>
            </a:r>
            <a:endParaRPr/>
          </a:p>
          <a:p>
            <a:pPr marL="0" lvl="0" indent="0" algn="just" rtl="0">
              <a:lnSpc>
                <a:spcPct val="100000"/>
              </a:lnSpc>
              <a:spcBef>
                <a:spcPts val="0"/>
              </a:spcBef>
              <a:spcAft>
                <a:spcPts val="0"/>
              </a:spcAft>
              <a:buSzPts val="1100"/>
              <a:buNone/>
            </a:pPr>
            <a:endParaRPr/>
          </a:p>
        </p:txBody>
      </p:sp>
      <p:sp>
        <p:nvSpPr>
          <p:cNvPr id="853" name="Google Shape;853;p24"/>
          <p:cNvSpPr txBox="1">
            <a:spLocks noGrp="1"/>
          </p:cNvSpPr>
          <p:nvPr>
            <p:ph type="body" idx="2"/>
          </p:nvPr>
        </p:nvSpPr>
        <p:spPr>
          <a:xfrm>
            <a:off x="975616" y="2714275"/>
            <a:ext cx="5854952" cy="995393"/>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Impossibile intergrare le app di terze parti, come il calendario</a:t>
            </a:r>
            <a:endParaRPr/>
          </a:p>
          <a:p>
            <a:pPr marL="171450" marR="0" lvl="0" indent="-171450" algn="just" rtl="0">
              <a:lnSpc>
                <a:spcPct val="100000"/>
              </a:lnSpc>
              <a:spcBef>
                <a:spcPts val="0"/>
              </a:spcBef>
              <a:spcAft>
                <a:spcPts val="0"/>
              </a:spcAft>
              <a:buClr>
                <a:srgbClr val="E54526"/>
              </a:buClr>
              <a:buSzPts val="1100"/>
              <a:buFont typeface="Arial"/>
              <a:buChar char="•"/>
            </a:pPr>
            <a:r>
              <a:rPr lang="en-GB"/>
              <a:t>Impossibile silenziare le discussioni</a:t>
            </a:r>
            <a:endParaRPr/>
          </a:p>
        </p:txBody>
      </p:sp>
      <p:sp>
        <p:nvSpPr>
          <p:cNvPr id="854" name="Google Shape;854;p24"/>
          <p:cNvSpPr txBox="1">
            <a:spLocks noGrp="1"/>
          </p:cNvSpPr>
          <p:nvPr>
            <p:ph type="body" idx="3"/>
          </p:nvPr>
        </p:nvSpPr>
        <p:spPr>
          <a:xfrm>
            <a:off x="975616" y="4383797"/>
            <a:ext cx="5933633" cy="1255319"/>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lt1"/>
              </a:buClr>
              <a:buSzPts val="1200"/>
              <a:buNone/>
            </a:pPr>
            <a:r>
              <a:rPr lang="en-GB"/>
              <a:t>"Apprezziamo Chanty per la possibilità di avere tutte le conversazioni relative al lavoro in un unico luogo. Ci piace anche poter inviare file avanti e indietro. Poter accedere a Chanty da qualsiasi luogo è un enorme vantaggio".</a:t>
            </a:r>
            <a:endParaRPr/>
          </a:p>
          <a:p>
            <a:pPr marL="0" lvl="0" indent="0" algn="ctr" rtl="0">
              <a:lnSpc>
                <a:spcPct val="100000"/>
              </a:lnSpc>
              <a:spcBef>
                <a:spcPts val="0"/>
              </a:spcBef>
              <a:spcAft>
                <a:spcPts val="0"/>
              </a:spcAft>
              <a:buClr>
                <a:schemeClr val="lt1"/>
              </a:buClr>
              <a:buSzPts val="1200"/>
              <a:buNone/>
            </a:pPr>
            <a:endParaRPr/>
          </a:p>
          <a:p>
            <a:pPr marL="0" lvl="0" indent="0" algn="ctr" rtl="0">
              <a:lnSpc>
                <a:spcPct val="100000"/>
              </a:lnSpc>
              <a:spcBef>
                <a:spcPts val="0"/>
              </a:spcBef>
              <a:spcAft>
                <a:spcPts val="0"/>
              </a:spcAft>
              <a:buClr>
                <a:schemeClr val="lt1"/>
              </a:buClr>
              <a:buSzPts val="1200"/>
              <a:buNone/>
            </a:pPr>
            <a:r>
              <a:rPr lang="en-GB"/>
              <a:t>-Jacob Hopson (Manager Rain Oil &amp; Gas LLC)</a:t>
            </a:r>
            <a:endParaRPr/>
          </a:p>
        </p:txBody>
      </p:sp>
      <p:sp>
        <p:nvSpPr>
          <p:cNvPr id="855" name="Google Shape;855;p24"/>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Ora che avete avuto una buona introduzione a Chanty, perché non provate voi stessi https://www.chanty.com/? </a:t>
            </a:r>
            <a:endParaRPr/>
          </a:p>
        </p:txBody>
      </p:sp>
      <p:sp>
        <p:nvSpPr>
          <p:cNvPr id="856" name="Google Shape;856;p24"/>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VANTAGGI</a:t>
            </a:r>
            <a:endParaRPr/>
          </a:p>
        </p:txBody>
      </p:sp>
      <p:sp>
        <p:nvSpPr>
          <p:cNvPr id="857" name="Google Shape;857;p24"/>
          <p:cNvSpPr txBox="1">
            <a:spLocks noGrp="1"/>
          </p:cNvSpPr>
          <p:nvPr>
            <p:ph type="body" idx="7"/>
          </p:nvPr>
        </p:nvSpPr>
        <p:spPr>
          <a:xfrm>
            <a:off x="975616" y="2293583"/>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LIMITAZIONI</a:t>
            </a:r>
            <a:endParaRPr/>
          </a:p>
        </p:txBody>
      </p:sp>
      <p:sp>
        <p:nvSpPr>
          <p:cNvPr id="858" name="Google Shape;858;p24"/>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24</a:t>
            </a:fld>
            <a:endParaRPr/>
          </a:p>
        </p:txBody>
      </p:sp>
      <p:sp>
        <p:nvSpPr>
          <p:cNvPr id="859" name="Google Shape;859;p24"/>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INIZIARE A LAVORARE</a:t>
            </a:r>
            <a:endParaRPr/>
          </a:p>
        </p:txBody>
      </p:sp>
      <p:grpSp>
        <p:nvGrpSpPr>
          <p:cNvPr id="860" name="Google Shape;860;p24"/>
          <p:cNvGrpSpPr/>
          <p:nvPr/>
        </p:nvGrpSpPr>
        <p:grpSpPr>
          <a:xfrm>
            <a:off x="6029654" y="3380929"/>
            <a:ext cx="1408609" cy="1025491"/>
            <a:chOff x="3400450" y="986392"/>
            <a:chExt cx="1487826" cy="1083162"/>
          </a:xfrm>
        </p:grpSpPr>
        <p:sp>
          <p:nvSpPr>
            <p:cNvPr id="861" name="Google Shape;861;p24"/>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2" name="Google Shape;862;p24"/>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863" name="Google Shape;863;p24"/>
          <p:cNvSpPr/>
          <p:nvPr/>
        </p:nvSpPr>
        <p:spPr>
          <a:xfrm>
            <a:off x="441224"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4" name="Google Shape;864;p24"/>
          <p:cNvSpPr/>
          <p:nvPr/>
        </p:nvSpPr>
        <p:spPr>
          <a:xfrm>
            <a:off x="408185" y="2489395"/>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865" name="Google Shape;865;p24"/>
          <p:cNvGrpSpPr/>
          <p:nvPr/>
        </p:nvGrpSpPr>
        <p:grpSpPr>
          <a:xfrm>
            <a:off x="410761" y="6238005"/>
            <a:ext cx="363752" cy="363565"/>
            <a:chOff x="8228545" y="6047284"/>
            <a:chExt cx="363752" cy="363565"/>
          </a:xfrm>
        </p:grpSpPr>
        <p:sp>
          <p:nvSpPr>
            <p:cNvPr id="866" name="Google Shape;866;p24"/>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7" name="Google Shape;867;p24"/>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68" name="Google Shape;868;p24"/>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869" name="Google Shape;869;p24"/>
          <p:cNvPicPr preferRelativeResize="0">
            <a:picLocks noGrp="1"/>
          </p:cNvPicPr>
          <p:nvPr>
            <p:ph type="pic" idx="5"/>
          </p:nvPr>
        </p:nvPicPr>
        <p:blipFill rotWithShape="1">
          <a:blip r:embed="rId3">
            <a:alphaModFix/>
          </a:blip>
          <a:srcRect l="8923" r="8922"/>
          <a:stretch/>
        </p:blipFill>
        <p:spPr>
          <a:xfrm>
            <a:off x="3714875" y="7538319"/>
            <a:ext cx="2981385" cy="168129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73"/>
        <p:cNvGrpSpPr/>
        <p:nvPr/>
      </p:nvGrpSpPr>
      <p:grpSpPr>
        <a:xfrm>
          <a:off x="0" y="0"/>
          <a:ext cx="0" cy="0"/>
          <a:chOff x="0" y="0"/>
          <a:chExt cx="0" cy="0"/>
        </a:xfrm>
      </p:grpSpPr>
      <p:pic>
        <p:nvPicPr>
          <p:cNvPr id="874" name="Google Shape;874;p25"/>
          <p:cNvPicPr preferRelativeResize="0">
            <a:picLocks noGrp="1"/>
          </p:cNvPicPr>
          <p:nvPr>
            <p:ph type="pic" idx="5"/>
          </p:nvPr>
        </p:nvPicPr>
        <p:blipFill rotWithShape="1">
          <a:blip r:embed="rId3">
            <a:alphaModFix/>
          </a:blip>
          <a:srcRect l="6561" r="6560"/>
          <a:stretch/>
        </p:blipFill>
        <p:spPr>
          <a:xfrm>
            <a:off x="1830749" y="6637477"/>
            <a:ext cx="4103792" cy="2654091"/>
          </a:xfrm>
          <a:prstGeom prst="rect">
            <a:avLst/>
          </a:prstGeom>
          <a:solidFill>
            <a:schemeClr val="lt1"/>
          </a:solidFill>
          <a:ln>
            <a:noFill/>
          </a:ln>
        </p:spPr>
      </p:pic>
      <p:sp>
        <p:nvSpPr>
          <p:cNvPr id="875" name="Google Shape;875;p25"/>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876" name="Google Shape;876;p25"/>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a:solidFill>
                  <a:srgbClr val="23385C"/>
                </a:solidFill>
              </a:rPr>
              <a:t>Abbiamo raccolto e creato alcuni video di casi di studio che vi daranno ulteriori informazioni su Jamboard e su come può essere utilizzata!</a:t>
            </a:r>
            <a:endParaRPr sz="1600"/>
          </a:p>
        </p:txBody>
      </p:sp>
      <p:sp>
        <p:nvSpPr>
          <p:cNvPr id="877" name="Google Shape;877;p25"/>
          <p:cNvSpPr txBox="1">
            <a:spLocks noGrp="1"/>
          </p:cNvSpPr>
          <p:nvPr>
            <p:ph type="body" idx="3"/>
          </p:nvPr>
        </p:nvSpPr>
        <p:spPr>
          <a:xfrm>
            <a:off x="898332" y="1713081"/>
            <a:ext cx="6015005" cy="150658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600"/>
              <a:buFont typeface="Arial"/>
              <a:buNone/>
            </a:pPr>
            <a:r>
              <a:rPr lang="en-GB" sz="1600"/>
              <a:t>Jamboard è una lavagna interattiva digitale sviluppata da Google per funzionare con Google Workspace, precedentemente nota come G Suite. È stata annunciata ufficialmente il 25 ottobre 2016. Ha un display touchscreen 4K da 55 pollici e può essere utilizzata per la collaborazione online tramite Google Workspace. </a:t>
            </a:r>
            <a:endParaRPr/>
          </a:p>
        </p:txBody>
      </p:sp>
      <p:sp>
        <p:nvSpPr>
          <p:cNvPr id="878" name="Google Shape;878;p25"/>
          <p:cNvSpPr txBox="1">
            <a:spLocks noGrp="1"/>
          </p:cNvSpPr>
          <p:nvPr>
            <p:ph type="body" idx="4"/>
          </p:nvPr>
        </p:nvSpPr>
        <p:spPr>
          <a:xfrm>
            <a:off x="220252" y="735558"/>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a:t>Jamboard</a:t>
            </a:r>
            <a:endParaRPr/>
          </a:p>
        </p:txBody>
      </p:sp>
      <p:sp>
        <p:nvSpPr>
          <p:cNvPr id="879" name="Google Shape;879;p25"/>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25</a:t>
            </a:fld>
            <a:endParaRPr/>
          </a:p>
        </p:txBody>
      </p:sp>
      <p:grpSp>
        <p:nvGrpSpPr>
          <p:cNvPr id="880" name="Google Shape;880;p25"/>
          <p:cNvGrpSpPr/>
          <p:nvPr/>
        </p:nvGrpSpPr>
        <p:grpSpPr>
          <a:xfrm>
            <a:off x="518535" y="4715197"/>
            <a:ext cx="372577" cy="372258"/>
            <a:chOff x="493699" y="4805485"/>
            <a:chExt cx="372577" cy="372258"/>
          </a:xfrm>
        </p:grpSpPr>
        <p:sp>
          <p:nvSpPr>
            <p:cNvPr id="881" name="Google Shape;881;p25"/>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82" name="Google Shape;882;p25"/>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83" name="Google Shape;883;p25"/>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84" name="Google Shape;884;p25"/>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85" name="Google Shape;885;p25"/>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86" name="Google Shape;886;p25"/>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87" name="Google Shape;887;p25"/>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88" name="Google Shape;888;p25"/>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89" name="Google Shape;889;p25"/>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90" name="Google Shape;890;p25"/>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91" name="Google Shape;891;p25"/>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92" name="Google Shape;892;p25"/>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93" name="Google Shape;893;p25"/>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94" name="Google Shape;894;p25"/>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95" name="Google Shape;895;p25"/>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896" name="Google Shape;896;p25"/>
          <p:cNvGrpSpPr/>
          <p:nvPr/>
        </p:nvGrpSpPr>
        <p:grpSpPr>
          <a:xfrm>
            <a:off x="6724171" y="694451"/>
            <a:ext cx="293767" cy="413214"/>
            <a:chOff x="623392" y="434516"/>
            <a:chExt cx="293767" cy="413214"/>
          </a:xfrm>
        </p:grpSpPr>
        <p:sp>
          <p:nvSpPr>
            <p:cNvPr id="897" name="Google Shape;897;p25"/>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98" name="Google Shape;898;p25"/>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99" name="Google Shape;899;p25"/>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00" name="Google Shape;900;p25"/>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01" name="Google Shape;901;p25"/>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02" name="Google Shape;902;p25"/>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03" name="Google Shape;903;p25"/>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04" name="Google Shape;904;p25"/>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05" name="Google Shape;905;p25"/>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06" name="Google Shape;906;p25"/>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07" name="Google Shape;907;p25"/>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908" name="Google Shape;908;p25"/>
          <p:cNvSpPr/>
          <p:nvPr/>
        </p:nvSpPr>
        <p:spPr>
          <a:xfrm>
            <a:off x="5295982" y="8941282"/>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09" name="Google Shape;909;p25"/>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Clicca QUI per guardare e imparare</a:t>
            </a:r>
            <a:endParaRPr sz="1400" b="0" i="0">
              <a:solidFill>
                <a:schemeClr val="lt1"/>
              </a:solidFill>
              <a:latin typeface="Calibri"/>
              <a:ea typeface="Calibri"/>
              <a:cs typeface="Calibri"/>
              <a:sym typeface="Calibri"/>
            </a:endParaRPr>
          </a:p>
        </p:txBody>
      </p:sp>
      <p:sp>
        <p:nvSpPr>
          <p:cNvPr id="910" name="Google Shape;910;p25"/>
          <p:cNvSpPr/>
          <p:nvPr/>
        </p:nvSpPr>
        <p:spPr>
          <a:xfrm>
            <a:off x="2172951" y="2766"/>
            <a:ext cx="2540516" cy="1392582"/>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11" name="Google Shape;911;p25" descr="Logo&#10;&#10;Description automatically generated with medium confidence"/>
          <p:cNvPicPr preferRelativeResize="0"/>
          <p:nvPr/>
        </p:nvPicPr>
        <p:blipFill rotWithShape="1">
          <a:blip r:embed="rId5">
            <a:alphaModFix/>
          </a:blip>
          <a:srcRect/>
          <a:stretch/>
        </p:blipFill>
        <p:spPr>
          <a:xfrm>
            <a:off x="2402283" y="533448"/>
            <a:ext cx="2081851" cy="57591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15"/>
        <p:cNvGrpSpPr/>
        <p:nvPr/>
      </p:nvGrpSpPr>
      <p:grpSpPr>
        <a:xfrm>
          <a:off x="0" y="0"/>
          <a:ext cx="0" cy="0"/>
          <a:chOff x="0" y="0"/>
          <a:chExt cx="0" cy="0"/>
        </a:xfrm>
      </p:grpSpPr>
      <p:sp>
        <p:nvSpPr>
          <p:cNvPr id="916" name="Google Shape;916;p26"/>
          <p:cNvSpPr txBox="1">
            <a:spLocks noGrp="1"/>
          </p:cNvSpPr>
          <p:nvPr>
            <p:ph type="body" idx="1"/>
          </p:nvPr>
        </p:nvSpPr>
        <p:spPr>
          <a:xfrm>
            <a:off x="975616" y="759026"/>
            <a:ext cx="6055306" cy="154769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Costruisce la comunicazione</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Ottimo strumento per la collaborazione</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Stimola e rende possibile il pensiero critico</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Stimola e fa fluire la creatività</a:t>
            </a:r>
            <a:endParaRPr sz="1200"/>
          </a:p>
          <a:p>
            <a:pPr marL="171450" marR="0" lvl="0" indent="-171450" algn="just" rtl="0">
              <a:lnSpc>
                <a:spcPct val="100000"/>
              </a:lnSpc>
              <a:spcBef>
                <a:spcPts val="0"/>
              </a:spcBef>
              <a:spcAft>
                <a:spcPts val="0"/>
              </a:spcAft>
              <a:buClr>
                <a:srgbClr val="E54526"/>
              </a:buClr>
              <a:buSzPts val="1200"/>
              <a:buFont typeface="Arial"/>
              <a:buChar char="•"/>
            </a:pPr>
            <a:r>
              <a:rPr lang="en-GB" sz="1200"/>
              <a:t>Facilita il brainstorming e lo sviluppo di nuove idee. </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In classe è possibile coinvolgere gli studenti in esercizi di problem solving.</a:t>
            </a:r>
            <a:endParaRPr/>
          </a:p>
          <a:p>
            <a:pPr marL="0" lvl="0" indent="0" algn="just" rtl="0">
              <a:lnSpc>
                <a:spcPct val="100000"/>
              </a:lnSpc>
              <a:spcBef>
                <a:spcPts val="0"/>
              </a:spcBef>
              <a:spcAft>
                <a:spcPts val="0"/>
              </a:spcAft>
              <a:buSzPts val="1100"/>
              <a:buNone/>
            </a:pPr>
            <a:endParaRPr/>
          </a:p>
        </p:txBody>
      </p:sp>
      <p:sp>
        <p:nvSpPr>
          <p:cNvPr id="917" name="Google Shape;917;p26"/>
          <p:cNvSpPr txBox="1">
            <a:spLocks noGrp="1"/>
          </p:cNvSpPr>
          <p:nvPr>
            <p:ph type="body" idx="2"/>
          </p:nvPr>
        </p:nvSpPr>
        <p:spPr>
          <a:xfrm>
            <a:off x="879006" y="2896948"/>
            <a:ext cx="5854952" cy="995393"/>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La capacità di Lack di aggiungere contenuti multimediali come musica e video</a:t>
            </a:r>
            <a:endParaRPr/>
          </a:p>
        </p:txBody>
      </p:sp>
      <p:sp>
        <p:nvSpPr>
          <p:cNvPr id="918" name="Google Shape;918;p26"/>
          <p:cNvSpPr txBox="1">
            <a:spLocks noGrp="1"/>
          </p:cNvSpPr>
          <p:nvPr>
            <p:ph type="body" idx="3"/>
          </p:nvPr>
        </p:nvSpPr>
        <p:spPr>
          <a:xfrm>
            <a:off x="896935" y="4496459"/>
            <a:ext cx="5933633" cy="1255319"/>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lt1"/>
              </a:buClr>
              <a:buSzPts val="1200"/>
              <a:buNone/>
            </a:pPr>
            <a:r>
              <a:rPr lang="en-GB"/>
              <a:t>"Google Jamboard è un'applicazione per lavagne bianche semplice ma efficiente che svolge bene il suo compito. Funziona bene anche con il resto di Google Workspace. L'ambiente basato sul cloud è ottimo per la collaborazione e la condivisione del lavoro con gli altri è particolarmente facile."</a:t>
            </a:r>
            <a:endParaRPr/>
          </a:p>
          <a:p>
            <a:pPr marL="0" lvl="0" indent="0" algn="ctr" rtl="0">
              <a:lnSpc>
                <a:spcPct val="100000"/>
              </a:lnSpc>
              <a:spcBef>
                <a:spcPts val="0"/>
              </a:spcBef>
              <a:spcAft>
                <a:spcPts val="0"/>
              </a:spcAft>
              <a:buClr>
                <a:schemeClr val="lt1"/>
              </a:buClr>
              <a:buSzPts val="1200"/>
              <a:buNone/>
            </a:pPr>
            <a:endParaRPr/>
          </a:p>
          <a:p>
            <a:pPr marL="0" lvl="0" indent="0" algn="ctr" rtl="0">
              <a:lnSpc>
                <a:spcPct val="100000"/>
              </a:lnSpc>
              <a:spcBef>
                <a:spcPts val="0"/>
              </a:spcBef>
              <a:spcAft>
                <a:spcPts val="0"/>
              </a:spcAft>
              <a:buClr>
                <a:schemeClr val="lt1"/>
              </a:buClr>
              <a:buSzPts val="1200"/>
              <a:buNone/>
            </a:pPr>
            <a:r>
              <a:rPr lang="en-GB"/>
              <a:t>- Ritoban Mukherjee, (scrittore di Tech Radar)</a:t>
            </a:r>
            <a:endParaRPr/>
          </a:p>
        </p:txBody>
      </p:sp>
      <p:sp>
        <p:nvSpPr>
          <p:cNvPr id="919" name="Google Shape;919;p26"/>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Ora che avete avuto una buona introduzione a Jamboard, perché non provarla di persona: </a:t>
            </a:r>
            <a:r>
              <a:rPr lang="en-GB" sz="1200" u="sng">
                <a:solidFill>
                  <a:schemeClr val="hlink"/>
                </a:solidFill>
                <a:hlinkClick r:id="rId3"/>
              </a:rPr>
              <a:t>https:</a:t>
            </a:r>
            <a:r>
              <a:rPr lang="en-GB" sz="1200"/>
              <a:t>//jamboard.google.com/   </a:t>
            </a:r>
            <a:endParaRPr/>
          </a:p>
        </p:txBody>
      </p:sp>
      <p:sp>
        <p:nvSpPr>
          <p:cNvPr id="920" name="Google Shape;920;p26"/>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VANTAGGI</a:t>
            </a:r>
            <a:endParaRPr/>
          </a:p>
        </p:txBody>
      </p:sp>
      <p:sp>
        <p:nvSpPr>
          <p:cNvPr id="921" name="Google Shape;921;p26"/>
          <p:cNvSpPr txBox="1">
            <a:spLocks noGrp="1"/>
          </p:cNvSpPr>
          <p:nvPr>
            <p:ph type="body" idx="7"/>
          </p:nvPr>
        </p:nvSpPr>
        <p:spPr>
          <a:xfrm>
            <a:off x="975616" y="2398514"/>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LIMITAZIONI</a:t>
            </a:r>
            <a:endParaRPr/>
          </a:p>
        </p:txBody>
      </p:sp>
      <p:sp>
        <p:nvSpPr>
          <p:cNvPr id="922" name="Google Shape;922;p26"/>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26</a:t>
            </a:fld>
            <a:endParaRPr/>
          </a:p>
        </p:txBody>
      </p:sp>
      <p:sp>
        <p:nvSpPr>
          <p:cNvPr id="923" name="Google Shape;923;p26"/>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INIZIARE A LAVORARE</a:t>
            </a:r>
            <a:endParaRPr/>
          </a:p>
        </p:txBody>
      </p:sp>
      <p:grpSp>
        <p:nvGrpSpPr>
          <p:cNvPr id="924" name="Google Shape;924;p26"/>
          <p:cNvGrpSpPr/>
          <p:nvPr/>
        </p:nvGrpSpPr>
        <p:grpSpPr>
          <a:xfrm>
            <a:off x="6029654" y="3380929"/>
            <a:ext cx="1408609" cy="1025491"/>
            <a:chOff x="3400450" y="986392"/>
            <a:chExt cx="1487826" cy="1083162"/>
          </a:xfrm>
        </p:grpSpPr>
        <p:sp>
          <p:nvSpPr>
            <p:cNvPr id="925" name="Google Shape;925;p26"/>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6" name="Google Shape;926;p26"/>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927" name="Google Shape;927;p26"/>
          <p:cNvSpPr/>
          <p:nvPr/>
        </p:nvSpPr>
        <p:spPr>
          <a:xfrm>
            <a:off x="441224"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8" name="Google Shape;928;p26"/>
          <p:cNvSpPr/>
          <p:nvPr/>
        </p:nvSpPr>
        <p:spPr>
          <a:xfrm>
            <a:off x="408185" y="2489395"/>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929" name="Google Shape;929;p26"/>
          <p:cNvGrpSpPr/>
          <p:nvPr/>
        </p:nvGrpSpPr>
        <p:grpSpPr>
          <a:xfrm>
            <a:off x="410761" y="6238005"/>
            <a:ext cx="363752" cy="363565"/>
            <a:chOff x="8228545" y="6047284"/>
            <a:chExt cx="363752" cy="363565"/>
          </a:xfrm>
        </p:grpSpPr>
        <p:sp>
          <p:nvSpPr>
            <p:cNvPr id="930" name="Google Shape;930;p26"/>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31" name="Google Shape;931;p26"/>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32" name="Google Shape;932;p26"/>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933" name="Google Shape;933;p26"/>
          <p:cNvPicPr preferRelativeResize="0">
            <a:picLocks noGrp="1"/>
          </p:cNvPicPr>
          <p:nvPr>
            <p:ph type="pic" idx="5"/>
          </p:nvPr>
        </p:nvPicPr>
        <p:blipFill rotWithShape="1">
          <a:blip r:embed="rId4">
            <a:alphaModFix/>
          </a:blip>
          <a:srcRect l="4542" r="4541"/>
          <a:stretch/>
        </p:blipFill>
        <p:spPr>
          <a:xfrm>
            <a:off x="3714875" y="7538319"/>
            <a:ext cx="2981385" cy="168129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37"/>
        <p:cNvGrpSpPr/>
        <p:nvPr/>
      </p:nvGrpSpPr>
      <p:grpSpPr>
        <a:xfrm>
          <a:off x="0" y="0"/>
          <a:ext cx="0" cy="0"/>
          <a:chOff x="0" y="0"/>
          <a:chExt cx="0" cy="0"/>
        </a:xfrm>
      </p:grpSpPr>
      <p:pic>
        <p:nvPicPr>
          <p:cNvPr id="938" name="Google Shape;938;p27"/>
          <p:cNvPicPr preferRelativeResize="0">
            <a:picLocks noGrp="1"/>
          </p:cNvPicPr>
          <p:nvPr>
            <p:ph type="pic" idx="5"/>
          </p:nvPr>
        </p:nvPicPr>
        <p:blipFill rotWithShape="1">
          <a:blip r:embed="rId3">
            <a:alphaModFix/>
          </a:blip>
          <a:srcRect l="6402" r="6401"/>
          <a:stretch/>
        </p:blipFill>
        <p:spPr>
          <a:xfrm>
            <a:off x="1830749" y="6637477"/>
            <a:ext cx="4103792" cy="2654091"/>
          </a:xfrm>
          <a:prstGeom prst="rect">
            <a:avLst/>
          </a:prstGeom>
          <a:solidFill>
            <a:schemeClr val="lt1"/>
          </a:solidFill>
          <a:ln>
            <a:noFill/>
          </a:ln>
        </p:spPr>
      </p:pic>
      <p:sp>
        <p:nvSpPr>
          <p:cNvPr id="939" name="Google Shape;939;p27"/>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940" name="Google Shape;940;p27"/>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a:solidFill>
                  <a:srgbClr val="23385C"/>
                </a:solidFill>
              </a:rPr>
              <a:t>Abbiamo raccolto e creato alcuni video di casi di studio che vi daranno ulteriori informazioni su Slack e su come può essere utilizzato!</a:t>
            </a:r>
            <a:endParaRPr sz="1600"/>
          </a:p>
        </p:txBody>
      </p:sp>
      <p:sp>
        <p:nvSpPr>
          <p:cNvPr id="941" name="Google Shape;941;p27"/>
          <p:cNvSpPr txBox="1">
            <a:spLocks noGrp="1"/>
          </p:cNvSpPr>
          <p:nvPr>
            <p:ph type="body" idx="3"/>
          </p:nvPr>
        </p:nvSpPr>
        <p:spPr>
          <a:xfrm>
            <a:off x="439168" y="1366558"/>
            <a:ext cx="6681337" cy="322272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200"/>
              <a:buFont typeface="Arial"/>
              <a:buNone/>
            </a:pPr>
            <a:r>
              <a:rPr lang="en-GB" dirty="0" err="1"/>
              <a:t>Iniziare</a:t>
            </a:r>
            <a:r>
              <a:rPr lang="en-GB" dirty="0"/>
              <a:t> con Slack </a:t>
            </a:r>
            <a:r>
              <a:rPr lang="en-GB" dirty="0" err="1"/>
              <a:t>può</a:t>
            </a:r>
            <a:r>
              <a:rPr lang="en-GB" dirty="0"/>
              <a:t> </a:t>
            </a:r>
            <a:r>
              <a:rPr lang="en-GB" dirty="0" err="1"/>
              <a:t>essere</a:t>
            </a:r>
            <a:r>
              <a:rPr lang="en-GB" dirty="0"/>
              <a:t> semplice come </a:t>
            </a:r>
            <a:r>
              <a:rPr lang="en-GB" dirty="0" err="1"/>
              <a:t>scaricare</a:t>
            </a:r>
            <a:r>
              <a:rPr lang="en-GB" dirty="0"/>
              <a:t> il software. Slack è il </a:t>
            </a:r>
            <a:r>
              <a:rPr lang="en-GB" dirty="0" err="1"/>
              <a:t>fondamento</a:t>
            </a:r>
            <a:r>
              <a:rPr lang="en-GB" dirty="0"/>
              <a:t> del </a:t>
            </a:r>
            <a:r>
              <a:rPr lang="en-GB" dirty="0" err="1"/>
              <a:t>lavoro</a:t>
            </a:r>
            <a:r>
              <a:rPr lang="en-GB" dirty="0"/>
              <a:t> di </a:t>
            </a:r>
            <a:r>
              <a:rPr lang="en-GB" dirty="0" err="1"/>
              <a:t>squadra</a:t>
            </a:r>
            <a:r>
              <a:rPr lang="en-GB" dirty="0"/>
              <a:t> e </a:t>
            </a:r>
            <a:r>
              <a:rPr lang="en-GB" dirty="0" err="1"/>
              <a:t>della</a:t>
            </a:r>
            <a:r>
              <a:rPr lang="en-GB" dirty="0"/>
              <a:t> </a:t>
            </a:r>
            <a:r>
              <a:rPr lang="en-GB" dirty="0" err="1"/>
              <a:t>comprensione</a:t>
            </a:r>
            <a:r>
              <a:rPr lang="en-GB" dirty="0"/>
              <a:t> </a:t>
            </a:r>
            <a:r>
              <a:rPr lang="en-GB" dirty="0" err="1"/>
              <a:t>condivisa</a:t>
            </a:r>
            <a:r>
              <a:rPr lang="en-GB" dirty="0"/>
              <a:t> </a:t>
            </a:r>
            <a:r>
              <a:rPr lang="en-GB" dirty="0" err="1"/>
              <a:t>all'interno</a:t>
            </a:r>
            <a:r>
              <a:rPr lang="en-GB" dirty="0"/>
              <a:t> del team. </a:t>
            </a:r>
            <a:r>
              <a:rPr lang="en-GB" dirty="0" err="1"/>
              <a:t>Aiuta</a:t>
            </a:r>
            <a:r>
              <a:rPr lang="en-GB" dirty="0"/>
              <a:t> a </a:t>
            </a:r>
            <a:r>
              <a:rPr lang="en-GB" dirty="0" err="1"/>
              <a:t>comunicare</a:t>
            </a:r>
            <a:r>
              <a:rPr lang="en-GB" dirty="0"/>
              <a:t> e a </a:t>
            </a:r>
            <a:r>
              <a:rPr lang="en-GB" dirty="0" err="1"/>
              <a:t>collaborare</a:t>
            </a:r>
            <a:r>
              <a:rPr lang="en-GB" dirty="0"/>
              <a:t> senza e-mail, </a:t>
            </a:r>
            <a:r>
              <a:rPr lang="en-GB" dirty="0" err="1"/>
              <a:t>definendo</a:t>
            </a:r>
            <a:r>
              <a:rPr lang="en-GB" dirty="0"/>
              <a:t> uno standard per la </a:t>
            </a:r>
            <a:r>
              <a:rPr lang="en-GB" dirty="0" err="1"/>
              <a:t>comunicazione</a:t>
            </a:r>
            <a:r>
              <a:rPr lang="en-GB" dirty="0"/>
              <a:t> di </a:t>
            </a:r>
            <a:r>
              <a:rPr lang="en-GB" dirty="0" err="1"/>
              <a:t>gruppo</a:t>
            </a:r>
            <a:r>
              <a:rPr lang="en-GB" dirty="0"/>
              <a:t> online. </a:t>
            </a:r>
            <a:r>
              <a:rPr lang="en-GB" dirty="0" err="1"/>
              <a:t>Milioni</a:t>
            </a:r>
            <a:r>
              <a:rPr lang="en-GB" dirty="0"/>
              <a:t> di </a:t>
            </a:r>
            <a:r>
              <a:rPr lang="en-GB" dirty="0" err="1"/>
              <a:t>persone</a:t>
            </a:r>
            <a:r>
              <a:rPr lang="en-GB" dirty="0"/>
              <a:t> </a:t>
            </a:r>
            <a:r>
              <a:rPr lang="en-GB" dirty="0" err="1"/>
              <a:t>usano</a:t>
            </a:r>
            <a:r>
              <a:rPr lang="en-GB" dirty="0"/>
              <a:t> Slack per </a:t>
            </a:r>
            <a:r>
              <a:rPr lang="en-GB" dirty="0" err="1"/>
              <a:t>unire</a:t>
            </a:r>
            <a:r>
              <a:rPr lang="en-GB" dirty="0"/>
              <a:t> </a:t>
            </a:r>
            <a:r>
              <a:rPr lang="en-GB" dirty="0" err="1"/>
              <a:t>i</a:t>
            </a:r>
            <a:r>
              <a:rPr lang="en-GB" dirty="0"/>
              <a:t> </a:t>
            </a:r>
            <a:r>
              <a:rPr lang="en-GB" dirty="0" err="1"/>
              <a:t>loro</a:t>
            </a:r>
            <a:r>
              <a:rPr lang="en-GB" dirty="0"/>
              <a:t> team e far </a:t>
            </a:r>
            <a:r>
              <a:rPr lang="en-GB" dirty="0" err="1"/>
              <a:t>progredire</a:t>
            </a:r>
            <a:r>
              <a:rPr lang="en-GB" dirty="0"/>
              <a:t> la </a:t>
            </a:r>
            <a:r>
              <a:rPr lang="en-GB" dirty="0" err="1"/>
              <a:t>loro</a:t>
            </a:r>
            <a:r>
              <a:rPr lang="en-GB" dirty="0"/>
              <a:t> </a:t>
            </a:r>
            <a:r>
              <a:rPr lang="en-GB" dirty="0" err="1"/>
              <a:t>attività</a:t>
            </a:r>
            <a:r>
              <a:rPr lang="en-GB" dirty="0"/>
              <a:t>.</a:t>
            </a:r>
            <a:endParaRPr dirty="0"/>
          </a:p>
          <a:p>
            <a:pPr marL="0" marR="0" lvl="0" indent="0" algn="just" rtl="0">
              <a:lnSpc>
                <a:spcPct val="100000"/>
              </a:lnSpc>
              <a:spcBef>
                <a:spcPts val="0"/>
              </a:spcBef>
              <a:spcAft>
                <a:spcPts val="0"/>
              </a:spcAft>
              <a:buClr>
                <a:schemeClr val="lt1"/>
              </a:buClr>
              <a:buSzPts val="1200"/>
              <a:buFont typeface="Arial"/>
              <a:buNone/>
            </a:pPr>
            <a:r>
              <a:rPr lang="en-GB" dirty="0"/>
              <a:t>Una volta </a:t>
            </a:r>
            <a:r>
              <a:rPr lang="en-GB" dirty="0" err="1"/>
              <a:t>che</a:t>
            </a:r>
            <a:r>
              <a:rPr lang="en-GB" dirty="0"/>
              <a:t> </a:t>
            </a:r>
            <a:r>
              <a:rPr lang="en-GB" dirty="0" err="1"/>
              <a:t>voi</a:t>
            </a:r>
            <a:r>
              <a:rPr lang="en-GB" dirty="0"/>
              <a:t> e </a:t>
            </a:r>
            <a:r>
              <a:rPr lang="en-GB" dirty="0" err="1"/>
              <a:t>i</a:t>
            </a:r>
            <a:r>
              <a:rPr lang="en-GB" dirty="0"/>
              <a:t> </a:t>
            </a:r>
            <a:r>
              <a:rPr lang="en-GB" dirty="0" err="1"/>
              <a:t>vostri</a:t>
            </a:r>
            <a:r>
              <a:rPr lang="en-GB" dirty="0"/>
              <a:t> </a:t>
            </a:r>
            <a:r>
              <a:rPr lang="en-GB" dirty="0" err="1"/>
              <a:t>colleghi</a:t>
            </a:r>
            <a:r>
              <a:rPr lang="en-GB" dirty="0"/>
              <a:t> </a:t>
            </a:r>
            <a:r>
              <a:rPr lang="en-GB" dirty="0" err="1"/>
              <a:t>avete</a:t>
            </a:r>
            <a:r>
              <a:rPr lang="en-GB" dirty="0"/>
              <a:t> </a:t>
            </a:r>
            <a:r>
              <a:rPr lang="en-GB" dirty="0" err="1"/>
              <a:t>scaricato</a:t>
            </a:r>
            <a:r>
              <a:rPr lang="en-GB" dirty="0"/>
              <a:t> Slack, ci </a:t>
            </a:r>
            <a:r>
              <a:rPr lang="en-GB" dirty="0" err="1"/>
              <a:t>sono</a:t>
            </a:r>
            <a:r>
              <a:rPr lang="en-GB" dirty="0"/>
              <a:t> </a:t>
            </a:r>
            <a:r>
              <a:rPr lang="en-GB" dirty="0" err="1"/>
              <a:t>molti</a:t>
            </a:r>
            <a:r>
              <a:rPr lang="en-GB" dirty="0"/>
              <a:t> </a:t>
            </a:r>
            <a:r>
              <a:rPr lang="en-GB" dirty="0" err="1"/>
              <a:t>modi</a:t>
            </a:r>
            <a:r>
              <a:rPr lang="en-GB" dirty="0"/>
              <a:t> per </a:t>
            </a:r>
            <a:r>
              <a:rPr lang="en-GB" dirty="0" err="1"/>
              <a:t>incorporarlo</a:t>
            </a:r>
            <a:r>
              <a:rPr lang="en-GB" dirty="0"/>
              <a:t> </a:t>
            </a:r>
            <a:r>
              <a:rPr lang="en-GB" dirty="0" err="1"/>
              <a:t>nelle</a:t>
            </a:r>
            <a:r>
              <a:rPr lang="en-GB" dirty="0"/>
              <a:t> </a:t>
            </a:r>
            <a:r>
              <a:rPr lang="en-GB" dirty="0" err="1"/>
              <a:t>vostre</a:t>
            </a:r>
            <a:r>
              <a:rPr lang="en-GB" dirty="0"/>
              <a:t> </a:t>
            </a:r>
            <a:r>
              <a:rPr lang="en-GB" dirty="0" err="1"/>
              <a:t>attività</a:t>
            </a:r>
            <a:r>
              <a:rPr lang="en-GB" dirty="0"/>
              <a:t> </a:t>
            </a:r>
            <a:r>
              <a:rPr lang="en-GB" dirty="0" err="1"/>
              <a:t>aziendali</a:t>
            </a:r>
            <a:r>
              <a:rPr lang="en-GB" dirty="0"/>
              <a:t>. Il modo </a:t>
            </a:r>
            <a:r>
              <a:rPr lang="en-GB" dirty="0" err="1"/>
              <a:t>più</a:t>
            </a:r>
            <a:r>
              <a:rPr lang="en-GB" dirty="0"/>
              <a:t> semplice di </a:t>
            </a:r>
            <a:r>
              <a:rPr lang="en-GB" dirty="0" err="1"/>
              <a:t>usare</a:t>
            </a:r>
            <a:r>
              <a:rPr lang="en-GB" dirty="0"/>
              <a:t> Slack è come </a:t>
            </a:r>
            <a:r>
              <a:rPr lang="en-GB" dirty="0" err="1"/>
              <a:t>messaggeria</a:t>
            </a:r>
            <a:r>
              <a:rPr lang="en-GB" dirty="0"/>
              <a:t> </a:t>
            </a:r>
            <a:r>
              <a:rPr lang="en-GB" dirty="0" err="1"/>
              <a:t>istantanea</a:t>
            </a:r>
            <a:r>
              <a:rPr lang="en-GB" dirty="0"/>
              <a:t>, </a:t>
            </a:r>
            <a:r>
              <a:rPr lang="en-GB" dirty="0" err="1"/>
              <a:t>sia</a:t>
            </a:r>
            <a:r>
              <a:rPr lang="en-GB" dirty="0"/>
              <a:t> per le </a:t>
            </a:r>
            <a:r>
              <a:rPr lang="en-GB" dirty="0" err="1"/>
              <a:t>comunicazioni</a:t>
            </a:r>
            <a:r>
              <a:rPr lang="en-GB" dirty="0"/>
              <a:t> </a:t>
            </a:r>
            <a:r>
              <a:rPr lang="en-GB" dirty="0" err="1"/>
              <a:t>individuali</a:t>
            </a:r>
            <a:r>
              <a:rPr lang="en-GB" dirty="0"/>
              <a:t> </a:t>
            </a:r>
            <a:r>
              <a:rPr lang="en-GB" dirty="0" err="1"/>
              <a:t>che</a:t>
            </a:r>
            <a:r>
              <a:rPr lang="en-GB" dirty="0"/>
              <a:t> per le </a:t>
            </a:r>
            <a:r>
              <a:rPr lang="en-GB" dirty="0" err="1"/>
              <a:t>discussioni</a:t>
            </a:r>
            <a:r>
              <a:rPr lang="en-GB" dirty="0"/>
              <a:t> di </a:t>
            </a:r>
            <a:r>
              <a:rPr lang="en-GB" dirty="0" err="1"/>
              <a:t>gruppo</a:t>
            </a:r>
            <a:r>
              <a:rPr lang="en-GB" dirty="0"/>
              <a:t>. In </a:t>
            </a:r>
            <a:r>
              <a:rPr lang="en-GB" dirty="0" err="1"/>
              <a:t>questo</a:t>
            </a:r>
            <a:r>
              <a:rPr lang="en-GB" dirty="0"/>
              <a:t> modo </a:t>
            </a:r>
            <a:r>
              <a:rPr lang="en-GB" dirty="0" err="1"/>
              <a:t>i</a:t>
            </a:r>
            <a:r>
              <a:rPr lang="en-GB" dirty="0"/>
              <a:t> team </a:t>
            </a:r>
            <a:r>
              <a:rPr lang="en-GB" dirty="0" err="1"/>
              <a:t>possono</a:t>
            </a:r>
            <a:r>
              <a:rPr lang="en-GB" dirty="0"/>
              <a:t> </a:t>
            </a:r>
            <a:r>
              <a:rPr lang="en-GB" dirty="0" err="1"/>
              <a:t>discutere</a:t>
            </a:r>
            <a:r>
              <a:rPr lang="en-GB" dirty="0"/>
              <a:t> a </a:t>
            </a:r>
            <a:r>
              <a:rPr lang="en-GB" dirty="0" err="1"/>
              <a:t>distanza</a:t>
            </a:r>
            <a:r>
              <a:rPr lang="en-GB" dirty="0"/>
              <a:t> di un </a:t>
            </a:r>
            <a:r>
              <a:rPr lang="en-GB" dirty="0" err="1"/>
              <a:t>progetto</a:t>
            </a:r>
            <a:r>
              <a:rPr lang="en-GB" dirty="0"/>
              <a:t> e </a:t>
            </a:r>
            <a:r>
              <a:rPr lang="en-GB" dirty="0" err="1"/>
              <a:t>condividere</a:t>
            </a:r>
            <a:r>
              <a:rPr lang="en-GB" dirty="0"/>
              <a:t> file con la </a:t>
            </a:r>
            <a:r>
              <a:rPr lang="en-GB" dirty="0" err="1"/>
              <a:t>stessa</a:t>
            </a:r>
            <a:r>
              <a:rPr lang="en-GB" dirty="0"/>
              <a:t> </a:t>
            </a:r>
            <a:r>
              <a:rPr lang="en-GB" dirty="0" err="1"/>
              <a:t>facilità</a:t>
            </a:r>
            <a:r>
              <a:rPr lang="en-GB" dirty="0"/>
              <a:t> con cui </a:t>
            </a:r>
            <a:r>
              <a:rPr lang="en-GB" dirty="0" err="1"/>
              <a:t>potrebbero</a:t>
            </a:r>
            <a:r>
              <a:rPr lang="en-GB" dirty="0"/>
              <a:t> </a:t>
            </a:r>
            <a:r>
              <a:rPr lang="en-GB" dirty="0" err="1"/>
              <a:t>farlo</a:t>
            </a:r>
            <a:r>
              <a:rPr lang="en-GB" dirty="0"/>
              <a:t> se </a:t>
            </a:r>
            <a:r>
              <a:rPr lang="en-GB" dirty="0" err="1"/>
              <a:t>si</a:t>
            </a:r>
            <a:r>
              <a:rPr lang="en-GB" dirty="0"/>
              <a:t> </a:t>
            </a:r>
            <a:r>
              <a:rPr lang="en-GB" dirty="0" err="1"/>
              <a:t>trovassero</a:t>
            </a:r>
            <a:r>
              <a:rPr lang="en-GB" dirty="0"/>
              <a:t> </a:t>
            </a:r>
            <a:r>
              <a:rPr lang="en-GB" dirty="0" err="1"/>
              <a:t>nella</a:t>
            </a:r>
            <a:r>
              <a:rPr lang="en-GB" dirty="0"/>
              <a:t> </a:t>
            </a:r>
            <a:r>
              <a:rPr lang="en-GB" dirty="0" err="1"/>
              <a:t>stessa</a:t>
            </a:r>
            <a:r>
              <a:rPr lang="en-GB" dirty="0"/>
              <a:t> stanza. Slack </a:t>
            </a:r>
            <a:r>
              <a:rPr lang="en-GB" dirty="0" err="1"/>
              <a:t>può</a:t>
            </a:r>
            <a:r>
              <a:rPr lang="en-GB" dirty="0"/>
              <a:t> </a:t>
            </a:r>
            <a:r>
              <a:rPr lang="en-GB" dirty="0" err="1"/>
              <a:t>essere</a:t>
            </a:r>
            <a:r>
              <a:rPr lang="en-GB" dirty="0"/>
              <a:t> </a:t>
            </a:r>
            <a:r>
              <a:rPr lang="en-GB" dirty="0" err="1"/>
              <a:t>utilizzato</a:t>
            </a:r>
            <a:r>
              <a:rPr lang="en-GB" dirty="0"/>
              <a:t> </a:t>
            </a:r>
            <a:r>
              <a:rPr lang="en-GB" dirty="0" err="1"/>
              <a:t>anche</a:t>
            </a:r>
            <a:r>
              <a:rPr lang="en-GB" dirty="0"/>
              <a:t> per </a:t>
            </a:r>
            <a:r>
              <a:rPr lang="en-GB" dirty="0" err="1"/>
              <a:t>telefonate</a:t>
            </a:r>
            <a:r>
              <a:rPr lang="en-GB" dirty="0"/>
              <a:t>, chat video e </a:t>
            </a:r>
            <a:r>
              <a:rPr lang="en-GB" dirty="0" err="1"/>
              <a:t>condivisione</a:t>
            </a:r>
            <a:r>
              <a:rPr lang="en-GB" dirty="0"/>
              <a:t> </a:t>
            </a:r>
            <a:r>
              <a:rPr lang="en-GB" dirty="0" err="1"/>
              <a:t>dello</a:t>
            </a:r>
            <a:r>
              <a:rPr lang="en-GB" dirty="0"/>
              <a:t> </a:t>
            </a:r>
            <a:r>
              <a:rPr lang="en-GB" dirty="0" err="1"/>
              <a:t>schermo</a:t>
            </a:r>
            <a:r>
              <a:rPr lang="en-GB" dirty="0"/>
              <a:t>.</a:t>
            </a:r>
            <a:endParaRPr dirty="0"/>
          </a:p>
          <a:p>
            <a:pPr marL="0" marR="0" lvl="0" indent="0" algn="just" rtl="0">
              <a:lnSpc>
                <a:spcPct val="100000"/>
              </a:lnSpc>
              <a:spcBef>
                <a:spcPts val="0"/>
              </a:spcBef>
              <a:spcAft>
                <a:spcPts val="0"/>
              </a:spcAft>
              <a:buClr>
                <a:schemeClr val="lt1"/>
              </a:buClr>
              <a:buSzPts val="1200"/>
              <a:buFont typeface="Arial"/>
              <a:buNone/>
            </a:pPr>
            <a:r>
              <a:rPr lang="en-GB" dirty="0"/>
              <a:t>Il layout è </a:t>
            </a:r>
            <a:r>
              <a:rPr lang="en-GB" dirty="0" err="1"/>
              <a:t>flessibile</a:t>
            </a:r>
            <a:r>
              <a:rPr lang="en-GB" dirty="0"/>
              <a:t>. È </a:t>
            </a:r>
            <a:r>
              <a:rPr lang="en-GB" dirty="0" err="1"/>
              <a:t>possibile</a:t>
            </a:r>
            <a:r>
              <a:rPr lang="en-GB" dirty="0"/>
              <a:t> </a:t>
            </a:r>
            <a:r>
              <a:rPr lang="en-GB" dirty="0" err="1"/>
              <a:t>creare</a:t>
            </a:r>
            <a:r>
              <a:rPr lang="en-GB" dirty="0"/>
              <a:t> e </a:t>
            </a:r>
            <a:r>
              <a:rPr lang="en-GB" dirty="0" err="1"/>
              <a:t>rimuovere</a:t>
            </a:r>
            <a:r>
              <a:rPr lang="en-GB" dirty="0"/>
              <a:t> </a:t>
            </a:r>
            <a:r>
              <a:rPr lang="en-GB" dirty="0" err="1"/>
              <a:t>nuovi</a:t>
            </a:r>
            <a:r>
              <a:rPr lang="en-GB" dirty="0"/>
              <a:t> </a:t>
            </a:r>
            <a:r>
              <a:rPr lang="en-GB" dirty="0" err="1"/>
              <a:t>canali</a:t>
            </a:r>
            <a:r>
              <a:rPr lang="en-GB" dirty="0"/>
              <a:t> in </a:t>
            </a:r>
            <a:r>
              <a:rPr lang="en-GB" dirty="0" err="1"/>
              <a:t>qualsiasi</a:t>
            </a:r>
            <a:r>
              <a:rPr lang="en-GB" dirty="0"/>
              <a:t> </a:t>
            </a:r>
            <a:r>
              <a:rPr lang="en-GB" dirty="0" err="1"/>
              <a:t>momento</a:t>
            </a:r>
            <a:r>
              <a:rPr lang="en-GB" dirty="0"/>
              <a:t> e per </a:t>
            </a:r>
            <a:r>
              <a:rPr lang="en-GB" dirty="0" err="1"/>
              <a:t>qualsiasi</a:t>
            </a:r>
            <a:r>
              <a:rPr lang="en-GB" dirty="0"/>
              <a:t> </a:t>
            </a:r>
            <a:r>
              <a:rPr lang="en-GB" dirty="0" err="1"/>
              <a:t>scopo</a:t>
            </a:r>
            <a:r>
              <a:rPr lang="en-GB" dirty="0"/>
              <a:t>. </a:t>
            </a:r>
            <a:r>
              <a:rPr lang="en-GB" dirty="0" err="1"/>
              <a:t>Gli</a:t>
            </a:r>
            <a:r>
              <a:rPr lang="en-GB" dirty="0"/>
              <a:t> </a:t>
            </a:r>
            <a:r>
              <a:rPr lang="en-GB" dirty="0" err="1"/>
              <a:t>utenti</a:t>
            </a:r>
            <a:r>
              <a:rPr lang="en-GB" dirty="0"/>
              <a:t> </a:t>
            </a:r>
            <a:r>
              <a:rPr lang="en-GB" dirty="0" err="1"/>
              <a:t>possono</a:t>
            </a:r>
            <a:r>
              <a:rPr lang="en-GB" dirty="0"/>
              <a:t> </a:t>
            </a:r>
            <a:r>
              <a:rPr lang="en-GB" dirty="0" err="1"/>
              <a:t>entrare</a:t>
            </a:r>
            <a:r>
              <a:rPr lang="en-GB" dirty="0"/>
              <a:t> e </a:t>
            </a:r>
            <a:r>
              <a:rPr lang="en-GB" dirty="0" err="1"/>
              <a:t>uscire</a:t>
            </a:r>
            <a:r>
              <a:rPr lang="en-GB" dirty="0"/>
              <a:t> </a:t>
            </a:r>
            <a:r>
              <a:rPr lang="en-GB" dirty="0" err="1"/>
              <a:t>dai</a:t>
            </a:r>
            <a:r>
              <a:rPr lang="en-GB" dirty="0"/>
              <a:t> </a:t>
            </a:r>
            <a:r>
              <a:rPr lang="en-GB" dirty="0" err="1"/>
              <a:t>canali</a:t>
            </a:r>
            <a:r>
              <a:rPr lang="en-GB" dirty="0"/>
              <a:t> </a:t>
            </a:r>
            <a:r>
              <a:rPr lang="en-GB" dirty="0" err="1"/>
              <a:t>quando</a:t>
            </a:r>
            <a:r>
              <a:rPr lang="en-GB" dirty="0"/>
              <a:t> </a:t>
            </a:r>
            <a:r>
              <a:rPr lang="en-GB" dirty="0" err="1"/>
              <a:t>necessario</a:t>
            </a:r>
            <a:r>
              <a:rPr lang="en-GB" dirty="0"/>
              <a:t>. </a:t>
            </a:r>
            <a:r>
              <a:rPr lang="en-GB" dirty="0" err="1"/>
              <a:t>All'interno</a:t>
            </a:r>
            <a:r>
              <a:rPr lang="en-GB" dirty="0"/>
              <a:t> </a:t>
            </a:r>
            <a:r>
              <a:rPr lang="en-GB" dirty="0" err="1"/>
              <a:t>dei</a:t>
            </a:r>
            <a:r>
              <a:rPr lang="en-GB" dirty="0"/>
              <a:t> </a:t>
            </a:r>
            <a:r>
              <a:rPr lang="en-GB" dirty="0" err="1"/>
              <a:t>canali</a:t>
            </a:r>
            <a:r>
              <a:rPr lang="en-GB" dirty="0"/>
              <a:t>, è </a:t>
            </a:r>
            <a:r>
              <a:rPr lang="en-GB" dirty="0" err="1"/>
              <a:t>possibile</a:t>
            </a:r>
            <a:r>
              <a:rPr lang="en-GB" dirty="0"/>
              <a:t> </a:t>
            </a:r>
            <a:r>
              <a:rPr lang="en-GB" dirty="0" err="1"/>
              <a:t>creare</a:t>
            </a:r>
            <a:r>
              <a:rPr lang="en-GB" dirty="0"/>
              <a:t> </a:t>
            </a:r>
            <a:r>
              <a:rPr lang="en-GB" dirty="0" err="1"/>
              <a:t>discussioni</a:t>
            </a:r>
            <a:r>
              <a:rPr lang="en-GB" dirty="0"/>
              <a:t> </a:t>
            </a:r>
            <a:r>
              <a:rPr lang="en-GB" dirty="0" err="1"/>
              <a:t>che</a:t>
            </a:r>
            <a:r>
              <a:rPr lang="en-GB" dirty="0"/>
              <a:t> </a:t>
            </a:r>
            <a:r>
              <a:rPr lang="en-GB" dirty="0" err="1"/>
              <a:t>aiutano</a:t>
            </a:r>
            <a:r>
              <a:rPr lang="en-GB" dirty="0"/>
              <a:t> a </a:t>
            </a:r>
            <a:r>
              <a:rPr lang="en-GB" dirty="0" err="1"/>
              <a:t>organizzare</a:t>
            </a:r>
            <a:r>
              <a:rPr lang="en-GB" dirty="0"/>
              <a:t> </a:t>
            </a:r>
            <a:r>
              <a:rPr lang="en-GB" dirty="0" err="1"/>
              <a:t>più</a:t>
            </a:r>
            <a:r>
              <a:rPr lang="en-GB" dirty="0"/>
              <a:t> </a:t>
            </a:r>
            <a:r>
              <a:rPr lang="en-GB" dirty="0" err="1"/>
              <a:t>conversazioni</a:t>
            </a:r>
            <a:r>
              <a:rPr lang="en-GB" dirty="0"/>
              <a:t> in </a:t>
            </a:r>
            <a:r>
              <a:rPr lang="en-GB" dirty="0" err="1"/>
              <a:t>corso</a:t>
            </a:r>
            <a:r>
              <a:rPr lang="en-GB" dirty="0"/>
              <a:t> </a:t>
            </a:r>
            <a:r>
              <a:rPr lang="en-GB" dirty="0" err="1"/>
              <a:t>contemporaneamente</a:t>
            </a:r>
            <a:r>
              <a:rPr lang="en-GB" dirty="0"/>
              <a:t>. </a:t>
            </a:r>
            <a:r>
              <a:rPr lang="en-GB" dirty="0" err="1"/>
              <a:t>Queste</a:t>
            </a:r>
            <a:r>
              <a:rPr lang="en-GB" dirty="0"/>
              <a:t> chat </a:t>
            </a:r>
            <a:r>
              <a:rPr lang="en-GB" dirty="0" err="1"/>
              <a:t>secondarie</a:t>
            </a:r>
            <a:r>
              <a:rPr lang="en-GB" dirty="0"/>
              <a:t> </a:t>
            </a:r>
            <a:r>
              <a:rPr lang="en-GB" dirty="0" err="1"/>
              <a:t>aiutano</a:t>
            </a:r>
            <a:r>
              <a:rPr lang="en-GB" dirty="0"/>
              <a:t> a </a:t>
            </a:r>
            <a:r>
              <a:rPr lang="en-GB" dirty="0" err="1"/>
              <a:t>evitare</a:t>
            </a:r>
            <a:r>
              <a:rPr lang="en-GB" dirty="0"/>
              <a:t> </a:t>
            </a:r>
            <a:r>
              <a:rPr lang="en-GB" dirty="0" err="1"/>
              <a:t>che</a:t>
            </a:r>
            <a:r>
              <a:rPr lang="en-GB" dirty="0"/>
              <a:t> le </a:t>
            </a:r>
            <a:r>
              <a:rPr lang="en-GB" dirty="0" err="1"/>
              <a:t>tangenti</a:t>
            </a:r>
            <a:r>
              <a:rPr lang="en-GB" dirty="0"/>
              <a:t> </a:t>
            </a:r>
            <a:r>
              <a:rPr lang="en-GB" dirty="0" err="1"/>
              <a:t>distraggano</a:t>
            </a:r>
            <a:r>
              <a:rPr lang="en-GB" dirty="0"/>
              <a:t> </a:t>
            </a:r>
            <a:r>
              <a:rPr lang="en-GB" dirty="0" err="1"/>
              <a:t>dall'obiettivo</a:t>
            </a:r>
            <a:r>
              <a:rPr lang="en-GB" dirty="0"/>
              <a:t> </a:t>
            </a:r>
            <a:r>
              <a:rPr lang="en-GB" dirty="0" err="1"/>
              <a:t>principale</a:t>
            </a:r>
            <a:r>
              <a:rPr lang="en-GB" dirty="0"/>
              <a:t>.</a:t>
            </a:r>
            <a:endParaRPr dirty="0"/>
          </a:p>
        </p:txBody>
      </p:sp>
      <p:sp>
        <p:nvSpPr>
          <p:cNvPr id="942" name="Google Shape;942;p27"/>
          <p:cNvSpPr txBox="1">
            <a:spLocks noGrp="1"/>
          </p:cNvSpPr>
          <p:nvPr>
            <p:ph type="body" idx="4"/>
          </p:nvPr>
        </p:nvSpPr>
        <p:spPr>
          <a:xfrm>
            <a:off x="220252" y="735558"/>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a:t>Slack</a:t>
            </a:r>
            <a:endParaRPr/>
          </a:p>
        </p:txBody>
      </p:sp>
      <p:sp>
        <p:nvSpPr>
          <p:cNvPr id="943" name="Google Shape;943;p27"/>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27</a:t>
            </a:fld>
            <a:endParaRPr/>
          </a:p>
        </p:txBody>
      </p:sp>
      <p:grpSp>
        <p:nvGrpSpPr>
          <p:cNvPr id="944" name="Google Shape;944;p27"/>
          <p:cNvGrpSpPr/>
          <p:nvPr/>
        </p:nvGrpSpPr>
        <p:grpSpPr>
          <a:xfrm>
            <a:off x="518535" y="4715197"/>
            <a:ext cx="372577" cy="372258"/>
            <a:chOff x="493699" y="4805485"/>
            <a:chExt cx="372577" cy="372258"/>
          </a:xfrm>
        </p:grpSpPr>
        <p:sp>
          <p:nvSpPr>
            <p:cNvPr id="945" name="Google Shape;945;p27"/>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6" name="Google Shape;946;p27"/>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7" name="Google Shape;947;p27"/>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8" name="Google Shape;948;p27"/>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9" name="Google Shape;949;p27"/>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50" name="Google Shape;950;p27"/>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51" name="Google Shape;951;p27"/>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52" name="Google Shape;952;p27"/>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53" name="Google Shape;953;p27"/>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54" name="Google Shape;954;p27"/>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55" name="Google Shape;955;p27"/>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56" name="Google Shape;956;p27"/>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57" name="Google Shape;957;p27"/>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58" name="Google Shape;958;p27"/>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59" name="Google Shape;959;p27"/>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960" name="Google Shape;960;p27"/>
          <p:cNvGrpSpPr/>
          <p:nvPr/>
        </p:nvGrpSpPr>
        <p:grpSpPr>
          <a:xfrm>
            <a:off x="6724171" y="694451"/>
            <a:ext cx="293767" cy="413214"/>
            <a:chOff x="623392" y="434516"/>
            <a:chExt cx="293767" cy="413214"/>
          </a:xfrm>
        </p:grpSpPr>
        <p:sp>
          <p:nvSpPr>
            <p:cNvPr id="961" name="Google Shape;961;p27"/>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2" name="Google Shape;962;p27"/>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3" name="Google Shape;963;p27"/>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4" name="Google Shape;964;p27"/>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5" name="Google Shape;965;p27"/>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6" name="Google Shape;966;p27"/>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7" name="Google Shape;967;p27"/>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8" name="Google Shape;968;p27"/>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69" name="Google Shape;969;p27"/>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70" name="Google Shape;970;p27"/>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71" name="Google Shape;971;p27"/>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972" name="Google Shape;972;p27"/>
          <p:cNvSpPr/>
          <p:nvPr/>
        </p:nvSpPr>
        <p:spPr>
          <a:xfrm>
            <a:off x="5295982" y="8913986"/>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73" name="Google Shape;973;p27"/>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Clicca QUI per guardare e imparare</a:t>
            </a:r>
            <a:endParaRPr sz="1400" b="0" i="0">
              <a:solidFill>
                <a:schemeClr val="lt1"/>
              </a:solidFill>
              <a:latin typeface="Calibri"/>
              <a:ea typeface="Calibri"/>
              <a:cs typeface="Calibri"/>
              <a:sym typeface="Calibri"/>
            </a:endParaRPr>
          </a:p>
        </p:txBody>
      </p:sp>
      <p:sp>
        <p:nvSpPr>
          <p:cNvPr id="974" name="Google Shape;974;p27"/>
          <p:cNvSpPr/>
          <p:nvPr/>
        </p:nvSpPr>
        <p:spPr>
          <a:xfrm>
            <a:off x="2423987" y="105314"/>
            <a:ext cx="2120648" cy="1274512"/>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75" name="Google Shape;975;p27" descr="Logo&#10;&#10;Description automatically generated with medium confidence"/>
          <p:cNvPicPr preferRelativeResize="0"/>
          <p:nvPr/>
        </p:nvPicPr>
        <p:blipFill rotWithShape="1">
          <a:blip r:embed="rId5">
            <a:alphaModFix/>
          </a:blip>
          <a:srcRect/>
          <a:stretch/>
        </p:blipFill>
        <p:spPr>
          <a:xfrm>
            <a:off x="2628291" y="368797"/>
            <a:ext cx="1704975" cy="6762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79"/>
        <p:cNvGrpSpPr/>
        <p:nvPr/>
      </p:nvGrpSpPr>
      <p:grpSpPr>
        <a:xfrm>
          <a:off x="0" y="0"/>
          <a:ext cx="0" cy="0"/>
          <a:chOff x="0" y="0"/>
          <a:chExt cx="0" cy="0"/>
        </a:xfrm>
      </p:grpSpPr>
      <p:sp>
        <p:nvSpPr>
          <p:cNvPr id="980" name="Google Shape;980;p28"/>
          <p:cNvSpPr txBox="1">
            <a:spLocks noGrp="1"/>
          </p:cNvSpPr>
          <p:nvPr>
            <p:ph type="body" idx="1"/>
          </p:nvPr>
        </p:nvSpPr>
        <p:spPr>
          <a:xfrm>
            <a:off x="975616" y="802531"/>
            <a:ext cx="6055306" cy="3007756"/>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Comunicazione istantanea: Slack funziona in tempo reale e può essere utilizzato su quasi tutti i dispositivi mobili.</a:t>
            </a:r>
            <a:endParaRPr/>
          </a:p>
          <a:p>
            <a:pPr marL="171450" marR="0" lvl="0" indent="-171450" algn="just" rtl="0">
              <a:lnSpc>
                <a:spcPct val="100000"/>
              </a:lnSpc>
              <a:spcBef>
                <a:spcPts val="0"/>
              </a:spcBef>
              <a:spcAft>
                <a:spcPts val="0"/>
              </a:spcAft>
              <a:buClr>
                <a:srgbClr val="E54526"/>
              </a:buClr>
              <a:buSzPts val="1100"/>
              <a:buFont typeface="Arial"/>
              <a:buChar char="•"/>
            </a:pPr>
            <a:r>
              <a:rPr lang="en-GB"/>
              <a:t>Cronologia ricercabile: Questo registro delle interazioni può essere prezioso. Nelle versioni a pagamento, è possibile cercare ogni file e conversazione in Slack.</a:t>
            </a:r>
            <a:endParaRPr/>
          </a:p>
          <a:p>
            <a:pPr marL="171450" marR="0" lvl="0" indent="-171450" algn="just" rtl="0">
              <a:lnSpc>
                <a:spcPct val="100000"/>
              </a:lnSpc>
              <a:spcBef>
                <a:spcPts val="0"/>
              </a:spcBef>
              <a:spcAft>
                <a:spcPts val="0"/>
              </a:spcAft>
              <a:buClr>
                <a:srgbClr val="E54526"/>
              </a:buClr>
              <a:buSzPts val="1100"/>
              <a:buFont typeface="Arial"/>
              <a:buChar char="•"/>
            </a:pPr>
            <a:r>
              <a:rPr lang="en-GB"/>
              <a:t>File condivisi: I documenti possono essere condivisi in tempo reale proprio all'interno dei vostri canali Slack. È possibile commentare un documento specifico e ricevere un feedback immediato.</a:t>
            </a:r>
            <a:endParaRPr/>
          </a:p>
          <a:p>
            <a:pPr marL="171450" marR="0" lvl="0" indent="-171450" algn="just" rtl="0">
              <a:lnSpc>
                <a:spcPct val="100000"/>
              </a:lnSpc>
              <a:spcBef>
                <a:spcPts val="0"/>
              </a:spcBef>
              <a:spcAft>
                <a:spcPts val="0"/>
              </a:spcAft>
              <a:buClr>
                <a:srgbClr val="E54526"/>
              </a:buClr>
              <a:buSzPts val="1100"/>
              <a:buFont typeface="Arial"/>
              <a:buChar char="•"/>
            </a:pPr>
            <a:r>
              <a:rPr lang="en-GB"/>
              <a:t>Canali pubblici e privati: Questa funzione di controllo di Slack è molto utile. È possibile limitare i canali o le chat di gruppo alle sole persone coinvolte in un progetto o aprirli all'intera azienda.</a:t>
            </a:r>
            <a:endParaRPr/>
          </a:p>
          <a:p>
            <a:pPr marL="171450" marR="0" lvl="0" indent="-95250" algn="just" rtl="0">
              <a:lnSpc>
                <a:spcPct val="100000"/>
              </a:lnSpc>
              <a:spcBef>
                <a:spcPts val="0"/>
              </a:spcBef>
              <a:spcAft>
                <a:spcPts val="0"/>
              </a:spcAft>
              <a:buClr>
                <a:srgbClr val="E54526"/>
              </a:buClr>
              <a:buSzPts val="1200"/>
              <a:buFont typeface="Arial"/>
              <a:buNone/>
            </a:pPr>
            <a:endParaRPr sz="1200"/>
          </a:p>
          <a:p>
            <a:pPr marL="0" lvl="0" indent="0" algn="just" rtl="0">
              <a:lnSpc>
                <a:spcPct val="100000"/>
              </a:lnSpc>
              <a:spcBef>
                <a:spcPts val="0"/>
              </a:spcBef>
              <a:spcAft>
                <a:spcPts val="0"/>
              </a:spcAft>
              <a:buSzPts val="1100"/>
              <a:buNone/>
            </a:pPr>
            <a:endParaRPr/>
          </a:p>
        </p:txBody>
      </p:sp>
      <p:sp>
        <p:nvSpPr>
          <p:cNvPr id="981" name="Google Shape;981;p28"/>
          <p:cNvSpPr txBox="1">
            <a:spLocks noGrp="1"/>
          </p:cNvSpPr>
          <p:nvPr>
            <p:ph type="body" idx="2"/>
          </p:nvPr>
        </p:nvSpPr>
        <p:spPr>
          <a:xfrm>
            <a:off x="975616" y="2622646"/>
            <a:ext cx="5854952" cy="1489205"/>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I messaggi possono diventare disorganizzati e caotici: quando ci sono diverse persone che collaborano a un progetto in formato chat, le informazioni possono essere rapidamente sommerse. Slack si muove rapidamente e può essere difficile tenere traccia di ciò che accade.</a:t>
            </a:r>
            <a:endParaRPr/>
          </a:p>
          <a:p>
            <a:pPr marL="171450" marR="0" lvl="0" indent="-171450" algn="just" rtl="0">
              <a:lnSpc>
                <a:spcPct val="100000"/>
              </a:lnSpc>
              <a:spcBef>
                <a:spcPts val="0"/>
              </a:spcBef>
              <a:spcAft>
                <a:spcPts val="0"/>
              </a:spcAft>
              <a:buClr>
                <a:srgbClr val="E54526"/>
              </a:buClr>
              <a:buSzPts val="1100"/>
              <a:buFont typeface="Arial"/>
              <a:buChar char="•"/>
            </a:pPr>
            <a:r>
              <a:rPr lang="en-GB"/>
              <a:t>Per natura, crea dipendenza: Con le notifiche push e le emoji, Slack ha la stessa qualità di dipendenza dei social media. </a:t>
            </a:r>
            <a:endParaRPr/>
          </a:p>
          <a:p>
            <a:pPr marL="171450" marR="0" lvl="0" indent="-171450" algn="just" rtl="0">
              <a:lnSpc>
                <a:spcPct val="100000"/>
              </a:lnSpc>
              <a:spcBef>
                <a:spcPts val="0"/>
              </a:spcBef>
              <a:spcAft>
                <a:spcPts val="0"/>
              </a:spcAft>
              <a:buClr>
                <a:srgbClr val="E54526"/>
              </a:buClr>
              <a:buSzPts val="1100"/>
              <a:buFont typeface="Arial"/>
              <a:buChar char="•"/>
            </a:pPr>
            <a:r>
              <a:rPr lang="en-GB"/>
              <a:t>Può essere superficiale: Rispetto alle riunioni faccia a faccia, è difficile avere conversazioni sostanziali tramite messaggi istantanei.</a:t>
            </a:r>
            <a:endParaRPr/>
          </a:p>
        </p:txBody>
      </p:sp>
      <p:sp>
        <p:nvSpPr>
          <p:cNvPr id="982" name="Google Shape;982;p28"/>
          <p:cNvSpPr txBox="1">
            <a:spLocks noGrp="1"/>
          </p:cNvSpPr>
          <p:nvPr>
            <p:ph type="body" idx="3"/>
          </p:nvPr>
        </p:nvSpPr>
        <p:spPr>
          <a:xfrm>
            <a:off x="1284437" y="4435180"/>
            <a:ext cx="4990799" cy="1255319"/>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100000"/>
              </a:lnSpc>
              <a:spcBef>
                <a:spcPts val="0"/>
              </a:spcBef>
              <a:spcAft>
                <a:spcPts val="0"/>
              </a:spcAft>
              <a:buClr>
                <a:schemeClr val="lt1"/>
              </a:buClr>
              <a:buSzPts val="1200"/>
              <a:buNone/>
            </a:pPr>
            <a:r>
              <a:rPr lang="en-GB"/>
              <a:t>"Slack funziona meglio quando tutto il team si impegna a condividere aggiornamenti, file e altre informazioni importanti in canali Slack dedicati. Come app di messaggistica, funziona sia in tempo reale che in modo asincrono, il che la rende adatta ad ambienti di lavoro ibridi o completamente remoti".</a:t>
            </a:r>
            <a:endParaRPr/>
          </a:p>
          <a:p>
            <a:pPr marL="0" lvl="0" indent="0" algn="ctr" rtl="0">
              <a:lnSpc>
                <a:spcPct val="100000"/>
              </a:lnSpc>
              <a:spcBef>
                <a:spcPts val="0"/>
              </a:spcBef>
              <a:spcAft>
                <a:spcPts val="0"/>
              </a:spcAft>
              <a:buClr>
                <a:schemeClr val="lt1"/>
              </a:buClr>
              <a:buSzPts val="1200"/>
              <a:buNone/>
            </a:pPr>
            <a:endParaRPr/>
          </a:p>
          <a:p>
            <a:pPr marL="0" lvl="0" indent="0" algn="ctr" rtl="0">
              <a:lnSpc>
                <a:spcPct val="100000"/>
              </a:lnSpc>
              <a:spcBef>
                <a:spcPts val="0"/>
              </a:spcBef>
              <a:spcAft>
                <a:spcPts val="0"/>
              </a:spcAft>
              <a:buClr>
                <a:schemeClr val="lt1"/>
              </a:buClr>
              <a:buSzPts val="1200"/>
              <a:buNone/>
            </a:pPr>
            <a:r>
              <a:rPr lang="en-GB"/>
              <a:t>-Sanket N, consulente tecnico/formatore</a:t>
            </a:r>
            <a:endParaRPr/>
          </a:p>
        </p:txBody>
      </p:sp>
      <p:sp>
        <p:nvSpPr>
          <p:cNvPr id="983" name="Google Shape;983;p28"/>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Ora che avete avuto una buona introduzione a Slack, perché non provarlo in prima persona: </a:t>
            </a:r>
            <a:r>
              <a:rPr lang="en-GB" sz="1200" u="sng">
                <a:solidFill>
                  <a:schemeClr val="hlink"/>
                </a:solidFill>
                <a:hlinkClick r:id="rId3"/>
              </a:rPr>
              <a:t>https:</a:t>
            </a:r>
            <a:r>
              <a:rPr lang="en-GB" sz="1200"/>
              <a:t>//slack.com/signin#/signin </a:t>
            </a:r>
            <a:endParaRPr/>
          </a:p>
        </p:txBody>
      </p:sp>
      <p:sp>
        <p:nvSpPr>
          <p:cNvPr id="984" name="Google Shape;984;p28"/>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VANTAGGI</a:t>
            </a:r>
            <a:endParaRPr/>
          </a:p>
        </p:txBody>
      </p:sp>
      <p:sp>
        <p:nvSpPr>
          <p:cNvPr id="985" name="Google Shape;985;p28"/>
          <p:cNvSpPr txBox="1">
            <a:spLocks noGrp="1"/>
          </p:cNvSpPr>
          <p:nvPr>
            <p:ph type="body" idx="7"/>
          </p:nvPr>
        </p:nvSpPr>
        <p:spPr>
          <a:xfrm>
            <a:off x="975616" y="2293583"/>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LIMITAZIONI</a:t>
            </a:r>
            <a:endParaRPr/>
          </a:p>
        </p:txBody>
      </p:sp>
      <p:sp>
        <p:nvSpPr>
          <p:cNvPr id="986" name="Google Shape;986;p28"/>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28</a:t>
            </a:fld>
            <a:endParaRPr/>
          </a:p>
        </p:txBody>
      </p:sp>
      <p:sp>
        <p:nvSpPr>
          <p:cNvPr id="987" name="Google Shape;987;p28"/>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INIZIARE A LAVORARE</a:t>
            </a:r>
            <a:endParaRPr/>
          </a:p>
        </p:txBody>
      </p:sp>
      <p:grpSp>
        <p:nvGrpSpPr>
          <p:cNvPr id="988" name="Google Shape;988;p28"/>
          <p:cNvGrpSpPr/>
          <p:nvPr/>
        </p:nvGrpSpPr>
        <p:grpSpPr>
          <a:xfrm>
            <a:off x="5996754" y="3683787"/>
            <a:ext cx="1408609" cy="856127"/>
            <a:chOff x="3400450" y="986392"/>
            <a:chExt cx="1487826" cy="1083162"/>
          </a:xfrm>
        </p:grpSpPr>
        <p:sp>
          <p:nvSpPr>
            <p:cNvPr id="989" name="Google Shape;989;p28"/>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90" name="Google Shape;990;p28"/>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991" name="Google Shape;991;p28"/>
          <p:cNvSpPr/>
          <p:nvPr/>
        </p:nvSpPr>
        <p:spPr>
          <a:xfrm>
            <a:off x="441224"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92" name="Google Shape;992;p28"/>
          <p:cNvSpPr/>
          <p:nvPr/>
        </p:nvSpPr>
        <p:spPr>
          <a:xfrm>
            <a:off x="408185" y="2489395"/>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993" name="Google Shape;993;p28"/>
          <p:cNvGrpSpPr/>
          <p:nvPr/>
        </p:nvGrpSpPr>
        <p:grpSpPr>
          <a:xfrm>
            <a:off x="410761" y="6238005"/>
            <a:ext cx="363752" cy="363565"/>
            <a:chOff x="8228545" y="6047284"/>
            <a:chExt cx="363752" cy="363565"/>
          </a:xfrm>
        </p:grpSpPr>
        <p:sp>
          <p:nvSpPr>
            <p:cNvPr id="994" name="Google Shape;994;p28"/>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95" name="Google Shape;995;p28"/>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96" name="Google Shape;996;p28"/>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997" name="Google Shape;997;p28"/>
          <p:cNvPicPr preferRelativeResize="0">
            <a:picLocks noGrp="1"/>
          </p:cNvPicPr>
          <p:nvPr>
            <p:ph type="pic" idx="5"/>
          </p:nvPr>
        </p:nvPicPr>
        <p:blipFill rotWithShape="1">
          <a:blip r:embed="rId4">
            <a:alphaModFix/>
          </a:blip>
          <a:srcRect l="6808" r="6808"/>
          <a:stretch/>
        </p:blipFill>
        <p:spPr>
          <a:xfrm>
            <a:off x="3714875" y="7538319"/>
            <a:ext cx="2981385" cy="168129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pic>
        <p:nvPicPr>
          <p:cNvPr id="1002" name="Google Shape;1002;p29"/>
          <p:cNvPicPr preferRelativeResize="0">
            <a:picLocks noGrp="1"/>
          </p:cNvPicPr>
          <p:nvPr>
            <p:ph type="pic" idx="5"/>
          </p:nvPr>
        </p:nvPicPr>
        <p:blipFill rotWithShape="1">
          <a:blip r:embed="rId3">
            <a:alphaModFix/>
          </a:blip>
          <a:srcRect l="6794" r="6794"/>
          <a:stretch/>
        </p:blipFill>
        <p:spPr>
          <a:xfrm>
            <a:off x="1830749" y="6637477"/>
            <a:ext cx="4103792" cy="2654091"/>
          </a:xfrm>
          <a:prstGeom prst="rect">
            <a:avLst/>
          </a:prstGeom>
          <a:solidFill>
            <a:schemeClr val="lt1"/>
          </a:solidFill>
          <a:ln>
            <a:noFill/>
          </a:ln>
        </p:spPr>
      </p:pic>
      <p:sp>
        <p:nvSpPr>
          <p:cNvPr id="1003" name="Google Shape;1003;p29"/>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1004" name="Google Shape;1004;p29"/>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a:solidFill>
                  <a:srgbClr val="23385C"/>
                </a:solidFill>
              </a:rPr>
              <a:t>Abbiamo raccolto e creato alcuni video di casi di studio che vi daranno ulteriori informazioni su Trello e su come può essere utilizzato!</a:t>
            </a:r>
            <a:endParaRPr sz="1600"/>
          </a:p>
        </p:txBody>
      </p:sp>
      <p:sp>
        <p:nvSpPr>
          <p:cNvPr id="1005" name="Google Shape;1005;p29"/>
          <p:cNvSpPr txBox="1">
            <a:spLocks noGrp="1"/>
          </p:cNvSpPr>
          <p:nvPr>
            <p:ph type="body" idx="3"/>
          </p:nvPr>
        </p:nvSpPr>
        <p:spPr>
          <a:xfrm>
            <a:off x="644774" y="1847244"/>
            <a:ext cx="6681337" cy="322272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400"/>
              <a:buFont typeface="Arial"/>
              <a:buNone/>
            </a:pPr>
            <a:r>
              <a:rPr lang="en-GB" sz="1400"/>
              <a:t>Trello è uno strumento flessibile di gestione del lavoro dove i team possono ideare piani, collaborare a progetti, organizzare flussi di lavoro e monitorare i progressi in modo visivo, produttivo e gratificante. Dal brainstorming alla pianificazione fino all'esecuzione, Trello gestisce le grandi tappe e le attività quotidiane di collaborazione e realizzazione. Permette ai team di crescere insieme attraverso la gestione dei progetti e delle attività personali.</a:t>
            </a:r>
            <a:endParaRPr/>
          </a:p>
        </p:txBody>
      </p:sp>
      <p:sp>
        <p:nvSpPr>
          <p:cNvPr id="1006" name="Google Shape;1006;p29"/>
          <p:cNvSpPr txBox="1">
            <a:spLocks noGrp="1"/>
          </p:cNvSpPr>
          <p:nvPr>
            <p:ph type="body" idx="4"/>
          </p:nvPr>
        </p:nvSpPr>
        <p:spPr>
          <a:xfrm>
            <a:off x="220252" y="735558"/>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a:t>Trello</a:t>
            </a:r>
            <a:endParaRPr/>
          </a:p>
        </p:txBody>
      </p:sp>
      <p:sp>
        <p:nvSpPr>
          <p:cNvPr id="1007" name="Google Shape;1007;p29"/>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29</a:t>
            </a:fld>
            <a:endParaRPr/>
          </a:p>
        </p:txBody>
      </p:sp>
      <p:grpSp>
        <p:nvGrpSpPr>
          <p:cNvPr id="1008" name="Google Shape;1008;p29"/>
          <p:cNvGrpSpPr/>
          <p:nvPr/>
        </p:nvGrpSpPr>
        <p:grpSpPr>
          <a:xfrm>
            <a:off x="518535" y="4715197"/>
            <a:ext cx="372577" cy="372258"/>
            <a:chOff x="493699" y="4805485"/>
            <a:chExt cx="372577" cy="372258"/>
          </a:xfrm>
        </p:grpSpPr>
        <p:sp>
          <p:nvSpPr>
            <p:cNvPr id="1009" name="Google Shape;1009;p29"/>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0" name="Google Shape;1010;p29"/>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1" name="Google Shape;1011;p29"/>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2" name="Google Shape;1012;p29"/>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3" name="Google Shape;1013;p29"/>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4" name="Google Shape;1014;p29"/>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5" name="Google Shape;1015;p29"/>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6" name="Google Shape;1016;p29"/>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7" name="Google Shape;1017;p29"/>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8" name="Google Shape;1018;p29"/>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19" name="Google Shape;1019;p29"/>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20" name="Google Shape;1020;p29"/>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21" name="Google Shape;1021;p29"/>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22" name="Google Shape;1022;p29"/>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23" name="Google Shape;1023;p29"/>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024" name="Google Shape;1024;p29"/>
          <p:cNvGrpSpPr/>
          <p:nvPr/>
        </p:nvGrpSpPr>
        <p:grpSpPr>
          <a:xfrm>
            <a:off x="6724171" y="694451"/>
            <a:ext cx="293767" cy="413214"/>
            <a:chOff x="623392" y="434516"/>
            <a:chExt cx="293767" cy="413214"/>
          </a:xfrm>
        </p:grpSpPr>
        <p:sp>
          <p:nvSpPr>
            <p:cNvPr id="1025" name="Google Shape;1025;p29"/>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26" name="Google Shape;1026;p29"/>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27" name="Google Shape;1027;p29"/>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28" name="Google Shape;1028;p29"/>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29" name="Google Shape;1029;p29"/>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30" name="Google Shape;1030;p29"/>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31" name="Google Shape;1031;p29"/>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32" name="Google Shape;1032;p29"/>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33" name="Google Shape;1033;p29"/>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34" name="Google Shape;1034;p29"/>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35" name="Google Shape;1035;p29"/>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036" name="Google Shape;1036;p29"/>
          <p:cNvSpPr/>
          <p:nvPr/>
        </p:nvSpPr>
        <p:spPr>
          <a:xfrm>
            <a:off x="5295982" y="8941282"/>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37" name="Google Shape;1037;p29"/>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Clicca QUI per guardare e imparare</a:t>
            </a:r>
            <a:endParaRPr sz="1400" b="0" i="0">
              <a:solidFill>
                <a:schemeClr val="lt1"/>
              </a:solidFill>
              <a:latin typeface="Calibri"/>
              <a:ea typeface="Calibri"/>
              <a:cs typeface="Calibri"/>
              <a:sym typeface="Calibri"/>
            </a:endParaRPr>
          </a:p>
        </p:txBody>
      </p:sp>
      <p:sp>
        <p:nvSpPr>
          <p:cNvPr id="1038" name="Google Shape;1038;p29"/>
          <p:cNvSpPr/>
          <p:nvPr/>
        </p:nvSpPr>
        <p:spPr>
          <a:xfrm>
            <a:off x="2423987" y="105314"/>
            <a:ext cx="1665114" cy="1274512"/>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39" name="Google Shape;1039;p29" descr="Logo&#10;&#10;Description automatically generated"/>
          <p:cNvPicPr preferRelativeResize="0"/>
          <p:nvPr/>
        </p:nvPicPr>
        <p:blipFill rotWithShape="1">
          <a:blip r:embed="rId5">
            <a:alphaModFix/>
          </a:blip>
          <a:srcRect/>
          <a:stretch/>
        </p:blipFill>
        <p:spPr>
          <a:xfrm>
            <a:off x="2579283" y="656754"/>
            <a:ext cx="1303362" cy="37210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
          <p:cNvSpPr txBox="1">
            <a:spLocks noGrp="1"/>
          </p:cNvSpPr>
          <p:nvPr>
            <p:ph type="body" idx="1"/>
          </p:nvPr>
        </p:nvSpPr>
        <p:spPr>
          <a:xfrm>
            <a:off x="1546507" y="1086812"/>
            <a:ext cx="4226496" cy="189582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E54526"/>
              </a:buClr>
              <a:buSzPts val="2400"/>
              <a:buNone/>
            </a:pPr>
            <a:r>
              <a:rPr lang="en-GB"/>
              <a:t>Benvenuti al CSI EU DIGITAL TRANSFORMATION TOOLBOX!</a:t>
            </a:r>
            <a:endParaRPr/>
          </a:p>
        </p:txBody>
      </p:sp>
      <p:sp>
        <p:nvSpPr>
          <p:cNvPr id="239" name="Google Shape;239;p3"/>
          <p:cNvSpPr txBox="1">
            <a:spLocks noGrp="1"/>
          </p:cNvSpPr>
          <p:nvPr>
            <p:ph type="body" idx="3"/>
          </p:nvPr>
        </p:nvSpPr>
        <p:spPr>
          <a:xfrm>
            <a:off x="4622627" y="3360500"/>
            <a:ext cx="2692571" cy="290652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1900"/>
              <a:buNone/>
            </a:pPr>
            <a:endParaRPr/>
          </a:p>
          <a:p>
            <a:pPr marL="0" lvl="0" indent="0" algn="ctr" rtl="0">
              <a:lnSpc>
                <a:spcPct val="90000"/>
              </a:lnSpc>
              <a:spcBef>
                <a:spcPts val="827"/>
              </a:spcBef>
              <a:spcAft>
                <a:spcPts val="0"/>
              </a:spcAft>
              <a:buClr>
                <a:schemeClr val="lt1"/>
              </a:buClr>
              <a:buSzPts val="1900"/>
              <a:buNone/>
            </a:pPr>
            <a:r>
              <a:rPr lang="en-GB"/>
              <a:t>“La mente è come un paracadute: funziona meglio quando è aperta..”</a:t>
            </a:r>
            <a:endParaRPr/>
          </a:p>
          <a:p>
            <a:pPr marL="0" lvl="0" indent="0" algn="ctr" rtl="0">
              <a:lnSpc>
                <a:spcPct val="90000"/>
              </a:lnSpc>
              <a:spcBef>
                <a:spcPts val="827"/>
              </a:spcBef>
              <a:spcAft>
                <a:spcPts val="0"/>
              </a:spcAft>
              <a:buClr>
                <a:schemeClr val="lt1"/>
              </a:buClr>
              <a:buSzPts val="1900"/>
              <a:buNone/>
            </a:pPr>
            <a:endParaRPr/>
          </a:p>
          <a:p>
            <a:pPr marL="0" lvl="0" indent="0" algn="ctr" rtl="0">
              <a:lnSpc>
                <a:spcPct val="90000"/>
              </a:lnSpc>
              <a:spcBef>
                <a:spcPts val="827"/>
              </a:spcBef>
              <a:spcAft>
                <a:spcPts val="0"/>
              </a:spcAft>
              <a:buClr>
                <a:schemeClr val="lt1"/>
              </a:buClr>
              <a:buSzPts val="1900"/>
              <a:buNone/>
            </a:pPr>
            <a:r>
              <a:rPr lang="en-GB"/>
              <a:t>[T. Dewar]</a:t>
            </a:r>
            <a:endParaRPr/>
          </a:p>
        </p:txBody>
      </p:sp>
      <p:sp>
        <p:nvSpPr>
          <p:cNvPr id="240" name="Google Shape;240;p3"/>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a:t>
            </a:fld>
            <a:endParaRPr/>
          </a:p>
        </p:txBody>
      </p:sp>
      <p:pic>
        <p:nvPicPr>
          <p:cNvPr id="241" name="Google Shape;241;p3"/>
          <p:cNvPicPr preferRelativeResize="0"/>
          <p:nvPr/>
        </p:nvPicPr>
        <p:blipFill rotWithShape="1">
          <a:blip r:embed="rId3">
            <a:alphaModFix/>
          </a:blip>
          <a:srcRect b="5237"/>
          <a:stretch/>
        </p:blipFill>
        <p:spPr>
          <a:xfrm>
            <a:off x="586854" y="4373042"/>
            <a:ext cx="3903744" cy="5155537"/>
          </a:xfrm>
          <a:prstGeom prst="rect">
            <a:avLst/>
          </a:prstGeom>
          <a:noFill/>
          <a:ln>
            <a:noFill/>
          </a:ln>
        </p:spPr>
      </p:pic>
      <p:grpSp>
        <p:nvGrpSpPr>
          <p:cNvPr id="242" name="Google Shape;242;p3"/>
          <p:cNvGrpSpPr/>
          <p:nvPr/>
        </p:nvGrpSpPr>
        <p:grpSpPr>
          <a:xfrm rot="10800000">
            <a:off x="5987547" y="6154532"/>
            <a:ext cx="1408609" cy="1025491"/>
            <a:chOff x="3400450" y="986392"/>
            <a:chExt cx="1487826" cy="1083162"/>
          </a:xfrm>
        </p:grpSpPr>
        <p:sp>
          <p:nvSpPr>
            <p:cNvPr id="243" name="Google Shape;243;p3"/>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74C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4" name="Google Shape;244;p3"/>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245" name="Google Shape;245;p3"/>
          <p:cNvGrpSpPr/>
          <p:nvPr/>
        </p:nvGrpSpPr>
        <p:grpSpPr>
          <a:xfrm>
            <a:off x="4006327" y="2472333"/>
            <a:ext cx="1408609" cy="1025491"/>
            <a:chOff x="3400450" y="986392"/>
            <a:chExt cx="1487826" cy="1083162"/>
          </a:xfrm>
        </p:grpSpPr>
        <p:sp>
          <p:nvSpPr>
            <p:cNvPr id="246" name="Google Shape;246;p3"/>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74C3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7" name="Google Shape;247;p3"/>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48" name="Google Shape;248;p3"/>
          <p:cNvSpPr txBox="1"/>
          <p:nvPr/>
        </p:nvSpPr>
        <p:spPr>
          <a:xfrm>
            <a:off x="2106065" y="9989884"/>
            <a:ext cx="4226496" cy="42488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E54526"/>
              </a:buClr>
              <a:buSzPts val="2400"/>
              <a:buFont typeface="Arial"/>
              <a:buNone/>
            </a:pPr>
            <a:r>
              <a:rPr lang="en-GB" sz="2400" b="1" i="0">
                <a:solidFill>
                  <a:srgbClr val="E54526"/>
                </a:solidFill>
                <a:latin typeface="Calibri"/>
                <a:ea typeface="Calibri"/>
                <a:cs typeface="Calibri"/>
                <a:sym typeface="Calibri"/>
              </a:rPr>
              <a:t>www.csi-project.eu</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4" name="Google Shape;1044;p30"/>
          <p:cNvSpPr txBox="1">
            <a:spLocks noGrp="1"/>
          </p:cNvSpPr>
          <p:nvPr>
            <p:ph type="body" idx="1"/>
          </p:nvPr>
        </p:nvSpPr>
        <p:spPr>
          <a:xfrm>
            <a:off x="975616" y="802531"/>
            <a:ext cx="6055306" cy="3007756"/>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Trello utilizza il tempo reale. I membri possono lavorare sui progetti senza interrompere gli aggiornamenti.</a:t>
            </a:r>
            <a:endParaRPr/>
          </a:p>
          <a:p>
            <a:pPr marL="171450" marR="0" lvl="0" indent="-171450" algn="just" rtl="0">
              <a:lnSpc>
                <a:spcPct val="100000"/>
              </a:lnSpc>
              <a:spcBef>
                <a:spcPts val="0"/>
              </a:spcBef>
              <a:spcAft>
                <a:spcPts val="0"/>
              </a:spcAft>
              <a:buClr>
                <a:srgbClr val="E54526"/>
              </a:buClr>
              <a:buSzPts val="1100"/>
              <a:buFont typeface="Arial"/>
              <a:buChar char="•"/>
            </a:pPr>
            <a:r>
              <a:rPr lang="en-GB"/>
              <a:t>Design reattivo</a:t>
            </a:r>
            <a:endParaRPr/>
          </a:p>
          <a:p>
            <a:pPr marL="171450" marR="0" lvl="0" indent="-171450" algn="just" rtl="0">
              <a:lnSpc>
                <a:spcPct val="100000"/>
              </a:lnSpc>
              <a:spcBef>
                <a:spcPts val="0"/>
              </a:spcBef>
              <a:spcAft>
                <a:spcPts val="0"/>
              </a:spcAft>
              <a:buClr>
                <a:srgbClr val="E54526"/>
              </a:buClr>
              <a:buSzPts val="1100"/>
              <a:buFont typeface="Arial"/>
              <a:buChar char="•"/>
            </a:pPr>
            <a:r>
              <a:rPr lang="en-GB"/>
              <a:t>Il sistema di notifica è eccellente</a:t>
            </a:r>
            <a:endParaRPr/>
          </a:p>
          <a:p>
            <a:pPr marL="171450" marR="0" lvl="0" indent="-171450" algn="just" rtl="0">
              <a:lnSpc>
                <a:spcPct val="100000"/>
              </a:lnSpc>
              <a:spcBef>
                <a:spcPts val="0"/>
              </a:spcBef>
              <a:spcAft>
                <a:spcPts val="0"/>
              </a:spcAft>
              <a:buClr>
                <a:srgbClr val="E54526"/>
              </a:buClr>
              <a:buSzPts val="1100"/>
              <a:buFont typeface="Arial"/>
              <a:buChar char="•"/>
            </a:pPr>
            <a:r>
              <a:rPr lang="en-GB"/>
              <a:t>Piano tariffario non complicato</a:t>
            </a:r>
            <a:endParaRPr/>
          </a:p>
          <a:p>
            <a:pPr marL="171450" marR="0" lvl="0" indent="-171450" algn="just" rtl="0">
              <a:lnSpc>
                <a:spcPct val="100000"/>
              </a:lnSpc>
              <a:spcBef>
                <a:spcPts val="0"/>
              </a:spcBef>
              <a:spcAft>
                <a:spcPts val="0"/>
              </a:spcAft>
              <a:buClr>
                <a:srgbClr val="E54526"/>
              </a:buClr>
              <a:buSzPts val="1100"/>
              <a:buFont typeface="Arial"/>
              <a:buChar char="•"/>
            </a:pPr>
            <a:r>
              <a:rPr lang="en-GB"/>
              <a:t>Non c'è bisogno di appunti</a:t>
            </a:r>
            <a:endParaRPr/>
          </a:p>
          <a:p>
            <a:pPr marL="171450" marR="0" lvl="0" indent="-171450" algn="just" rtl="0">
              <a:lnSpc>
                <a:spcPct val="100000"/>
              </a:lnSpc>
              <a:spcBef>
                <a:spcPts val="0"/>
              </a:spcBef>
              <a:spcAft>
                <a:spcPts val="0"/>
              </a:spcAft>
              <a:buClr>
                <a:srgbClr val="E54526"/>
              </a:buClr>
              <a:buSzPts val="1100"/>
              <a:buFont typeface="Arial"/>
              <a:buChar char="•"/>
            </a:pPr>
            <a:r>
              <a:rPr lang="en-GB"/>
              <a:t>Facile da usare</a:t>
            </a:r>
            <a:endParaRPr/>
          </a:p>
          <a:p>
            <a:pPr marL="171450" marR="0" lvl="0" indent="-95250" algn="just" rtl="0">
              <a:lnSpc>
                <a:spcPct val="100000"/>
              </a:lnSpc>
              <a:spcBef>
                <a:spcPts val="0"/>
              </a:spcBef>
              <a:spcAft>
                <a:spcPts val="0"/>
              </a:spcAft>
              <a:buClr>
                <a:srgbClr val="E54526"/>
              </a:buClr>
              <a:buSzPts val="1200"/>
              <a:buFont typeface="Arial"/>
              <a:buNone/>
            </a:pPr>
            <a:endParaRPr sz="1200"/>
          </a:p>
          <a:p>
            <a:pPr marL="0" lvl="0" indent="0" algn="just" rtl="0">
              <a:lnSpc>
                <a:spcPct val="100000"/>
              </a:lnSpc>
              <a:spcBef>
                <a:spcPts val="0"/>
              </a:spcBef>
              <a:spcAft>
                <a:spcPts val="0"/>
              </a:spcAft>
              <a:buSzPts val="1100"/>
              <a:buNone/>
            </a:pPr>
            <a:endParaRPr/>
          </a:p>
        </p:txBody>
      </p:sp>
      <p:sp>
        <p:nvSpPr>
          <p:cNvPr id="1045" name="Google Shape;1045;p30"/>
          <p:cNvSpPr txBox="1">
            <a:spLocks noGrp="1"/>
          </p:cNvSpPr>
          <p:nvPr>
            <p:ph type="body" idx="2"/>
          </p:nvPr>
        </p:nvSpPr>
        <p:spPr>
          <a:xfrm>
            <a:off x="975616" y="2826877"/>
            <a:ext cx="5854952" cy="1489205"/>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Trello non funziona quando non c'è il wifi </a:t>
            </a:r>
            <a:endParaRPr/>
          </a:p>
          <a:p>
            <a:pPr marL="171450" marR="0" lvl="0" indent="-171450" algn="just" rtl="0">
              <a:lnSpc>
                <a:spcPct val="100000"/>
              </a:lnSpc>
              <a:spcBef>
                <a:spcPts val="0"/>
              </a:spcBef>
              <a:spcAft>
                <a:spcPts val="0"/>
              </a:spcAft>
              <a:buClr>
                <a:srgbClr val="E54526"/>
              </a:buClr>
              <a:buSzPts val="1100"/>
              <a:buFont typeface="Arial"/>
              <a:buChar char="•"/>
            </a:pPr>
            <a:r>
              <a:rPr lang="en-GB"/>
              <a:t>Le schede/compiti sono limitati a un solo consiglio/progetto.</a:t>
            </a:r>
            <a:endParaRPr/>
          </a:p>
          <a:p>
            <a:pPr marL="171450" marR="0" lvl="0" indent="-171450" algn="just" rtl="0">
              <a:lnSpc>
                <a:spcPct val="100000"/>
              </a:lnSpc>
              <a:spcBef>
                <a:spcPts val="0"/>
              </a:spcBef>
              <a:spcAft>
                <a:spcPts val="0"/>
              </a:spcAft>
              <a:buClr>
                <a:srgbClr val="E54526"/>
              </a:buClr>
              <a:buSzPts val="1100"/>
              <a:buFont typeface="Arial"/>
              <a:buChar char="•"/>
            </a:pPr>
            <a:r>
              <a:rPr lang="en-GB"/>
              <a:t>Le scorciatoie da tastiera e l'uso della produttività della tastiera sono limitati.</a:t>
            </a:r>
            <a:endParaRPr/>
          </a:p>
        </p:txBody>
      </p:sp>
      <p:sp>
        <p:nvSpPr>
          <p:cNvPr id="1046" name="Google Shape;1046;p30"/>
          <p:cNvSpPr txBox="1">
            <a:spLocks noGrp="1"/>
          </p:cNvSpPr>
          <p:nvPr>
            <p:ph type="body" idx="3"/>
          </p:nvPr>
        </p:nvSpPr>
        <p:spPr>
          <a:xfrm>
            <a:off x="1233123" y="4205070"/>
            <a:ext cx="4990799" cy="1397832"/>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Clr>
                <a:schemeClr val="lt1"/>
              </a:buClr>
              <a:buSzPct val="100000"/>
              <a:buNone/>
            </a:pPr>
            <a:r>
              <a:rPr lang="en-GB"/>
              <a:t>"Trello è una grande bacheca virtuale che consente di organizzare i flussi di lavoro, le attività e i progetti in modo sicuro e organizzato attraverso schede, tabelloni ed elenchi; è uno strumento estremamente utile nel lavoro quotidiano e offre grandi opzioni, adoro Trello per la collaborazione e la produttività con grandi funzionalità che si adattano alle vostre esigenze. La curva di apprendimento è di 5 minuti, e come utente avanzato, si può scavare più a fondo e scoprire più funzioni".</a:t>
            </a:r>
            <a:endParaRPr/>
          </a:p>
          <a:p>
            <a:pPr marL="0" lvl="0" indent="0" algn="ctr" rtl="0">
              <a:lnSpc>
                <a:spcPct val="100000"/>
              </a:lnSpc>
              <a:spcBef>
                <a:spcPts val="0"/>
              </a:spcBef>
              <a:spcAft>
                <a:spcPts val="0"/>
              </a:spcAft>
              <a:buClr>
                <a:schemeClr val="lt1"/>
              </a:buClr>
              <a:buSzPct val="100000"/>
              <a:buNone/>
            </a:pPr>
            <a:endParaRPr/>
          </a:p>
          <a:p>
            <a:pPr marL="0" lvl="0" indent="0" algn="ctr" rtl="0">
              <a:lnSpc>
                <a:spcPct val="100000"/>
              </a:lnSpc>
              <a:spcBef>
                <a:spcPts val="0"/>
              </a:spcBef>
              <a:spcAft>
                <a:spcPts val="0"/>
              </a:spcAft>
              <a:buClr>
                <a:schemeClr val="lt1"/>
              </a:buClr>
              <a:buSzPct val="100000"/>
              <a:buNone/>
            </a:pPr>
            <a:r>
              <a:rPr lang="en-GB"/>
              <a:t>-Benjamin R, Direttore finanziario</a:t>
            </a:r>
            <a:endParaRPr/>
          </a:p>
        </p:txBody>
      </p:sp>
      <p:sp>
        <p:nvSpPr>
          <p:cNvPr id="1047" name="Google Shape;1047;p30"/>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Ora che avete avuto una buona introduzione a Trello, perché non provarlo da soli: </a:t>
            </a:r>
            <a:r>
              <a:rPr lang="en-GB" sz="1200" u="sng">
                <a:solidFill>
                  <a:schemeClr val="hlink"/>
                </a:solidFill>
                <a:hlinkClick r:id="rId3"/>
              </a:rPr>
              <a:t>https:</a:t>
            </a:r>
            <a:r>
              <a:rPr lang="en-GB" sz="1200"/>
              <a:t>//trello.com/signup </a:t>
            </a:r>
            <a:endParaRPr/>
          </a:p>
        </p:txBody>
      </p:sp>
      <p:sp>
        <p:nvSpPr>
          <p:cNvPr id="1048" name="Google Shape;1048;p30"/>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VANTAGGI</a:t>
            </a:r>
            <a:endParaRPr/>
          </a:p>
        </p:txBody>
      </p:sp>
      <p:sp>
        <p:nvSpPr>
          <p:cNvPr id="1049" name="Google Shape;1049;p30"/>
          <p:cNvSpPr txBox="1">
            <a:spLocks noGrp="1"/>
          </p:cNvSpPr>
          <p:nvPr>
            <p:ph type="body" idx="7"/>
          </p:nvPr>
        </p:nvSpPr>
        <p:spPr>
          <a:xfrm>
            <a:off x="975616" y="2293583"/>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LIMITAZIONI</a:t>
            </a:r>
            <a:endParaRPr/>
          </a:p>
        </p:txBody>
      </p:sp>
      <p:sp>
        <p:nvSpPr>
          <p:cNvPr id="1050" name="Google Shape;1050;p30"/>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30</a:t>
            </a:fld>
            <a:endParaRPr/>
          </a:p>
        </p:txBody>
      </p:sp>
      <p:sp>
        <p:nvSpPr>
          <p:cNvPr id="1051" name="Google Shape;1051;p30"/>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INIZIARE A LAVORARE</a:t>
            </a:r>
            <a:endParaRPr/>
          </a:p>
        </p:txBody>
      </p:sp>
      <p:grpSp>
        <p:nvGrpSpPr>
          <p:cNvPr id="1052" name="Google Shape;1052;p30"/>
          <p:cNvGrpSpPr/>
          <p:nvPr/>
        </p:nvGrpSpPr>
        <p:grpSpPr>
          <a:xfrm>
            <a:off x="6051346" y="3683787"/>
            <a:ext cx="1408609" cy="856127"/>
            <a:chOff x="3400450" y="986392"/>
            <a:chExt cx="1487826" cy="1083162"/>
          </a:xfrm>
        </p:grpSpPr>
        <p:sp>
          <p:nvSpPr>
            <p:cNvPr id="1053" name="Google Shape;1053;p30"/>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54" name="Google Shape;1054;p30"/>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055" name="Google Shape;1055;p30"/>
          <p:cNvSpPr/>
          <p:nvPr/>
        </p:nvSpPr>
        <p:spPr>
          <a:xfrm>
            <a:off x="441224"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56" name="Google Shape;1056;p30"/>
          <p:cNvSpPr/>
          <p:nvPr/>
        </p:nvSpPr>
        <p:spPr>
          <a:xfrm>
            <a:off x="408185" y="2489395"/>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057" name="Google Shape;1057;p30"/>
          <p:cNvGrpSpPr/>
          <p:nvPr/>
        </p:nvGrpSpPr>
        <p:grpSpPr>
          <a:xfrm>
            <a:off x="410761" y="6238005"/>
            <a:ext cx="363752" cy="363565"/>
            <a:chOff x="8228545" y="6047284"/>
            <a:chExt cx="363752" cy="363565"/>
          </a:xfrm>
        </p:grpSpPr>
        <p:sp>
          <p:nvSpPr>
            <p:cNvPr id="1058" name="Google Shape;1058;p30"/>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59" name="Google Shape;1059;p30"/>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60" name="Google Shape;1060;p30"/>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1061" name="Google Shape;1061;p30"/>
          <p:cNvPicPr preferRelativeResize="0">
            <a:picLocks noGrp="1"/>
          </p:cNvPicPr>
          <p:nvPr>
            <p:ph type="pic" idx="5"/>
          </p:nvPr>
        </p:nvPicPr>
        <p:blipFill rotWithShape="1">
          <a:blip r:embed="rId4">
            <a:alphaModFix/>
          </a:blip>
          <a:srcRect l="14465" r="14464"/>
          <a:stretch/>
        </p:blipFill>
        <p:spPr>
          <a:xfrm>
            <a:off x="3714875" y="7538319"/>
            <a:ext cx="2981385" cy="168129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65"/>
        <p:cNvGrpSpPr/>
        <p:nvPr/>
      </p:nvGrpSpPr>
      <p:grpSpPr>
        <a:xfrm>
          <a:off x="0" y="0"/>
          <a:ext cx="0" cy="0"/>
          <a:chOff x="0" y="0"/>
          <a:chExt cx="0" cy="0"/>
        </a:xfrm>
      </p:grpSpPr>
      <p:sp>
        <p:nvSpPr>
          <p:cNvPr id="1066" name="Google Shape;1066;p31"/>
          <p:cNvSpPr txBox="1">
            <a:spLocks noGrp="1"/>
          </p:cNvSpPr>
          <p:nvPr>
            <p:ph type="body" idx="1"/>
          </p:nvPr>
        </p:nvSpPr>
        <p:spPr>
          <a:xfrm>
            <a:off x="608218" y="1258597"/>
            <a:ext cx="1697019" cy="108477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8595B"/>
              </a:buClr>
              <a:buSzPts val="9600"/>
              <a:buNone/>
            </a:pPr>
            <a:r>
              <a:rPr lang="en-GB" dirty="0"/>
              <a:t>04</a:t>
            </a:r>
            <a:endParaRPr dirty="0"/>
          </a:p>
        </p:txBody>
      </p:sp>
      <p:sp>
        <p:nvSpPr>
          <p:cNvPr id="1067" name="Google Shape;1067;p31"/>
          <p:cNvSpPr txBox="1">
            <a:spLocks noGrp="1"/>
          </p:cNvSpPr>
          <p:nvPr>
            <p:ph type="body" idx="2"/>
          </p:nvPr>
        </p:nvSpPr>
        <p:spPr>
          <a:xfrm>
            <a:off x="2555645" y="1159820"/>
            <a:ext cx="4475277" cy="150842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8595B"/>
              </a:buClr>
              <a:buSzPts val="4400"/>
              <a:buNone/>
            </a:pPr>
            <a:r>
              <a:rPr lang="en-GB" sz="4400" dirty="0"/>
              <a:t>PIATTAFORME DI CROWDSOURCING</a:t>
            </a:r>
            <a:endParaRPr dirty="0"/>
          </a:p>
        </p:txBody>
      </p:sp>
      <p:sp>
        <p:nvSpPr>
          <p:cNvPr id="1068" name="Google Shape;1068;p31"/>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31</a:t>
            </a:fld>
            <a:endParaRPr/>
          </a:p>
        </p:txBody>
      </p:sp>
      <p:grpSp>
        <p:nvGrpSpPr>
          <p:cNvPr id="1069" name="Google Shape;1069;p31"/>
          <p:cNvGrpSpPr/>
          <p:nvPr/>
        </p:nvGrpSpPr>
        <p:grpSpPr>
          <a:xfrm>
            <a:off x="4418229" y="3298311"/>
            <a:ext cx="2917247" cy="2047595"/>
            <a:chOff x="3595886" y="4486709"/>
            <a:chExt cx="284534" cy="218317"/>
          </a:xfrm>
        </p:grpSpPr>
        <p:sp>
          <p:nvSpPr>
            <p:cNvPr id="1070" name="Google Shape;1070;p31"/>
            <p:cNvSpPr/>
            <p:nvPr/>
          </p:nvSpPr>
          <p:spPr>
            <a:xfrm>
              <a:off x="3595886" y="4486709"/>
              <a:ext cx="284534" cy="218317"/>
            </a:xfrm>
            <a:custGeom>
              <a:avLst/>
              <a:gdLst/>
              <a:ahLst/>
              <a:cxnLst/>
              <a:rect l="l" t="t" r="r" b="b"/>
              <a:pathLst>
                <a:path w="284534" h="218317" extrusionOk="0">
                  <a:moveTo>
                    <a:pt x="279921" y="180410"/>
                  </a:moveTo>
                  <a:lnTo>
                    <a:pt x="270400" y="180410"/>
                  </a:lnTo>
                  <a:lnTo>
                    <a:pt x="270400" y="23767"/>
                  </a:lnTo>
                  <a:cubicBezTo>
                    <a:pt x="270400" y="10630"/>
                    <a:pt x="259776" y="100"/>
                    <a:pt x="246647" y="0"/>
                  </a:cubicBezTo>
                  <a:lnTo>
                    <a:pt x="37984" y="0"/>
                  </a:lnTo>
                  <a:cubicBezTo>
                    <a:pt x="24855" y="0"/>
                    <a:pt x="14332" y="10630"/>
                    <a:pt x="14231" y="23767"/>
                  </a:cubicBezTo>
                  <a:lnTo>
                    <a:pt x="14231" y="180410"/>
                  </a:lnTo>
                  <a:lnTo>
                    <a:pt x="4710" y="180410"/>
                  </a:lnTo>
                  <a:cubicBezTo>
                    <a:pt x="2105" y="180410"/>
                    <a:pt x="0" y="182516"/>
                    <a:pt x="0" y="185123"/>
                  </a:cubicBezTo>
                  <a:lnTo>
                    <a:pt x="0" y="204077"/>
                  </a:lnTo>
                  <a:cubicBezTo>
                    <a:pt x="0" y="211899"/>
                    <a:pt x="6414" y="218317"/>
                    <a:pt x="14231" y="218317"/>
                  </a:cubicBezTo>
                  <a:lnTo>
                    <a:pt x="270300" y="218317"/>
                  </a:lnTo>
                  <a:cubicBezTo>
                    <a:pt x="278117" y="218317"/>
                    <a:pt x="284531" y="211899"/>
                    <a:pt x="284531" y="204077"/>
                  </a:cubicBezTo>
                  <a:lnTo>
                    <a:pt x="284531" y="185123"/>
                  </a:lnTo>
                  <a:cubicBezTo>
                    <a:pt x="284632" y="182516"/>
                    <a:pt x="282527" y="180410"/>
                    <a:pt x="279921" y="180410"/>
                  </a:cubicBezTo>
                  <a:moveTo>
                    <a:pt x="23853" y="23767"/>
                  </a:moveTo>
                  <a:cubicBezTo>
                    <a:pt x="23853" y="15945"/>
                    <a:pt x="30167" y="9527"/>
                    <a:pt x="38084" y="9527"/>
                  </a:cubicBezTo>
                  <a:lnTo>
                    <a:pt x="246748" y="9527"/>
                  </a:lnTo>
                  <a:cubicBezTo>
                    <a:pt x="254665" y="9527"/>
                    <a:pt x="260979" y="15945"/>
                    <a:pt x="260979" y="23767"/>
                  </a:cubicBezTo>
                  <a:lnTo>
                    <a:pt x="260979" y="180410"/>
                  </a:lnTo>
                  <a:lnTo>
                    <a:pt x="23853" y="180410"/>
                  </a:lnTo>
                  <a:lnTo>
                    <a:pt x="23853" y="23767"/>
                  </a:lnTo>
                  <a:close/>
                  <a:moveTo>
                    <a:pt x="161358" y="189937"/>
                  </a:moveTo>
                  <a:cubicBezTo>
                    <a:pt x="161358" y="192544"/>
                    <a:pt x="159253" y="194650"/>
                    <a:pt x="156648" y="194650"/>
                  </a:cubicBezTo>
                  <a:lnTo>
                    <a:pt x="128185" y="194650"/>
                  </a:lnTo>
                  <a:cubicBezTo>
                    <a:pt x="125579" y="194650"/>
                    <a:pt x="123474" y="192544"/>
                    <a:pt x="123474" y="189937"/>
                  </a:cubicBezTo>
                  <a:lnTo>
                    <a:pt x="161358" y="189937"/>
                  </a:lnTo>
                  <a:close/>
                  <a:moveTo>
                    <a:pt x="275211" y="204177"/>
                  </a:moveTo>
                  <a:cubicBezTo>
                    <a:pt x="275211" y="206785"/>
                    <a:pt x="273106" y="208891"/>
                    <a:pt x="270500" y="208891"/>
                  </a:cubicBezTo>
                  <a:lnTo>
                    <a:pt x="14432" y="208891"/>
                  </a:lnTo>
                  <a:cubicBezTo>
                    <a:pt x="11826" y="208891"/>
                    <a:pt x="9722" y="206785"/>
                    <a:pt x="9722" y="204177"/>
                  </a:cubicBezTo>
                  <a:lnTo>
                    <a:pt x="9722" y="189937"/>
                  </a:lnTo>
                  <a:lnTo>
                    <a:pt x="114053" y="189937"/>
                  </a:lnTo>
                  <a:cubicBezTo>
                    <a:pt x="114053" y="197759"/>
                    <a:pt x="120467" y="204177"/>
                    <a:pt x="128285" y="204177"/>
                  </a:cubicBezTo>
                  <a:lnTo>
                    <a:pt x="156748" y="204177"/>
                  </a:lnTo>
                  <a:cubicBezTo>
                    <a:pt x="164565" y="204177"/>
                    <a:pt x="170979" y="197759"/>
                    <a:pt x="170979" y="189937"/>
                  </a:cubicBezTo>
                  <a:lnTo>
                    <a:pt x="275311" y="189937"/>
                  </a:lnTo>
                  <a:lnTo>
                    <a:pt x="275311" y="20417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71" name="Google Shape;1071;p31"/>
            <p:cNvSpPr/>
            <p:nvPr/>
          </p:nvSpPr>
          <p:spPr>
            <a:xfrm>
              <a:off x="3657623" y="4515289"/>
              <a:ext cx="161358" cy="132916"/>
            </a:xfrm>
            <a:custGeom>
              <a:avLst/>
              <a:gdLst/>
              <a:ahLst/>
              <a:cxnLst/>
              <a:rect l="l" t="t" r="r" b="b"/>
              <a:pathLst>
                <a:path w="161358" h="132916" extrusionOk="0">
                  <a:moveTo>
                    <a:pt x="147026" y="0"/>
                  </a:moveTo>
                  <a:lnTo>
                    <a:pt x="14231" y="0"/>
                  </a:lnTo>
                  <a:cubicBezTo>
                    <a:pt x="6414" y="0"/>
                    <a:pt x="0" y="6418"/>
                    <a:pt x="0" y="14240"/>
                  </a:cubicBezTo>
                  <a:lnTo>
                    <a:pt x="0" y="90155"/>
                  </a:lnTo>
                  <a:cubicBezTo>
                    <a:pt x="0" y="97977"/>
                    <a:pt x="6414" y="104395"/>
                    <a:pt x="14231" y="104395"/>
                  </a:cubicBezTo>
                  <a:lnTo>
                    <a:pt x="37984" y="104395"/>
                  </a:lnTo>
                  <a:lnTo>
                    <a:pt x="37984" y="128162"/>
                  </a:lnTo>
                  <a:cubicBezTo>
                    <a:pt x="37984" y="130068"/>
                    <a:pt x="39087" y="131772"/>
                    <a:pt x="40891" y="132575"/>
                  </a:cubicBezTo>
                  <a:cubicBezTo>
                    <a:pt x="42695" y="133277"/>
                    <a:pt x="44699" y="132876"/>
                    <a:pt x="46102" y="131572"/>
                  </a:cubicBezTo>
                  <a:lnTo>
                    <a:pt x="73162" y="104495"/>
                  </a:lnTo>
                  <a:lnTo>
                    <a:pt x="147126" y="104495"/>
                  </a:lnTo>
                  <a:cubicBezTo>
                    <a:pt x="154944" y="104495"/>
                    <a:pt x="161358" y="98077"/>
                    <a:pt x="161358" y="90255"/>
                  </a:cubicBezTo>
                  <a:lnTo>
                    <a:pt x="161358" y="14340"/>
                  </a:lnTo>
                  <a:cubicBezTo>
                    <a:pt x="161258" y="6318"/>
                    <a:pt x="154944" y="0"/>
                    <a:pt x="147026" y="0"/>
                  </a:cubicBezTo>
                  <a:moveTo>
                    <a:pt x="151737" y="90155"/>
                  </a:moveTo>
                  <a:cubicBezTo>
                    <a:pt x="151737" y="92762"/>
                    <a:pt x="149632" y="94868"/>
                    <a:pt x="147026" y="94868"/>
                  </a:cubicBezTo>
                  <a:lnTo>
                    <a:pt x="71158" y="94868"/>
                  </a:lnTo>
                  <a:cubicBezTo>
                    <a:pt x="69955" y="94868"/>
                    <a:pt x="68652" y="95370"/>
                    <a:pt x="67850" y="96272"/>
                  </a:cubicBezTo>
                  <a:lnTo>
                    <a:pt x="47505" y="116630"/>
                  </a:lnTo>
                  <a:lnTo>
                    <a:pt x="47505" y="99581"/>
                  </a:lnTo>
                  <a:cubicBezTo>
                    <a:pt x="47505" y="96974"/>
                    <a:pt x="45401" y="94868"/>
                    <a:pt x="42795" y="94868"/>
                  </a:cubicBezTo>
                  <a:lnTo>
                    <a:pt x="14332" y="94868"/>
                  </a:lnTo>
                  <a:cubicBezTo>
                    <a:pt x="11726" y="94868"/>
                    <a:pt x="9621" y="92762"/>
                    <a:pt x="9621" y="90155"/>
                  </a:cubicBezTo>
                  <a:lnTo>
                    <a:pt x="9621" y="14240"/>
                  </a:lnTo>
                  <a:cubicBezTo>
                    <a:pt x="9621" y="11633"/>
                    <a:pt x="11726" y="9527"/>
                    <a:pt x="14332" y="9527"/>
                  </a:cubicBezTo>
                  <a:lnTo>
                    <a:pt x="147126" y="9527"/>
                  </a:lnTo>
                  <a:cubicBezTo>
                    <a:pt x="149732" y="9527"/>
                    <a:pt x="151837" y="11633"/>
                    <a:pt x="151837" y="14240"/>
                  </a:cubicBezTo>
                  <a:lnTo>
                    <a:pt x="151837" y="901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72" name="Google Shape;1072;p31"/>
            <p:cNvSpPr/>
            <p:nvPr/>
          </p:nvSpPr>
          <p:spPr>
            <a:xfrm>
              <a:off x="3686086" y="4543770"/>
              <a:ext cx="104331" cy="9526"/>
            </a:xfrm>
            <a:custGeom>
              <a:avLst/>
              <a:gdLst/>
              <a:ahLst/>
              <a:cxnLst/>
              <a:rect l="l" t="t" r="r" b="b"/>
              <a:pathLst>
                <a:path w="104331" h="9526" extrusionOk="0">
                  <a:moveTo>
                    <a:pt x="0" y="0"/>
                  </a:moveTo>
                  <a:lnTo>
                    <a:pt x="104332" y="0"/>
                  </a:lnTo>
                  <a:lnTo>
                    <a:pt x="104332" y="9527"/>
                  </a:lnTo>
                  <a:lnTo>
                    <a:pt x="0" y="952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73" name="Google Shape;1073;p31"/>
            <p:cNvSpPr/>
            <p:nvPr/>
          </p:nvSpPr>
          <p:spPr>
            <a:xfrm>
              <a:off x="3686086" y="4562724"/>
              <a:ext cx="104331" cy="9526"/>
            </a:xfrm>
            <a:custGeom>
              <a:avLst/>
              <a:gdLst/>
              <a:ahLst/>
              <a:cxnLst/>
              <a:rect l="l" t="t" r="r" b="b"/>
              <a:pathLst>
                <a:path w="104331" h="9526" extrusionOk="0">
                  <a:moveTo>
                    <a:pt x="0" y="0"/>
                  </a:moveTo>
                  <a:lnTo>
                    <a:pt x="104332" y="0"/>
                  </a:lnTo>
                  <a:lnTo>
                    <a:pt x="104332" y="9527"/>
                  </a:lnTo>
                  <a:lnTo>
                    <a:pt x="0" y="952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74" name="Google Shape;1074;p31"/>
            <p:cNvSpPr/>
            <p:nvPr/>
          </p:nvSpPr>
          <p:spPr>
            <a:xfrm>
              <a:off x="3686086" y="4581677"/>
              <a:ext cx="104331" cy="9526"/>
            </a:xfrm>
            <a:custGeom>
              <a:avLst/>
              <a:gdLst/>
              <a:ahLst/>
              <a:cxnLst/>
              <a:rect l="l" t="t" r="r" b="b"/>
              <a:pathLst>
                <a:path w="104331" h="9526" extrusionOk="0">
                  <a:moveTo>
                    <a:pt x="0" y="0"/>
                  </a:moveTo>
                  <a:lnTo>
                    <a:pt x="104332" y="0"/>
                  </a:lnTo>
                  <a:lnTo>
                    <a:pt x="104332" y="9527"/>
                  </a:lnTo>
                  <a:lnTo>
                    <a:pt x="0" y="952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78"/>
        <p:cNvGrpSpPr/>
        <p:nvPr/>
      </p:nvGrpSpPr>
      <p:grpSpPr>
        <a:xfrm>
          <a:off x="0" y="0"/>
          <a:ext cx="0" cy="0"/>
          <a:chOff x="0" y="0"/>
          <a:chExt cx="0" cy="0"/>
        </a:xfrm>
      </p:grpSpPr>
      <p:pic>
        <p:nvPicPr>
          <p:cNvPr id="1079" name="Google Shape;1079;p32"/>
          <p:cNvPicPr preferRelativeResize="0">
            <a:picLocks noGrp="1"/>
          </p:cNvPicPr>
          <p:nvPr>
            <p:ph type="pic" idx="5"/>
          </p:nvPr>
        </p:nvPicPr>
        <p:blipFill rotWithShape="1">
          <a:blip r:embed="rId3">
            <a:alphaModFix/>
          </a:blip>
          <a:srcRect l="6479" r="6479"/>
          <a:stretch/>
        </p:blipFill>
        <p:spPr>
          <a:xfrm>
            <a:off x="1830749" y="6637477"/>
            <a:ext cx="4103792" cy="2654091"/>
          </a:xfrm>
          <a:prstGeom prst="rect">
            <a:avLst/>
          </a:prstGeom>
          <a:solidFill>
            <a:schemeClr val="lt1"/>
          </a:solidFill>
          <a:ln>
            <a:noFill/>
          </a:ln>
        </p:spPr>
      </p:pic>
      <p:sp>
        <p:nvSpPr>
          <p:cNvPr id="1080" name="Google Shape;1080;p32"/>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1081" name="Google Shape;1081;p32"/>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a:solidFill>
                  <a:srgbClr val="23385C"/>
                </a:solidFill>
              </a:rPr>
              <a:t>Abbiamo raccolto e creato alcuni video di casi di studio che vi daranno ulteriori informazioni su OpenIDEO e su come può essere utilizzato!</a:t>
            </a:r>
            <a:endParaRPr sz="1600"/>
          </a:p>
        </p:txBody>
      </p:sp>
      <p:sp>
        <p:nvSpPr>
          <p:cNvPr id="1082" name="Google Shape;1082;p32"/>
          <p:cNvSpPr txBox="1">
            <a:spLocks noGrp="1"/>
          </p:cNvSpPr>
          <p:nvPr>
            <p:ph type="body" idx="3"/>
          </p:nvPr>
        </p:nvSpPr>
        <p:spPr>
          <a:xfrm>
            <a:off x="541976" y="1654567"/>
            <a:ext cx="6681337" cy="322272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400"/>
              <a:buFont typeface="Arial"/>
              <a:buNone/>
            </a:pPr>
            <a:r>
              <a:rPr lang="en-GB" sz="1400"/>
              <a:t>OpenIDEO è una piattaforma di crowdsourcing che consente alle persone di tutto il mondo di riunirsi e costruire soluzioni per i problemi sociali attuali. OpenIDEO collabora con partner di livello mondiale per riunire comunità diverse che sviluppano collettivamente idee e accelerano l'innovazione sociale. La piattaforma di OpenIDEO fornisce ai partecipanti risorse, connessioni e strumenti di progettazione per creare un impatto reale. OpenIDEO fa parte di IDEO, una società di consulenza globale per il design e l'innovazione, che utilizza l'innovazione aperta per aiutare le persone a connettersi e ad affrontare un'ampia gamma di problemi sociali. IDEO.org è l'organizzazione no-profit gemella di IDEO, che si concentra sulla progettazione di prodotti e servizi che migliorano la vita delle persone nelle comunità povere e vulnerabili. </a:t>
            </a:r>
            <a:endParaRPr/>
          </a:p>
        </p:txBody>
      </p:sp>
      <p:sp>
        <p:nvSpPr>
          <p:cNvPr id="1083" name="Google Shape;1083;p32"/>
          <p:cNvSpPr txBox="1">
            <a:spLocks noGrp="1"/>
          </p:cNvSpPr>
          <p:nvPr>
            <p:ph type="body" idx="4"/>
          </p:nvPr>
        </p:nvSpPr>
        <p:spPr>
          <a:xfrm>
            <a:off x="220252" y="735558"/>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a:t>OpenIdeo</a:t>
            </a:r>
            <a:endParaRPr/>
          </a:p>
        </p:txBody>
      </p:sp>
      <p:sp>
        <p:nvSpPr>
          <p:cNvPr id="1084" name="Google Shape;1084;p32"/>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32</a:t>
            </a:fld>
            <a:endParaRPr/>
          </a:p>
        </p:txBody>
      </p:sp>
      <p:grpSp>
        <p:nvGrpSpPr>
          <p:cNvPr id="1085" name="Google Shape;1085;p32"/>
          <p:cNvGrpSpPr/>
          <p:nvPr/>
        </p:nvGrpSpPr>
        <p:grpSpPr>
          <a:xfrm>
            <a:off x="518535" y="4715197"/>
            <a:ext cx="372577" cy="372258"/>
            <a:chOff x="493699" y="4805485"/>
            <a:chExt cx="372577" cy="372258"/>
          </a:xfrm>
        </p:grpSpPr>
        <p:sp>
          <p:nvSpPr>
            <p:cNvPr id="1086" name="Google Shape;1086;p32"/>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87" name="Google Shape;1087;p32"/>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88" name="Google Shape;1088;p32"/>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89" name="Google Shape;1089;p32"/>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0" name="Google Shape;1090;p32"/>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1" name="Google Shape;1091;p32"/>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2" name="Google Shape;1092;p32"/>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3" name="Google Shape;1093;p32"/>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4" name="Google Shape;1094;p32"/>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5" name="Google Shape;1095;p32"/>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6" name="Google Shape;1096;p32"/>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7" name="Google Shape;1097;p32"/>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8" name="Google Shape;1098;p32"/>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9" name="Google Shape;1099;p32"/>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0" name="Google Shape;1100;p32"/>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101" name="Google Shape;1101;p32"/>
          <p:cNvGrpSpPr/>
          <p:nvPr/>
        </p:nvGrpSpPr>
        <p:grpSpPr>
          <a:xfrm>
            <a:off x="6724171" y="694451"/>
            <a:ext cx="293767" cy="413214"/>
            <a:chOff x="623392" y="434516"/>
            <a:chExt cx="293767" cy="413214"/>
          </a:xfrm>
        </p:grpSpPr>
        <p:sp>
          <p:nvSpPr>
            <p:cNvPr id="1102" name="Google Shape;1102;p32"/>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3" name="Google Shape;1103;p32"/>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4" name="Google Shape;1104;p32"/>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5" name="Google Shape;1105;p32"/>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6" name="Google Shape;1106;p32"/>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7" name="Google Shape;1107;p32"/>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8" name="Google Shape;1108;p32"/>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9" name="Google Shape;1109;p32"/>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0" name="Google Shape;1110;p32"/>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1" name="Google Shape;1111;p32"/>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2" name="Google Shape;1112;p32"/>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113" name="Google Shape;1113;p32"/>
          <p:cNvSpPr/>
          <p:nvPr/>
        </p:nvSpPr>
        <p:spPr>
          <a:xfrm>
            <a:off x="5295982" y="8941282"/>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4" name="Google Shape;1114;p32"/>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Clicca QUI per guardare e imparare</a:t>
            </a:r>
            <a:endParaRPr sz="1400" b="0" i="0">
              <a:solidFill>
                <a:schemeClr val="lt1"/>
              </a:solidFill>
              <a:latin typeface="Calibri"/>
              <a:ea typeface="Calibri"/>
              <a:cs typeface="Calibri"/>
              <a:sym typeface="Calibri"/>
            </a:endParaRPr>
          </a:p>
        </p:txBody>
      </p:sp>
      <p:sp>
        <p:nvSpPr>
          <p:cNvPr id="1115" name="Google Shape;1115;p32"/>
          <p:cNvSpPr/>
          <p:nvPr/>
        </p:nvSpPr>
        <p:spPr>
          <a:xfrm>
            <a:off x="2423987" y="105314"/>
            <a:ext cx="1665114" cy="1425990"/>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16" name="Google Shape;1116;p32"/>
          <p:cNvPicPr preferRelativeResize="0"/>
          <p:nvPr/>
        </p:nvPicPr>
        <p:blipFill rotWithShape="1">
          <a:blip r:embed="rId5">
            <a:alphaModFix/>
          </a:blip>
          <a:srcRect/>
          <a:stretch/>
        </p:blipFill>
        <p:spPr>
          <a:xfrm>
            <a:off x="2716794" y="195808"/>
            <a:ext cx="1079500" cy="10795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20"/>
        <p:cNvGrpSpPr/>
        <p:nvPr/>
      </p:nvGrpSpPr>
      <p:grpSpPr>
        <a:xfrm>
          <a:off x="0" y="0"/>
          <a:ext cx="0" cy="0"/>
          <a:chOff x="0" y="0"/>
          <a:chExt cx="0" cy="0"/>
        </a:xfrm>
      </p:grpSpPr>
      <p:sp>
        <p:nvSpPr>
          <p:cNvPr id="1121" name="Google Shape;1121;p33"/>
          <p:cNvSpPr txBox="1">
            <a:spLocks noGrp="1"/>
          </p:cNvSpPr>
          <p:nvPr>
            <p:ph type="body" idx="1"/>
          </p:nvPr>
        </p:nvSpPr>
        <p:spPr>
          <a:xfrm>
            <a:off x="799987" y="819002"/>
            <a:ext cx="5896273" cy="144638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Offre quattro modi diversi per essere coinvolti, collaborare e fare rete: Sfide </a:t>
            </a:r>
            <a:r>
              <a:rPr lang="en-GB" u="sng">
                <a:solidFill>
                  <a:schemeClr val="hlink"/>
                </a:solidFill>
                <a:hlinkClick r:id="rId3"/>
              </a:rPr>
              <a:t>(</a:t>
            </a:r>
            <a:r>
              <a:rPr lang="en-GB"/>
              <a:t>https://www.openideo.com/faq-challenges), Alleanze </a:t>
            </a:r>
            <a:r>
              <a:rPr lang="en-GB" u="sng">
                <a:solidFill>
                  <a:schemeClr val="hlink"/>
                </a:solidFill>
                <a:hlinkClick r:id="rId4"/>
              </a:rPr>
              <a:t>(</a:t>
            </a:r>
            <a:r>
              <a:rPr lang="en-GB"/>
              <a:t>https://beta.openideo.com/alliances), Capitoli (https://beta.openideo.com/chapters) ed Eventi (https://beta.openideo.com/events).   </a:t>
            </a:r>
            <a:endParaRPr/>
          </a:p>
          <a:p>
            <a:pPr marL="171450" marR="0" lvl="0" indent="-171450" algn="just" rtl="0">
              <a:lnSpc>
                <a:spcPct val="100000"/>
              </a:lnSpc>
              <a:spcBef>
                <a:spcPts val="0"/>
              </a:spcBef>
              <a:spcAft>
                <a:spcPts val="0"/>
              </a:spcAft>
              <a:buClr>
                <a:srgbClr val="E54526"/>
              </a:buClr>
              <a:buSzPts val="1100"/>
              <a:buFont typeface="Arial"/>
              <a:buChar char="•"/>
            </a:pPr>
            <a:r>
              <a:rPr lang="en-GB"/>
              <a:t>Pubblica casi di studio, storie e relazioni per trarre ispirazione. </a:t>
            </a:r>
            <a:endParaRPr/>
          </a:p>
          <a:p>
            <a:pPr marL="171450" marR="0" lvl="0" indent="-171450" algn="just" rtl="0">
              <a:lnSpc>
                <a:spcPct val="100000"/>
              </a:lnSpc>
              <a:spcBef>
                <a:spcPts val="0"/>
              </a:spcBef>
              <a:spcAft>
                <a:spcPts val="0"/>
              </a:spcAft>
              <a:buClr>
                <a:srgbClr val="E54526"/>
              </a:buClr>
              <a:buSzPts val="1100"/>
              <a:buFont typeface="Arial"/>
              <a:buChar char="•"/>
            </a:pPr>
            <a:r>
              <a:rPr lang="en-GB"/>
              <a:t>Permette ai partecipanti di coltivare le proprie capacità utilizzando l'approccio del design thinking di IDEO. </a:t>
            </a:r>
            <a:endParaRPr/>
          </a:p>
          <a:p>
            <a:pPr marL="171450" marR="0" lvl="0" indent="-171450" algn="just" rtl="0">
              <a:lnSpc>
                <a:spcPct val="100000"/>
              </a:lnSpc>
              <a:spcBef>
                <a:spcPts val="0"/>
              </a:spcBef>
              <a:spcAft>
                <a:spcPts val="0"/>
              </a:spcAft>
              <a:buClr>
                <a:srgbClr val="E54526"/>
              </a:buClr>
              <a:buSzPts val="1100"/>
              <a:buFont typeface="Arial"/>
              <a:buChar char="•"/>
            </a:pPr>
            <a:r>
              <a:rPr lang="en-GB"/>
              <a:t>Collabora con sponsor (da organizzazioni filantropiche a istituzioni aziendali e ONG) che forniscono sostegno finanziario per far progredire sfide/alleanze, progetti, risorse tecniche e programmi di open innovation personalizzati che creano reti collaborative per il bene sociale. </a:t>
            </a:r>
            <a:endParaRPr/>
          </a:p>
          <a:p>
            <a:pPr marL="171450" marR="0" lvl="0" indent="-95250" algn="just" rtl="0">
              <a:lnSpc>
                <a:spcPct val="100000"/>
              </a:lnSpc>
              <a:spcBef>
                <a:spcPts val="0"/>
              </a:spcBef>
              <a:spcAft>
                <a:spcPts val="0"/>
              </a:spcAft>
              <a:buClr>
                <a:srgbClr val="E54526"/>
              </a:buClr>
              <a:buSzPts val="1200"/>
              <a:buFont typeface="Arial"/>
              <a:buNone/>
            </a:pPr>
            <a:endParaRPr sz="1200"/>
          </a:p>
          <a:p>
            <a:pPr marL="0" lvl="0" indent="0" algn="just" rtl="0">
              <a:lnSpc>
                <a:spcPct val="100000"/>
              </a:lnSpc>
              <a:spcBef>
                <a:spcPts val="0"/>
              </a:spcBef>
              <a:spcAft>
                <a:spcPts val="0"/>
              </a:spcAft>
              <a:buSzPts val="1100"/>
              <a:buNone/>
            </a:pPr>
            <a:endParaRPr/>
          </a:p>
        </p:txBody>
      </p:sp>
      <p:sp>
        <p:nvSpPr>
          <p:cNvPr id="1122" name="Google Shape;1122;p33"/>
          <p:cNvSpPr txBox="1">
            <a:spLocks noGrp="1"/>
          </p:cNvSpPr>
          <p:nvPr>
            <p:ph type="body" idx="2"/>
          </p:nvPr>
        </p:nvSpPr>
        <p:spPr>
          <a:xfrm>
            <a:off x="975616" y="2826877"/>
            <a:ext cx="5854952" cy="1489205"/>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La piattaforma di OpenIDEO si basa sul potere del crowdsourcing, ovvero sulla condivisione aperta e sulla valorizzazione delle idee degli altri. Tuttavia, ci possono essere casi particolari in cui informazioni altamente sensibili o tecniche possono essere difficili da condividere pubblicamente e apertamente sulla piattaforma. In questi casi, i partecipanti possono condividere una spiegazione concettuale di alto livello della loro idea, ma potrebbe essere difficile per gli altri farsi un'idea del suo potenziale e offrire un feedback prezioso. .</a:t>
            </a:r>
            <a:endParaRPr/>
          </a:p>
        </p:txBody>
      </p:sp>
      <p:sp>
        <p:nvSpPr>
          <p:cNvPr id="1123" name="Google Shape;1123;p33"/>
          <p:cNvSpPr txBox="1">
            <a:spLocks noGrp="1"/>
          </p:cNvSpPr>
          <p:nvPr>
            <p:ph type="body" idx="3"/>
          </p:nvPr>
        </p:nvSpPr>
        <p:spPr>
          <a:xfrm>
            <a:off x="1233123" y="4205070"/>
            <a:ext cx="4990799" cy="1397832"/>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lt1"/>
              </a:buClr>
              <a:buSzPts val="1200"/>
              <a:buNone/>
            </a:pPr>
            <a:r>
              <a:rPr lang="en-GB" dirty="0"/>
              <a:t>"</a:t>
            </a:r>
            <a:r>
              <a:rPr lang="en-GB" dirty="0" err="1"/>
              <a:t>Essere</a:t>
            </a:r>
            <a:r>
              <a:rPr lang="en-GB" dirty="0"/>
              <a:t> un </a:t>
            </a:r>
            <a:r>
              <a:rPr lang="en-GB" dirty="0" err="1"/>
              <a:t>OpenIDEO</a:t>
            </a:r>
            <a:r>
              <a:rPr lang="en-GB" dirty="0"/>
              <a:t> Chapter Organiser e community designer mi ha </a:t>
            </a:r>
            <a:r>
              <a:rPr lang="en-GB" dirty="0" err="1"/>
              <a:t>dato</a:t>
            </a:r>
            <a:r>
              <a:rPr lang="en-GB" dirty="0"/>
              <a:t> </a:t>
            </a:r>
            <a:r>
              <a:rPr lang="en-GB" dirty="0" err="1"/>
              <a:t>l'opportunità</a:t>
            </a:r>
            <a:r>
              <a:rPr lang="en-GB" dirty="0"/>
              <a:t> di </a:t>
            </a:r>
            <a:r>
              <a:rPr lang="en-GB" dirty="0" err="1"/>
              <a:t>interagire</a:t>
            </a:r>
            <a:r>
              <a:rPr lang="en-GB" dirty="0"/>
              <a:t> con </a:t>
            </a:r>
            <a:r>
              <a:rPr lang="en-GB" dirty="0" err="1"/>
              <a:t>i</a:t>
            </a:r>
            <a:r>
              <a:rPr lang="en-GB" dirty="0"/>
              <a:t> </a:t>
            </a:r>
            <a:r>
              <a:rPr lang="en-GB" dirty="0" err="1"/>
              <a:t>membri</a:t>
            </a:r>
            <a:r>
              <a:rPr lang="en-GB" dirty="0"/>
              <a:t> </a:t>
            </a:r>
            <a:r>
              <a:rPr lang="en-GB" dirty="0" err="1"/>
              <a:t>proattivi</a:t>
            </a:r>
            <a:r>
              <a:rPr lang="en-GB" dirty="0"/>
              <a:t> </a:t>
            </a:r>
            <a:r>
              <a:rPr lang="en-GB" dirty="0" err="1"/>
              <a:t>della</a:t>
            </a:r>
            <a:r>
              <a:rPr lang="en-GB" dirty="0"/>
              <a:t> </a:t>
            </a:r>
            <a:r>
              <a:rPr lang="en-GB" dirty="0" err="1"/>
              <a:t>comunità</a:t>
            </a:r>
            <a:r>
              <a:rPr lang="en-GB" dirty="0"/>
              <a:t> </a:t>
            </a:r>
            <a:r>
              <a:rPr lang="en-GB" dirty="0" err="1"/>
              <a:t>che</a:t>
            </a:r>
            <a:r>
              <a:rPr lang="en-GB" dirty="0"/>
              <a:t> non </a:t>
            </a:r>
            <a:r>
              <a:rPr lang="en-GB" dirty="0" err="1"/>
              <a:t>vedono</a:t>
            </a:r>
            <a:r>
              <a:rPr lang="en-GB" dirty="0"/>
              <a:t> </a:t>
            </a:r>
            <a:r>
              <a:rPr lang="en-GB" dirty="0" err="1"/>
              <a:t>l'ora</a:t>
            </a:r>
            <a:r>
              <a:rPr lang="en-GB" dirty="0"/>
              <a:t> di </a:t>
            </a:r>
            <a:r>
              <a:rPr lang="en-GB" dirty="0" err="1"/>
              <a:t>contribuire</a:t>
            </a:r>
            <a:r>
              <a:rPr lang="en-GB" dirty="0"/>
              <a:t> </a:t>
            </a:r>
            <a:r>
              <a:rPr lang="en-GB" dirty="0" err="1"/>
              <a:t>attivamente</a:t>
            </a:r>
            <a:r>
              <a:rPr lang="en-GB" dirty="0"/>
              <a:t> a </a:t>
            </a:r>
            <a:r>
              <a:rPr lang="en-GB" dirty="0" err="1"/>
              <a:t>un'iniziativa</a:t>
            </a:r>
            <a:r>
              <a:rPr lang="en-GB" dirty="0"/>
              <a:t> </a:t>
            </a:r>
            <a:r>
              <a:rPr lang="en-GB" dirty="0" err="1"/>
              <a:t>che</a:t>
            </a:r>
            <a:r>
              <a:rPr lang="en-GB" dirty="0"/>
              <a:t> </a:t>
            </a:r>
            <a:r>
              <a:rPr lang="en-GB" dirty="0" err="1"/>
              <a:t>rende</a:t>
            </a:r>
            <a:r>
              <a:rPr lang="en-GB" dirty="0"/>
              <a:t> il </a:t>
            </a:r>
            <a:r>
              <a:rPr lang="en-GB" dirty="0" err="1"/>
              <a:t>mondo</a:t>
            </a:r>
            <a:r>
              <a:rPr lang="en-GB" dirty="0"/>
              <a:t> un </a:t>
            </a:r>
            <a:r>
              <a:rPr lang="en-GB" dirty="0" err="1"/>
              <a:t>posto</a:t>
            </a:r>
            <a:r>
              <a:rPr lang="en-GB" dirty="0"/>
              <a:t> </a:t>
            </a:r>
            <a:r>
              <a:rPr lang="en-GB" dirty="0" err="1"/>
              <a:t>migliore</a:t>
            </a:r>
            <a:r>
              <a:rPr lang="en-GB" dirty="0"/>
              <a:t>. È come </a:t>
            </a:r>
            <a:r>
              <a:rPr lang="en-GB" dirty="0" err="1"/>
              <a:t>un'impalcatura</a:t>
            </a:r>
            <a:r>
              <a:rPr lang="en-GB" dirty="0"/>
              <a:t> </a:t>
            </a:r>
            <a:r>
              <a:rPr lang="en-GB" dirty="0" err="1"/>
              <a:t>che</a:t>
            </a:r>
            <a:r>
              <a:rPr lang="en-GB" dirty="0"/>
              <a:t> </a:t>
            </a:r>
            <a:r>
              <a:rPr lang="en-GB" dirty="0" err="1"/>
              <a:t>riunisce</a:t>
            </a:r>
            <a:r>
              <a:rPr lang="en-GB" dirty="0"/>
              <a:t> le </a:t>
            </a:r>
            <a:r>
              <a:rPr lang="en-GB" dirty="0" err="1"/>
              <a:t>persone</a:t>
            </a:r>
            <a:r>
              <a:rPr lang="en-GB" dirty="0"/>
              <a:t> e </a:t>
            </a:r>
            <a:r>
              <a:rPr lang="en-GB" dirty="0" err="1"/>
              <a:t>alimenta</a:t>
            </a:r>
            <a:r>
              <a:rPr lang="en-GB" dirty="0"/>
              <a:t> la </a:t>
            </a:r>
            <a:r>
              <a:rPr lang="en-GB" dirty="0" err="1"/>
              <a:t>loro</a:t>
            </a:r>
            <a:r>
              <a:rPr lang="en-GB" dirty="0"/>
              <a:t> </a:t>
            </a:r>
            <a:r>
              <a:rPr lang="en-GB" dirty="0" err="1"/>
              <a:t>progettazione</a:t>
            </a:r>
            <a:r>
              <a:rPr lang="en-GB" dirty="0"/>
              <a:t> per un </a:t>
            </a:r>
            <a:r>
              <a:rPr lang="en-GB" dirty="0" err="1"/>
              <a:t>viaggio</a:t>
            </a:r>
            <a:r>
              <a:rPr lang="en-GB" dirty="0"/>
              <a:t> di </a:t>
            </a:r>
            <a:r>
              <a:rPr lang="en-GB" dirty="0" err="1"/>
              <a:t>impatto</a:t>
            </a:r>
            <a:r>
              <a:rPr lang="en-GB" dirty="0"/>
              <a:t> </a:t>
            </a:r>
            <a:r>
              <a:rPr lang="en-GB" dirty="0" err="1"/>
              <a:t>sociale</a:t>
            </a:r>
            <a:r>
              <a:rPr lang="en-GB" dirty="0"/>
              <a:t>." </a:t>
            </a:r>
            <a:endParaRPr dirty="0"/>
          </a:p>
          <a:p>
            <a:pPr marL="0" lvl="0" indent="0" algn="ctr" rtl="0">
              <a:lnSpc>
                <a:spcPct val="100000"/>
              </a:lnSpc>
              <a:spcBef>
                <a:spcPts val="0"/>
              </a:spcBef>
              <a:spcAft>
                <a:spcPts val="0"/>
              </a:spcAft>
              <a:buClr>
                <a:schemeClr val="lt1"/>
              </a:buClr>
              <a:buSzPts val="1200"/>
              <a:buNone/>
            </a:pPr>
            <a:endParaRPr dirty="0"/>
          </a:p>
          <a:p>
            <a:pPr marL="0" lvl="0" indent="0" algn="ctr" rtl="0">
              <a:lnSpc>
                <a:spcPct val="100000"/>
              </a:lnSpc>
              <a:spcBef>
                <a:spcPts val="0"/>
              </a:spcBef>
              <a:spcAft>
                <a:spcPts val="0"/>
              </a:spcAft>
              <a:buClr>
                <a:schemeClr val="lt1"/>
              </a:buClr>
              <a:buSzPts val="1200"/>
              <a:buNone/>
            </a:pPr>
            <a:r>
              <a:rPr lang="en-GB" dirty="0"/>
              <a:t>- </a:t>
            </a:r>
            <a:r>
              <a:rPr lang="en-GB" dirty="0" err="1"/>
              <a:t>Shwetabh</a:t>
            </a:r>
            <a:endParaRPr dirty="0"/>
          </a:p>
        </p:txBody>
      </p:sp>
      <p:sp>
        <p:nvSpPr>
          <p:cNvPr id="1124" name="Google Shape;1124;p33"/>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dirty="0"/>
              <a:t>Ora </a:t>
            </a:r>
            <a:r>
              <a:rPr lang="en-GB" sz="1200" dirty="0" err="1"/>
              <a:t>che</a:t>
            </a:r>
            <a:r>
              <a:rPr lang="en-GB" sz="1200" dirty="0"/>
              <a:t> </a:t>
            </a:r>
            <a:r>
              <a:rPr lang="en-GB" sz="1200" dirty="0" err="1"/>
              <a:t>avete</a:t>
            </a:r>
            <a:r>
              <a:rPr lang="en-GB" sz="1200" dirty="0"/>
              <a:t> </a:t>
            </a:r>
            <a:r>
              <a:rPr lang="en-GB" sz="1200" dirty="0" err="1"/>
              <a:t>avuto</a:t>
            </a:r>
            <a:r>
              <a:rPr lang="en-GB" sz="1200" dirty="0"/>
              <a:t> una </a:t>
            </a:r>
            <a:r>
              <a:rPr lang="en-GB" sz="1200" dirty="0" err="1"/>
              <a:t>buona</a:t>
            </a:r>
            <a:r>
              <a:rPr lang="en-GB" sz="1200" dirty="0"/>
              <a:t> </a:t>
            </a:r>
            <a:r>
              <a:rPr lang="en-GB" sz="1200" dirty="0" err="1"/>
              <a:t>introduzione</a:t>
            </a:r>
            <a:r>
              <a:rPr lang="en-GB" sz="1200" dirty="0"/>
              <a:t> a </a:t>
            </a:r>
            <a:r>
              <a:rPr lang="en-GB" sz="1200" dirty="0" err="1"/>
              <a:t>OpenIDEO</a:t>
            </a:r>
            <a:r>
              <a:rPr lang="en-GB" sz="1200" dirty="0"/>
              <a:t>, </a:t>
            </a:r>
            <a:r>
              <a:rPr lang="en-GB" sz="1200" dirty="0" err="1"/>
              <a:t>perché</a:t>
            </a:r>
            <a:r>
              <a:rPr lang="en-GB" sz="1200" dirty="0"/>
              <a:t> non lo </a:t>
            </a:r>
            <a:r>
              <a:rPr lang="en-GB" sz="1200" dirty="0" err="1"/>
              <a:t>provate</a:t>
            </a:r>
            <a:r>
              <a:rPr lang="en-GB" sz="1200" dirty="0"/>
              <a:t> </a:t>
            </a:r>
            <a:r>
              <a:rPr lang="en-GB" sz="1200" dirty="0" err="1"/>
              <a:t>voi</a:t>
            </a:r>
            <a:r>
              <a:rPr lang="en-GB" sz="1200" dirty="0"/>
              <a:t> </a:t>
            </a:r>
            <a:r>
              <a:rPr lang="en-GB" sz="1200" dirty="0" err="1"/>
              <a:t>stessi</a:t>
            </a:r>
            <a:r>
              <a:rPr lang="en-GB" sz="1200" dirty="0"/>
              <a:t>: </a:t>
            </a:r>
            <a:r>
              <a:rPr lang="en-GB" sz="1200" u="sng" dirty="0">
                <a:solidFill>
                  <a:schemeClr val="hlink"/>
                </a:solidFill>
                <a:hlinkClick r:id="rId5"/>
              </a:rPr>
              <a:t>https:</a:t>
            </a:r>
            <a:r>
              <a:rPr lang="en-GB" sz="1200" dirty="0"/>
              <a:t>//challenges.openideo.com/login  </a:t>
            </a:r>
            <a:endParaRPr dirty="0"/>
          </a:p>
        </p:txBody>
      </p:sp>
      <p:sp>
        <p:nvSpPr>
          <p:cNvPr id="1125" name="Google Shape;1125;p33"/>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VANTAGGI</a:t>
            </a:r>
            <a:endParaRPr/>
          </a:p>
        </p:txBody>
      </p:sp>
      <p:sp>
        <p:nvSpPr>
          <p:cNvPr id="1126" name="Google Shape;1126;p33"/>
          <p:cNvSpPr txBox="1">
            <a:spLocks noGrp="1"/>
          </p:cNvSpPr>
          <p:nvPr>
            <p:ph type="body" idx="7"/>
          </p:nvPr>
        </p:nvSpPr>
        <p:spPr>
          <a:xfrm>
            <a:off x="975616" y="2293583"/>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LIMITAZIONI</a:t>
            </a:r>
            <a:endParaRPr/>
          </a:p>
        </p:txBody>
      </p:sp>
      <p:sp>
        <p:nvSpPr>
          <p:cNvPr id="1127" name="Google Shape;1127;p33"/>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33</a:t>
            </a:fld>
            <a:endParaRPr/>
          </a:p>
        </p:txBody>
      </p:sp>
      <p:sp>
        <p:nvSpPr>
          <p:cNvPr id="1128" name="Google Shape;1128;p33"/>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INIZIARE A LAVORARE</a:t>
            </a:r>
            <a:endParaRPr/>
          </a:p>
        </p:txBody>
      </p:sp>
      <p:grpSp>
        <p:nvGrpSpPr>
          <p:cNvPr id="1129" name="Google Shape;1129;p33"/>
          <p:cNvGrpSpPr/>
          <p:nvPr/>
        </p:nvGrpSpPr>
        <p:grpSpPr>
          <a:xfrm>
            <a:off x="6223922" y="3683787"/>
            <a:ext cx="1236033" cy="838373"/>
            <a:chOff x="3400450" y="986392"/>
            <a:chExt cx="1487826" cy="1083162"/>
          </a:xfrm>
        </p:grpSpPr>
        <p:sp>
          <p:nvSpPr>
            <p:cNvPr id="1130" name="Google Shape;1130;p33"/>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1" name="Google Shape;1131;p33"/>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132" name="Google Shape;1132;p33"/>
          <p:cNvSpPr/>
          <p:nvPr/>
        </p:nvSpPr>
        <p:spPr>
          <a:xfrm>
            <a:off x="441224"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3" name="Google Shape;1133;p33"/>
          <p:cNvSpPr/>
          <p:nvPr/>
        </p:nvSpPr>
        <p:spPr>
          <a:xfrm>
            <a:off x="408185" y="2489395"/>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134" name="Google Shape;1134;p33"/>
          <p:cNvGrpSpPr/>
          <p:nvPr/>
        </p:nvGrpSpPr>
        <p:grpSpPr>
          <a:xfrm>
            <a:off x="410761" y="6238005"/>
            <a:ext cx="363752" cy="363565"/>
            <a:chOff x="8228545" y="6047284"/>
            <a:chExt cx="363752" cy="363565"/>
          </a:xfrm>
        </p:grpSpPr>
        <p:sp>
          <p:nvSpPr>
            <p:cNvPr id="1135" name="Google Shape;1135;p33"/>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6" name="Google Shape;1136;p33"/>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7" name="Google Shape;1137;p33"/>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1138" name="Google Shape;1138;p33"/>
          <p:cNvPicPr preferRelativeResize="0">
            <a:picLocks noGrp="1"/>
          </p:cNvPicPr>
          <p:nvPr>
            <p:ph type="pic" idx="5"/>
          </p:nvPr>
        </p:nvPicPr>
        <p:blipFill rotWithShape="1">
          <a:blip r:embed="rId6">
            <a:alphaModFix/>
          </a:blip>
          <a:srcRect t="651" b="651"/>
          <a:stretch/>
        </p:blipFill>
        <p:spPr>
          <a:xfrm>
            <a:off x="3714750" y="7543800"/>
            <a:ext cx="2981325" cy="1681163"/>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42"/>
        <p:cNvGrpSpPr/>
        <p:nvPr/>
      </p:nvGrpSpPr>
      <p:grpSpPr>
        <a:xfrm>
          <a:off x="0" y="0"/>
          <a:ext cx="0" cy="0"/>
          <a:chOff x="0" y="0"/>
          <a:chExt cx="0" cy="0"/>
        </a:xfrm>
      </p:grpSpPr>
      <p:pic>
        <p:nvPicPr>
          <p:cNvPr id="1143" name="Google Shape;1143;p34"/>
          <p:cNvPicPr preferRelativeResize="0">
            <a:picLocks noGrp="1"/>
          </p:cNvPicPr>
          <p:nvPr>
            <p:ph type="pic" idx="5"/>
          </p:nvPr>
        </p:nvPicPr>
        <p:blipFill rotWithShape="1">
          <a:blip r:embed="rId3">
            <a:alphaModFix/>
          </a:blip>
          <a:srcRect l="6859" r="6860"/>
          <a:stretch/>
        </p:blipFill>
        <p:spPr>
          <a:xfrm>
            <a:off x="1830749" y="6637477"/>
            <a:ext cx="4103792" cy="2654091"/>
          </a:xfrm>
          <a:prstGeom prst="rect">
            <a:avLst/>
          </a:prstGeom>
          <a:solidFill>
            <a:schemeClr val="lt1"/>
          </a:solidFill>
          <a:ln>
            <a:noFill/>
          </a:ln>
        </p:spPr>
      </p:pic>
      <p:sp>
        <p:nvSpPr>
          <p:cNvPr id="1144" name="Google Shape;1144;p34"/>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1145" name="Google Shape;1145;p34"/>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a:solidFill>
                  <a:srgbClr val="23385C"/>
                </a:solidFill>
              </a:rPr>
              <a:t>Abbiamo raccolto e creato alcuni video di casi di studio che vi daranno ulteriori informazioni su innocentive e su come può essere utilizzato!</a:t>
            </a:r>
            <a:endParaRPr sz="1600"/>
          </a:p>
        </p:txBody>
      </p:sp>
      <p:sp>
        <p:nvSpPr>
          <p:cNvPr id="1146" name="Google Shape;1146;p34"/>
          <p:cNvSpPr txBox="1">
            <a:spLocks noGrp="1"/>
          </p:cNvSpPr>
          <p:nvPr>
            <p:ph type="body" idx="3"/>
          </p:nvPr>
        </p:nvSpPr>
        <p:spPr>
          <a:xfrm>
            <a:off x="541976" y="1654567"/>
            <a:ext cx="6681337" cy="322272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400"/>
              <a:buFont typeface="Arial"/>
              <a:buNone/>
            </a:pPr>
            <a:r>
              <a:rPr lang="en-GB" sz="1400"/>
              <a:t>InnoCentive è una società di open innovation e crowdsourcing. Consente alle aziende, ai governi, alle organizzazioni del settore pubblico e agli enti di beneficenza di tutto il mondo di sottoporre alla folla i loro problemi irrisolti e le loro esigenze non soddisfatte, definite "sfide". La folla può essere esterna (cioè la comunità globale di InnoCentive, composta da 500.000 esperti che risolvono problemi) o interna (cioè i dipendenti, i partner o i clienti di un'organizzazione). I premi, in genere monetari, vengono assegnati alle proposte che soddisfano i requisiti indicati nella descrizione della sfida. </a:t>
            </a:r>
            <a:endParaRPr/>
          </a:p>
        </p:txBody>
      </p:sp>
      <p:sp>
        <p:nvSpPr>
          <p:cNvPr id="1147" name="Google Shape;1147;p34"/>
          <p:cNvSpPr txBox="1">
            <a:spLocks noGrp="1"/>
          </p:cNvSpPr>
          <p:nvPr>
            <p:ph type="body" idx="4"/>
          </p:nvPr>
        </p:nvSpPr>
        <p:spPr>
          <a:xfrm>
            <a:off x="220252" y="735558"/>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a:t>innocente</a:t>
            </a:r>
            <a:endParaRPr/>
          </a:p>
        </p:txBody>
      </p:sp>
      <p:sp>
        <p:nvSpPr>
          <p:cNvPr id="1148" name="Google Shape;1148;p34"/>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34</a:t>
            </a:fld>
            <a:endParaRPr/>
          </a:p>
        </p:txBody>
      </p:sp>
      <p:grpSp>
        <p:nvGrpSpPr>
          <p:cNvPr id="1149" name="Google Shape;1149;p34"/>
          <p:cNvGrpSpPr/>
          <p:nvPr/>
        </p:nvGrpSpPr>
        <p:grpSpPr>
          <a:xfrm>
            <a:off x="518535" y="4715197"/>
            <a:ext cx="372577" cy="372258"/>
            <a:chOff x="493699" y="4805485"/>
            <a:chExt cx="372577" cy="372258"/>
          </a:xfrm>
        </p:grpSpPr>
        <p:sp>
          <p:nvSpPr>
            <p:cNvPr id="1150" name="Google Shape;1150;p34"/>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51" name="Google Shape;1151;p34"/>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52" name="Google Shape;1152;p34"/>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53" name="Google Shape;1153;p34"/>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54" name="Google Shape;1154;p34"/>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55" name="Google Shape;1155;p34"/>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56" name="Google Shape;1156;p34"/>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57" name="Google Shape;1157;p34"/>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58" name="Google Shape;1158;p34"/>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59" name="Google Shape;1159;p34"/>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0" name="Google Shape;1160;p34"/>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1" name="Google Shape;1161;p34"/>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2" name="Google Shape;1162;p34"/>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3" name="Google Shape;1163;p34"/>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4" name="Google Shape;1164;p34"/>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165" name="Google Shape;1165;p34"/>
          <p:cNvGrpSpPr/>
          <p:nvPr/>
        </p:nvGrpSpPr>
        <p:grpSpPr>
          <a:xfrm>
            <a:off x="6724171" y="694451"/>
            <a:ext cx="293767" cy="413214"/>
            <a:chOff x="623392" y="434516"/>
            <a:chExt cx="293767" cy="413214"/>
          </a:xfrm>
        </p:grpSpPr>
        <p:sp>
          <p:nvSpPr>
            <p:cNvPr id="1166" name="Google Shape;1166;p34"/>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7" name="Google Shape;1167;p34"/>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8" name="Google Shape;1168;p34"/>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69" name="Google Shape;1169;p34"/>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0" name="Google Shape;1170;p34"/>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1" name="Google Shape;1171;p34"/>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2" name="Google Shape;1172;p34"/>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3" name="Google Shape;1173;p34"/>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4" name="Google Shape;1174;p34"/>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5" name="Google Shape;1175;p34"/>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6" name="Google Shape;1176;p34"/>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177" name="Google Shape;1177;p34"/>
          <p:cNvSpPr/>
          <p:nvPr/>
        </p:nvSpPr>
        <p:spPr>
          <a:xfrm>
            <a:off x="5295982" y="8941282"/>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8" name="Google Shape;1178;p34"/>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Clicca QUI per guardare e imparare</a:t>
            </a:r>
            <a:endParaRPr sz="1400" b="0" i="0">
              <a:solidFill>
                <a:schemeClr val="lt1"/>
              </a:solidFill>
              <a:latin typeface="Calibri"/>
              <a:ea typeface="Calibri"/>
              <a:cs typeface="Calibri"/>
              <a:sym typeface="Calibri"/>
            </a:endParaRPr>
          </a:p>
        </p:txBody>
      </p:sp>
      <p:sp>
        <p:nvSpPr>
          <p:cNvPr id="1179" name="Google Shape;1179;p34"/>
          <p:cNvSpPr/>
          <p:nvPr/>
        </p:nvSpPr>
        <p:spPr>
          <a:xfrm>
            <a:off x="2423987" y="105314"/>
            <a:ext cx="1465690" cy="1267491"/>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80" name="Google Shape;1180;p34"/>
          <p:cNvPicPr preferRelativeResize="0"/>
          <p:nvPr/>
        </p:nvPicPr>
        <p:blipFill rotWithShape="1">
          <a:blip r:embed="rId5">
            <a:alphaModFix/>
          </a:blip>
          <a:srcRect t="26310" b="37539"/>
          <a:stretch/>
        </p:blipFill>
        <p:spPr>
          <a:xfrm>
            <a:off x="2617082" y="615447"/>
            <a:ext cx="1079500" cy="39024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184"/>
        <p:cNvGrpSpPr/>
        <p:nvPr/>
      </p:nvGrpSpPr>
      <p:grpSpPr>
        <a:xfrm>
          <a:off x="0" y="0"/>
          <a:ext cx="0" cy="0"/>
          <a:chOff x="0" y="0"/>
          <a:chExt cx="0" cy="0"/>
        </a:xfrm>
      </p:grpSpPr>
      <p:sp>
        <p:nvSpPr>
          <p:cNvPr id="1185" name="Google Shape;1185;p35"/>
          <p:cNvSpPr txBox="1">
            <a:spLocks noGrp="1"/>
          </p:cNvSpPr>
          <p:nvPr>
            <p:ph type="body" idx="1"/>
          </p:nvPr>
        </p:nvSpPr>
        <p:spPr>
          <a:xfrm>
            <a:off x="799987" y="819002"/>
            <a:ext cx="5896273" cy="144638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L'iscrizione e la partecipazione sono gratuite.   </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Offre risorse per sviluppare rapidamente le idee. </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Pubblica casi di studio e storie per trarre ispirazione. </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Consente ai partecipanti di coltivare le proprie competenze utilizzando la metodologia Challenge Driven Innovation di InnoCentive. </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Fornisce un sostegno finanziario (premi per l'innovazione) per promuovere soluzioni alle sfide. </a:t>
            </a:r>
            <a:endParaRPr/>
          </a:p>
          <a:p>
            <a:pPr marL="0" lvl="0" indent="0" algn="just" rtl="0">
              <a:lnSpc>
                <a:spcPct val="100000"/>
              </a:lnSpc>
              <a:spcBef>
                <a:spcPts val="0"/>
              </a:spcBef>
              <a:spcAft>
                <a:spcPts val="0"/>
              </a:spcAft>
              <a:buSzPts val="1200"/>
              <a:buNone/>
            </a:pPr>
            <a:endParaRPr sz="1200"/>
          </a:p>
          <a:p>
            <a:pPr marL="0" lvl="0" indent="0" algn="just" rtl="0">
              <a:lnSpc>
                <a:spcPct val="100000"/>
              </a:lnSpc>
              <a:spcBef>
                <a:spcPts val="0"/>
              </a:spcBef>
              <a:spcAft>
                <a:spcPts val="0"/>
              </a:spcAft>
              <a:buSzPts val="1100"/>
              <a:buNone/>
            </a:pPr>
            <a:endParaRPr/>
          </a:p>
        </p:txBody>
      </p:sp>
      <p:sp>
        <p:nvSpPr>
          <p:cNvPr id="1186" name="Google Shape;1186;p35"/>
          <p:cNvSpPr txBox="1">
            <a:spLocks noGrp="1"/>
          </p:cNvSpPr>
          <p:nvPr>
            <p:ph type="body" idx="2"/>
          </p:nvPr>
        </p:nvSpPr>
        <p:spPr>
          <a:xfrm>
            <a:off x="799987" y="2645275"/>
            <a:ext cx="5854952" cy="1489205"/>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dirty="0"/>
              <a:t>La </a:t>
            </a:r>
            <a:r>
              <a:rPr lang="en-GB" sz="1200" dirty="0" err="1"/>
              <a:t>piattaforma</a:t>
            </a:r>
            <a:r>
              <a:rPr lang="en-GB" sz="1200" dirty="0"/>
              <a:t> di </a:t>
            </a:r>
            <a:r>
              <a:rPr lang="en-GB" sz="1200" dirty="0" err="1"/>
              <a:t>InnoCentive</a:t>
            </a:r>
            <a:r>
              <a:rPr lang="en-GB" sz="1200" dirty="0"/>
              <a:t> </a:t>
            </a:r>
            <a:r>
              <a:rPr lang="en-GB" sz="1200" dirty="0" err="1"/>
              <a:t>si</a:t>
            </a:r>
            <a:r>
              <a:rPr lang="en-GB" sz="1200" dirty="0"/>
              <a:t> </a:t>
            </a:r>
            <a:r>
              <a:rPr lang="en-GB" sz="1200" dirty="0" err="1"/>
              <a:t>basa</a:t>
            </a:r>
            <a:r>
              <a:rPr lang="en-GB" sz="1200" dirty="0"/>
              <a:t> </a:t>
            </a:r>
            <a:r>
              <a:rPr lang="en-GB" sz="1200" dirty="0" err="1"/>
              <a:t>sul</a:t>
            </a:r>
            <a:r>
              <a:rPr lang="en-GB" sz="1200" dirty="0"/>
              <a:t> </a:t>
            </a:r>
            <a:r>
              <a:rPr lang="en-GB" sz="1200" dirty="0" err="1"/>
              <a:t>potere</a:t>
            </a:r>
            <a:r>
              <a:rPr lang="en-GB" sz="1200" dirty="0"/>
              <a:t> del crowdsourcing, </a:t>
            </a:r>
            <a:r>
              <a:rPr lang="en-GB" sz="1200" dirty="0" err="1"/>
              <a:t>ovvero</a:t>
            </a:r>
            <a:r>
              <a:rPr lang="en-GB" sz="1200" dirty="0"/>
              <a:t> </a:t>
            </a:r>
            <a:r>
              <a:rPr lang="en-GB" sz="1200" dirty="0" err="1"/>
              <a:t>sulla</a:t>
            </a:r>
            <a:r>
              <a:rPr lang="en-GB" sz="1200" dirty="0"/>
              <a:t> </a:t>
            </a:r>
            <a:r>
              <a:rPr lang="en-GB" sz="1200" dirty="0" err="1"/>
              <a:t>condivisione</a:t>
            </a:r>
            <a:r>
              <a:rPr lang="en-GB" sz="1200" dirty="0"/>
              <a:t> </a:t>
            </a:r>
            <a:r>
              <a:rPr lang="en-GB" sz="1200" dirty="0" err="1"/>
              <a:t>aperta</a:t>
            </a:r>
            <a:r>
              <a:rPr lang="en-GB" sz="1200" dirty="0"/>
              <a:t> e </a:t>
            </a:r>
            <a:r>
              <a:rPr lang="en-GB" sz="1200" dirty="0" err="1"/>
              <a:t>sulla</a:t>
            </a:r>
            <a:r>
              <a:rPr lang="en-GB" sz="1200" dirty="0"/>
              <a:t> </a:t>
            </a:r>
            <a:r>
              <a:rPr lang="en-GB" sz="1200" dirty="0" err="1"/>
              <a:t>valorizzazione</a:t>
            </a:r>
            <a:r>
              <a:rPr lang="en-GB" sz="1200" dirty="0"/>
              <a:t> </a:t>
            </a:r>
            <a:r>
              <a:rPr lang="en-GB" sz="1200" dirty="0" err="1"/>
              <a:t>delle</a:t>
            </a:r>
            <a:r>
              <a:rPr lang="en-GB" sz="1200" dirty="0"/>
              <a:t> idee </a:t>
            </a:r>
            <a:r>
              <a:rPr lang="en-GB" sz="1200" dirty="0" err="1"/>
              <a:t>degli</a:t>
            </a:r>
            <a:r>
              <a:rPr lang="en-GB" sz="1200" dirty="0"/>
              <a:t> </a:t>
            </a:r>
            <a:r>
              <a:rPr lang="en-GB" sz="1200" dirty="0" err="1"/>
              <a:t>altri</a:t>
            </a:r>
            <a:r>
              <a:rPr lang="en-GB" sz="1200" dirty="0"/>
              <a:t>. </a:t>
            </a:r>
            <a:r>
              <a:rPr lang="en-GB" sz="1200" dirty="0" err="1"/>
              <a:t>Tuttavia</a:t>
            </a:r>
            <a:r>
              <a:rPr lang="en-GB" sz="1200" dirty="0"/>
              <a:t>, ci </a:t>
            </a:r>
            <a:r>
              <a:rPr lang="en-GB" sz="1200" dirty="0" err="1"/>
              <a:t>possono</a:t>
            </a:r>
            <a:r>
              <a:rPr lang="en-GB" sz="1200" dirty="0"/>
              <a:t> </a:t>
            </a:r>
            <a:r>
              <a:rPr lang="en-GB" sz="1200" dirty="0" err="1"/>
              <a:t>essere</a:t>
            </a:r>
            <a:r>
              <a:rPr lang="en-GB" sz="1200" dirty="0"/>
              <a:t> </a:t>
            </a:r>
            <a:r>
              <a:rPr lang="en-GB" sz="1200" dirty="0" err="1"/>
              <a:t>casi</a:t>
            </a:r>
            <a:r>
              <a:rPr lang="en-GB" sz="1200" dirty="0"/>
              <a:t> </a:t>
            </a:r>
            <a:r>
              <a:rPr lang="en-GB" sz="1200" dirty="0" err="1"/>
              <a:t>particolari</a:t>
            </a:r>
            <a:r>
              <a:rPr lang="en-GB" sz="1200" dirty="0"/>
              <a:t> in cui </a:t>
            </a:r>
            <a:r>
              <a:rPr lang="en-GB" sz="1200" dirty="0" err="1"/>
              <a:t>informazioni</a:t>
            </a:r>
            <a:r>
              <a:rPr lang="en-GB" sz="1200" dirty="0"/>
              <a:t> </a:t>
            </a:r>
            <a:r>
              <a:rPr lang="en-GB" sz="1200" dirty="0" err="1"/>
              <a:t>altamente</a:t>
            </a:r>
            <a:r>
              <a:rPr lang="en-GB" sz="1200" dirty="0"/>
              <a:t> </a:t>
            </a:r>
            <a:r>
              <a:rPr lang="en-GB" sz="1200" dirty="0" err="1"/>
              <a:t>sensibili</a:t>
            </a:r>
            <a:r>
              <a:rPr lang="en-GB" sz="1200" dirty="0"/>
              <a:t> o </a:t>
            </a:r>
            <a:r>
              <a:rPr lang="en-GB" sz="1200" dirty="0" err="1"/>
              <a:t>tecniche</a:t>
            </a:r>
            <a:r>
              <a:rPr lang="en-GB" sz="1200" dirty="0"/>
              <a:t> </a:t>
            </a:r>
            <a:r>
              <a:rPr lang="en-GB" sz="1200" dirty="0" err="1"/>
              <a:t>possono</a:t>
            </a:r>
            <a:r>
              <a:rPr lang="en-GB" sz="1200" dirty="0"/>
              <a:t> </a:t>
            </a:r>
            <a:r>
              <a:rPr lang="en-GB" sz="1200" dirty="0" err="1"/>
              <a:t>essere</a:t>
            </a:r>
            <a:r>
              <a:rPr lang="en-GB" sz="1200" dirty="0"/>
              <a:t> </a:t>
            </a:r>
            <a:r>
              <a:rPr lang="en-GB" sz="1200" dirty="0" err="1"/>
              <a:t>difficili</a:t>
            </a:r>
            <a:r>
              <a:rPr lang="en-GB" sz="1200" dirty="0"/>
              <a:t> da </a:t>
            </a:r>
            <a:r>
              <a:rPr lang="en-GB" sz="1200" dirty="0" err="1"/>
              <a:t>condividere</a:t>
            </a:r>
            <a:r>
              <a:rPr lang="en-GB" sz="1200" dirty="0"/>
              <a:t> </a:t>
            </a:r>
            <a:r>
              <a:rPr lang="en-GB" sz="1200" dirty="0" err="1"/>
              <a:t>pubblicamente</a:t>
            </a:r>
            <a:r>
              <a:rPr lang="en-GB" sz="1200" dirty="0"/>
              <a:t> e </a:t>
            </a:r>
            <a:r>
              <a:rPr lang="en-GB" sz="1200" dirty="0" err="1"/>
              <a:t>apertamente</a:t>
            </a:r>
            <a:r>
              <a:rPr lang="en-GB" sz="1200" dirty="0"/>
              <a:t> </a:t>
            </a:r>
            <a:r>
              <a:rPr lang="en-GB" sz="1200" dirty="0" err="1"/>
              <a:t>sulla</a:t>
            </a:r>
            <a:r>
              <a:rPr lang="en-GB" sz="1200" dirty="0"/>
              <a:t> </a:t>
            </a:r>
            <a:r>
              <a:rPr lang="en-GB" sz="1200" dirty="0" err="1"/>
              <a:t>piattaforma</a:t>
            </a:r>
            <a:r>
              <a:rPr lang="en-GB" sz="1200" dirty="0"/>
              <a:t>. In </a:t>
            </a:r>
            <a:r>
              <a:rPr lang="en-GB" sz="1200" dirty="0" err="1"/>
              <a:t>questi</a:t>
            </a:r>
            <a:r>
              <a:rPr lang="en-GB" sz="1200" dirty="0"/>
              <a:t> </a:t>
            </a:r>
            <a:r>
              <a:rPr lang="en-GB" sz="1200" dirty="0" err="1"/>
              <a:t>casi</a:t>
            </a:r>
            <a:r>
              <a:rPr lang="en-GB" sz="1200" dirty="0"/>
              <a:t>, </a:t>
            </a:r>
            <a:r>
              <a:rPr lang="en-GB" sz="1200" dirty="0" err="1"/>
              <a:t>i</a:t>
            </a:r>
            <a:r>
              <a:rPr lang="en-GB" sz="1200" dirty="0"/>
              <a:t> </a:t>
            </a:r>
            <a:r>
              <a:rPr lang="en-GB" sz="1200" dirty="0" err="1"/>
              <a:t>partecipanti</a:t>
            </a:r>
            <a:r>
              <a:rPr lang="en-GB" sz="1200" dirty="0"/>
              <a:t> </a:t>
            </a:r>
            <a:r>
              <a:rPr lang="en-GB" sz="1200" dirty="0" err="1"/>
              <a:t>possono</a:t>
            </a:r>
            <a:r>
              <a:rPr lang="en-GB" sz="1200" dirty="0"/>
              <a:t> </a:t>
            </a:r>
            <a:r>
              <a:rPr lang="en-GB" sz="1200" dirty="0" err="1"/>
              <a:t>condividere</a:t>
            </a:r>
            <a:r>
              <a:rPr lang="en-GB" sz="1200" dirty="0"/>
              <a:t> una </a:t>
            </a:r>
            <a:r>
              <a:rPr lang="en-GB" sz="1200" dirty="0" err="1"/>
              <a:t>spiegazione</a:t>
            </a:r>
            <a:r>
              <a:rPr lang="en-GB" sz="1200" dirty="0"/>
              <a:t> </a:t>
            </a:r>
            <a:r>
              <a:rPr lang="en-GB" sz="1200" dirty="0" err="1"/>
              <a:t>concettuale</a:t>
            </a:r>
            <a:r>
              <a:rPr lang="en-GB" sz="1200" dirty="0"/>
              <a:t> di alto </a:t>
            </a:r>
            <a:r>
              <a:rPr lang="en-GB" sz="1200" dirty="0" err="1"/>
              <a:t>livello</a:t>
            </a:r>
            <a:r>
              <a:rPr lang="en-GB" sz="1200" dirty="0"/>
              <a:t> </a:t>
            </a:r>
            <a:r>
              <a:rPr lang="en-GB" sz="1200" dirty="0" err="1"/>
              <a:t>della</a:t>
            </a:r>
            <a:r>
              <a:rPr lang="en-GB" sz="1200" dirty="0"/>
              <a:t> </a:t>
            </a:r>
            <a:r>
              <a:rPr lang="en-GB" sz="1200" dirty="0" err="1"/>
              <a:t>loro</a:t>
            </a:r>
            <a:r>
              <a:rPr lang="en-GB" sz="1200" dirty="0"/>
              <a:t> idea, ma </a:t>
            </a:r>
            <a:r>
              <a:rPr lang="en-GB" sz="1200" dirty="0" err="1"/>
              <a:t>potrebbe</a:t>
            </a:r>
            <a:r>
              <a:rPr lang="en-GB" sz="1200" dirty="0"/>
              <a:t> </a:t>
            </a:r>
            <a:r>
              <a:rPr lang="en-GB" sz="1200" dirty="0" err="1"/>
              <a:t>essere</a:t>
            </a:r>
            <a:r>
              <a:rPr lang="en-GB" sz="1200" dirty="0"/>
              <a:t> difficile per </a:t>
            </a:r>
            <a:r>
              <a:rPr lang="en-GB" sz="1200" dirty="0" err="1"/>
              <a:t>gli</a:t>
            </a:r>
            <a:r>
              <a:rPr lang="en-GB" sz="1200" dirty="0"/>
              <a:t> </a:t>
            </a:r>
            <a:r>
              <a:rPr lang="en-GB" sz="1200" dirty="0" err="1"/>
              <a:t>altri</a:t>
            </a:r>
            <a:r>
              <a:rPr lang="en-GB" sz="1200" dirty="0"/>
              <a:t> </a:t>
            </a:r>
            <a:r>
              <a:rPr lang="en-GB" sz="1200" dirty="0" err="1"/>
              <a:t>farsi</a:t>
            </a:r>
            <a:r>
              <a:rPr lang="en-GB" sz="1200" dirty="0"/>
              <a:t> </a:t>
            </a:r>
            <a:r>
              <a:rPr lang="en-GB" sz="1200" dirty="0" err="1"/>
              <a:t>un'idea</a:t>
            </a:r>
            <a:r>
              <a:rPr lang="en-GB" sz="1200" dirty="0"/>
              <a:t> del </a:t>
            </a:r>
            <a:r>
              <a:rPr lang="en-GB" sz="1200" dirty="0" err="1"/>
              <a:t>suo</a:t>
            </a:r>
            <a:r>
              <a:rPr lang="en-GB" sz="1200" dirty="0"/>
              <a:t> </a:t>
            </a:r>
            <a:r>
              <a:rPr lang="en-GB" sz="1200" dirty="0" err="1"/>
              <a:t>potenziale</a:t>
            </a:r>
            <a:r>
              <a:rPr lang="en-GB" sz="1200" dirty="0"/>
              <a:t> e </a:t>
            </a:r>
            <a:r>
              <a:rPr lang="en-GB" sz="1200" dirty="0" err="1"/>
              <a:t>offrire</a:t>
            </a:r>
            <a:r>
              <a:rPr lang="en-GB" sz="1200" dirty="0"/>
              <a:t> un feedback </a:t>
            </a:r>
            <a:r>
              <a:rPr lang="en-GB" sz="1200" dirty="0" err="1"/>
              <a:t>prezioso</a:t>
            </a:r>
            <a:r>
              <a:rPr lang="en-GB" sz="1200" dirty="0"/>
              <a:t>. </a:t>
            </a:r>
            <a:endParaRPr dirty="0"/>
          </a:p>
        </p:txBody>
      </p:sp>
      <p:sp>
        <p:nvSpPr>
          <p:cNvPr id="1187" name="Google Shape;1187;p35"/>
          <p:cNvSpPr txBox="1">
            <a:spLocks noGrp="1"/>
          </p:cNvSpPr>
          <p:nvPr>
            <p:ph type="body" idx="3"/>
          </p:nvPr>
        </p:nvSpPr>
        <p:spPr>
          <a:xfrm>
            <a:off x="1284437" y="4432980"/>
            <a:ext cx="4990799" cy="1397832"/>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lt1"/>
              </a:buClr>
              <a:buSzPts val="1200"/>
              <a:buNone/>
            </a:pPr>
            <a:r>
              <a:rPr lang="en-GB"/>
              <a:t>"Il concetto di piattaforma di innovazione aperta è ottimo per me perché si tratta di risolvere i problemi. Ma non prescrive quale toolkit utilizzare".</a:t>
            </a:r>
            <a:endParaRPr/>
          </a:p>
          <a:p>
            <a:pPr marL="0" lvl="0" indent="0" algn="ctr" rtl="0">
              <a:lnSpc>
                <a:spcPct val="100000"/>
              </a:lnSpc>
              <a:spcBef>
                <a:spcPts val="0"/>
              </a:spcBef>
              <a:spcAft>
                <a:spcPts val="0"/>
              </a:spcAft>
              <a:buClr>
                <a:schemeClr val="lt1"/>
              </a:buClr>
              <a:buSzPts val="1200"/>
              <a:buNone/>
            </a:pPr>
            <a:endParaRPr/>
          </a:p>
          <a:p>
            <a:pPr marL="0" lvl="0" indent="0" algn="ctr" rtl="0">
              <a:lnSpc>
                <a:spcPct val="100000"/>
              </a:lnSpc>
              <a:spcBef>
                <a:spcPts val="0"/>
              </a:spcBef>
              <a:spcAft>
                <a:spcPts val="0"/>
              </a:spcAft>
              <a:buClr>
                <a:schemeClr val="lt1"/>
              </a:buClr>
              <a:buSzPts val="1200"/>
              <a:buNone/>
            </a:pPr>
            <a:r>
              <a:rPr lang="en-GB"/>
              <a:t> - Hannah Safford</a:t>
            </a:r>
            <a:endParaRPr/>
          </a:p>
        </p:txBody>
      </p:sp>
      <p:sp>
        <p:nvSpPr>
          <p:cNvPr id="1188" name="Google Shape;1188;p35"/>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Ora che avete avuto una buona introduzione a innocentive, perché non provarlo </a:t>
            </a:r>
            <a:r>
              <a:rPr lang="en-GB" sz="1200">
                <a:latin typeface="Calibri"/>
                <a:ea typeface="Calibri"/>
                <a:cs typeface="Calibri"/>
                <a:sym typeface="Calibri"/>
              </a:rPr>
              <a:t>voi stessi?  </a:t>
            </a:r>
            <a:r>
              <a:rPr lang="en-GB" sz="1200"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Registrati come risolutore</a:t>
            </a:r>
            <a:endParaRPr sz="1200">
              <a:latin typeface="Calibri"/>
              <a:ea typeface="Calibri"/>
              <a:cs typeface="Calibri"/>
              <a:sym typeface="Calibri"/>
            </a:endParaRPr>
          </a:p>
        </p:txBody>
      </p:sp>
      <p:sp>
        <p:nvSpPr>
          <p:cNvPr id="1189" name="Google Shape;1189;p35"/>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VANTAGGI</a:t>
            </a:r>
            <a:endParaRPr/>
          </a:p>
        </p:txBody>
      </p:sp>
      <p:sp>
        <p:nvSpPr>
          <p:cNvPr id="1190" name="Google Shape;1190;p35"/>
          <p:cNvSpPr txBox="1">
            <a:spLocks noGrp="1"/>
          </p:cNvSpPr>
          <p:nvPr>
            <p:ph type="body" idx="7"/>
          </p:nvPr>
        </p:nvSpPr>
        <p:spPr>
          <a:xfrm>
            <a:off x="975616" y="2293583"/>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LIMITAZIONI</a:t>
            </a:r>
            <a:endParaRPr/>
          </a:p>
        </p:txBody>
      </p:sp>
      <p:sp>
        <p:nvSpPr>
          <p:cNvPr id="1191" name="Google Shape;1191;p35"/>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35</a:t>
            </a:fld>
            <a:endParaRPr/>
          </a:p>
        </p:txBody>
      </p:sp>
      <p:sp>
        <p:nvSpPr>
          <p:cNvPr id="1192" name="Google Shape;1192;p35"/>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INIZIARE A LAVORARE</a:t>
            </a:r>
            <a:endParaRPr/>
          </a:p>
        </p:txBody>
      </p:sp>
      <p:grpSp>
        <p:nvGrpSpPr>
          <p:cNvPr id="1193" name="Google Shape;1193;p35"/>
          <p:cNvGrpSpPr/>
          <p:nvPr/>
        </p:nvGrpSpPr>
        <p:grpSpPr>
          <a:xfrm>
            <a:off x="6223922" y="3806619"/>
            <a:ext cx="1236033" cy="838373"/>
            <a:chOff x="3400450" y="986392"/>
            <a:chExt cx="1487826" cy="1083162"/>
          </a:xfrm>
        </p:grpSpPr>
        <p:sp>
          <p:nvSpPr>
            <p:cNvPr id="1194" name="Google Shape;1194;p35"/>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95" name="Google Shape;1195;p35"/>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196" name="Google Shape;1196;p35"/>
          <p:cNvSpPr/>
          <p:nvPr/>
        </p:nvSpPr>
        <p:spPr>
          <a:xfrm>
            <a:off x="441224"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97" name="Google Shape;1197;p35"/>
          <p:cNvSpPr/>
          <p:nvPr/>
        </p:nvSpPr>
        <p:spPr>
          <a:xfrm>
            <a:off x="408185" y="2489395"/>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198" name="Google Shape;1198;p35"/>
          <p:cNvGrpSpPr/>
          <p:nvPr/>
        </p:nvGrpSpPr>
        <p:grpSpPr>
          <a:xfrm>
            <a:off x="410761" y="6238005"/>
            <a:ext cx="363752" cy="363565"/>
            <a:chOff x="8228545" y="6047284"/>
            <a:chExt cx="363752" cy="363565"/>
          </a:xfrm>
        </p:grpSpPr>
        <p:sp>
          <p:nvSpPr>
            <p:cNvPr id="1199" name="Google Shape;1199;p35"/>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00" name="Google Shape;1200;p35"/>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01" name="Google Shape;1201;p35"/>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1202" name="Google Shape;1202;p35"/>
          <p:cNvPicPr preferRelativeResize="0">
            <a:picLocks noGrp="1"/>
          </p:cNvPicPr>
          <p:nvPr>
            <p:ph type="pic" idx="5"/>
          </p:nvPr>
        </p:nvPicPr>
        <p:blipFill rotWithShape="1">
          <a:blip r:embed="rId4">
            <a:alphaModFix/>
          </a:blip>
          <a:srcRect t="2722" b="2722"/>
          <a:stretch/>
        </p:blipFill>
        <p:spPr>
          <a:xfrm>
            <a:off x="3714875" y="7538319"/>
            <a:ext cx="2981385" cy="1681297"/>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206"/>
        <p:cNvGrpSpPr/>
        <p:nvPr/>
      </p:nvGrpSpPr>
      <p:grpSpPr>
        <a:xfrm>
          <a:off x="0" y="0"/>
          <a:ext cx="0" cy="0"/>
          <a:chOff x="0" y="0"/>
          <a:chExt cx="0" cy="0"/>
        </a:xfrm>
      </p:grpSpPr>
      <p:pic>
        <p:nvPicPr>
          <p:cNvPr id="1207" name="Google Shape;1207;p36"/>
          <p:cNvPicPr preferRelativeResize="0">
            <a:picLocks noGrp="1"/>
          </p:cNvPicPr>
          <p:nvPr>
            <p:ph type="pic" idx="5"/>
          </p:nvPr>
        </p:nvPicPr>
        <p:blipFill rotWithShape="1">
          <a:blip r:embed="rId3">
            <a:alphaModFix/>
          </a:blip>
          <a:srcRect l="6326" r="6326"/>
          <a:stretch/>
        </p:blipFill>
        <p:spPr>
          <a:xfrm>
            <a:off x="1830749" y="6637477"/>
            <a:ext cx="4103792" cy="2654091"/>
          </a:xfrm>
          <a:prstGeom prst="rect">
            <a:avLst/>
          </a:prstGeom>
          <a:solidFill>
            <a:schemeClr val="lt1"/>
          </a:solidFill>
          <a:ln>
            <a:noFill/>
          </a:ln>
        </p:spPr>
      </p:pic>
      <p:sp>
        <p:nvSpPr>
          <p:cNvPr id="1208" name="Google Shape;1208;p36"/>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1209" name="Google Shape;1209;p36"/>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a:solidFill>
                  <a:srgbClr val="23385C"/>
                </a:solidFill>
              </a:rPr>
              <a:t>Abbiamo raccolto e creato alcuni video di casi di studio che vi daranno ulteriori informazioni su Kickstarter e su come può essere utilizzato!</a:t>
            </a:r>
            <a:endParaRPr sz="1600"/>
          </a:p>
        </p:txBody>
      </p:sp>
      <p:sp>
        <p:nvSpPr>
          <p:cNvPr id="1210" name="Google Shape;1210;p36"/>
          <p:cNvSpPr txBox="1">
            <a:spLocks noGrp="1"/>
          </p:cNvSpPr>
          <p:nvPr>
            <p:ph type="body" idx="3"/>
          </p:nvPr>
        </p:nvSpPr>
        <p:spPr>
          <a:xfrm>
            <a:off x="541976" y="1654567"/>
            <a:ext cx="6681337" cy="1766967"/>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400"/>
              <a:buFont typeface="Arial"/>
              <a:buNone/>
            </a:pPr>
            <a:r>
              <a:rPr lang="en-GB" sz="1400" dirty="0"/>
              <a:t>Kickstarter è una </a:t>
            </a:r>
            <a:r>
              <a:rPr lang="en-GB" sz="1400" dirty="0" err="1"/>
              <a:t>società</a:t>
            </a:r>
            <a:r>
              <a:rPr lang="en-GB" sz="1400" dirty="0"/>
              <a:t> di </a:t>
            </a:r>
            <a:r>
              <a:rPr lang="en-GB" sz="1400" dirty="0" err="1"/>
              <a:t>pubblica</a:t>
            </a:r>
            <a:r>
              <a:rPr lang="en-GB" sz="1400" dirty="0"/>
              <a:t> </a:t>
            </a:r>
            <a:r>
              <a:rPr lang="en-GB" sz="1400" dirty="0" err="1"/>
              <a:t>utilità</a:t>
            </a:r>
            <a:r>
              <a:rPr lang="en-GB" sz="1400" dirty="0"/>
              <a:t> </a:t>
            </a:r>
            <a:r>
              <a:rPr lang="en-GB" sz="1400" dirty="0" err="1"/>
              <a:t>che</a:t>
            </a:r>
            <a:r>
              <a:rPr lang="en-GB" sz="1400" dirty="0"/>
              <a:t> </a:t>
            </a:r>
            <a:r>
              <a:rPr lang="en-GB" sz="1400" dirty="0" err="1"/>
              <a:t>gestisce</a:t>
            </a:r>
            <a:r>
              <a:rPr lang="en-GB" sz="1400" dirty="0"/>
              <a:t> una </a:t>
            </a:r>
            <a:r>
              <a:rPr lang="en-GB" sz="1400" dirty="0" err="1"/>
              <a:t>piattaforma</a:t>
            </a:r>
            <a:r>
              <a:rPr lang="en-GB" sz="1400" dirty="0"/>
              <a:t> </a:t>
            </a:r>
            <a:r>
              <a:rPr lang="en-GB" sz="1400" dirty="0" err="1"/>
              <a:t>globale</a:t>
            </a:r>
            <a:r>
              <a:rPr lang="en-GB" sz="1400" dirty="0"/>
              <a:t> di crowdfunding </a:t>
            </a:r>
            <a:r>
              <a:rPr lang="en-GB" sz="1400" dirty="0" err="1"/>
              <a:t>incentrata</a:t>
            </a:r>
            <a:r>
              <a:rPr lang="en-GB" sz="1400" dirty="0"/>
              <a:t> </a:t>
            </a:r>
            <a:r>
              <a:rPr lang="en-GB" sz="1400" dirty="0" err="1"/>
              <a:t>su</a:t>
            </a:r>
            <a:r>
              <a:rPr lang="en-GB" sz="1400" dirty="0"/>
              <a:t> </a:t>
            </a:r>
            <a:r>
              <a:rPr lang="en-GB" sz="1400" dirty="0" err="1"/>
              <a:t>progetti</a:t>
            </a:r>
            <a:r>
              <a:rPr lang="en-GB" sz="1400" dirty="0"/>
              <a:t> </a:t>
            </a:r>
            <a:r>
              <a:rPr lang="en-GB" sz="1400" dirty="0" err="1"/>
              <a:t>creativi</a:t>
            </a:r>
            <a:r>
              <a:rPr lang="en-GB" sz="1400" dirty="0"/>
              <a:t> (</a:t>
            </a:r>
            <a:r>
              <a:rPr lang="en-GB" sz="1400" dirty="0" err="1"/>
              <a:t>arte</a:t>
            </a:r>
            <a:r>
              <a:rPr lang="en-GB" sz="1400" dirty="0"/>
              <a:t>, </a:t>
            </a:r>
            <a:r>
              <a:rPr lang="en-GB" sz="1400" dirty="0" err="1"/>
              <a:t>fumetti</a:t>
            </a:r>
            <a:r>
              <a:rPr lang="en-GB" sz="1400" dirty="0"/>
              <a:t> e </a:t>
            </a:r>
            <a:r>
              <a:rPr lang="en-GB" sz="1400" dirty="0" err="1"/>
              <a:t>illustrazione</a:t>
            </a:r>
            <a:r>
              <a:rPr lang="en-GB" sz="1400" dirty="0"/>
              <a:t>, design e </a:t>
            </a:r>
            <a:r>
              <a:rPr lang="en-GB" sz="1400" dirty="0" err="1"/>
              <a:t>tecnologia</a:t>
            </a:r>
            <a:r>
              <a:rPr lang="en-GB" sz="1400" dirty="0"/>
              <a:t>, cinema, </a:t>
            </a:r>
            <a:r>
              <a:rPr lang="en-GB" sz="1400" dirty="0" err="1"/>
              <a:t>cibo</a:t>
            </a:r>
            <a:r>
              <a:rPr lang="en-GB" sz="1400" dirty="0"/>
              <a:t> e </a:t>
            </a:r>
            <a:r>
              <a:rPr lang="en-GB" sz="1400" dirty="0" err="1"/>
              <a:t>artigianato</a:t>
            </a:r>
            <a:r>
              <a:rPr lang="en-GB" sz="1400" dirty="0"/>
              <a:t>, </a:t>
            </a:r>
            <a:r>
              <a:rPr lang="en-GB" sz="1400" dirty="0" err="1"/>
              <a:t>giochi</a:t>
            </a:r>
            <a:r>
              <a:rPr lang="en-GB" sz="1400" dirty="0"/>
              <a:t>, </a:t>
            </a:r>
            <a:r>
              <a:rPr lang="en-GB" sz="1400" dirty="0" err="1"/>
              <a:t>musica</a:t>
            </a:r>
            <a:r>
              <a:rPr lang="en-GB" sz="1400" dirty="0"/>
              <a:t>, </a:t>
            </a:r>
            <a:r>
              <a:rPr lang="en-GB" sz="1400" dirty="0" err="1"/>
              <a:t>editoria</a:t>
            </a:r>
            <a:r>
              <a:rPr lang="en-GB" sz="1400" dirty="0"/>
              <a:t>). Le </a:t>
            </a:r>
            <a:r>
              <a:rPr lang="en-GB" sz="1400" dirty="0" err="1"/>
              <a:t>persone</a:t>
            </a:r>
            <a:r>
              <a:rPr lang="en-GB" sz="1400" dirty="0"/>
              <a:t> </a:t>
            </a:r>
            <a:r>
              <a:rPr lang="en-GB" sz="1400" dirty="0" err="1"/>
              <a:t>che</a:t>
            </a:r>
            <a:r>
              <a:rPr lang="en-GB" sz="1400" dirty="0"/>
              <a:t> </a:t>
            </a:r>
            <a:r>
              <a:rPr lang="en-GB" sz="1400" dirty="0" err="1"/>
              <a:t>sostengono</a:t>
            </a:r>
            <a:r>
              <a:rPr lang="en-GB" sz="1400" dirty="0"/>
              <a:t> </a:t>
            </a:r>
            <a:r>
              <a:rPr lang="en-GB" sz="1400" dirty="0" err="1"/>
              <a:t>i</a:t>
            </a:r>
            <a:r>
              <a:rPr lang="en-GB" sz="1400" dirty="0"/>
              <a:t> </a:t>
            </a:r>
            <a:r>
              <a:rPr lang="en-GB" sz="1400" dirty="0" err="1"/>
              <a:t>progetti</a:t>
            </a:r>
            <a:r>
              <a:rPr lang="en-GB" sz="1400" dirty="0"/>
              <a:t> di Kickstarter </a:t>
            </a:r>
            <a:r>
              <a:rPr lang="en-GB" sz="1400" dirty="0" err="1"/>
              <a:t>ricevono</a:t>
            </a:r>
            <a:r>
              <a:rPr lang="en-GB" sz="1400" dirty="0"/>
              <a:t> </a:t>
            </a:r>
            <a:r>
              <a:rPr lang="en-GB" sz="1400" dirty="0" err="1"/>
              <a:t>ricompense</a:t>
            </a:r>
            <a:r>
              <a:rPr lang="en-GB" sz="1400" dirty="0"/>
              <a:t> o </a:t>
            </a:r>
            <a:r>
              <a:rPr lang="en-GB" sz="1400" dirty="0" err="1"/>
              <a:t>esperienze</a:t>
            </a:r>
            <a:r>
              <a:rPr lang="en-GB" sz="1400" dirty="0"/>
              <a:t> </a:t>
            </a:r>
            <a:r>
              <a:rPr lang="en-GB" sz="1400" dirty="0" err="1"/>
              <a:t>tangibili</a:t>
            </a:r>
            <a:r>
              <a:rPr lang="en-GB" sz="1400" dirty="0"/>
              <a:t> in </a:t>
            </a:r>
            <a:r>
              <a:rPr lang="en-GB" sz="1400" dirty="0" err="1"/>
              <a:t>cambio</a:t>
            </a:r>
            <a:r>
              <a:rPr lang="en-GB" sz="1400" dirty="0"/>
              <a:t> </a:t>
            </a:r>
            <a:r>
              <a:rPr lang="en-GB" sz="1400" dirty="0" err="1"/>
              <a:t>delle</a:t>
            </a:r>
            <a:r>
              <a:rPr lang="en-GB" sz="1400" dirty="0"/>
              <a:t> </a:t>
            </a:r>
            <a:r>
              <a:rPr lang="en-GB" sz="1400" dirty="0" err="1"/>
              <a:t>loro</a:t>
            </a:r>
            <a:r>
              <a:rPr lang="en-GB" sz="1400" dirty="0"/>
              <a:t> </a:t>
            </a:r>
            <a:r>
              <a:rPr lang="en-GB" sz="1400" dirty="0" err="1"/>
              <a:t>donazioni</a:t>
            </a:r>
            <a:r>
              <a:rPr lang="en-GB" sz="1400" dirty="0"/>
              <a:t>. </a:t>
            </a:r>
            <a:r>
              <a:rPr lang="en-GB" sz="1400" dirty="0" err="1"/>
              <a:t>Questo</a:t>
            </a:r>
            <a:r>
              <a:rPr lang="en-GB" sz="1400" dirty="0"/>
              <a:t> </a:t>
            </a:r>
            <a:r>
              <a:rPr lang="en-GB" sz="1400" dirty="0" err="1"/>
              <a:t>modello</a:t>
            </a:r>
            <a:r>
              <a:rPr lang="en-GB" sz="1400" dirty="0"/>
              <a:t> </a:t>
            </a:r>
            <a:r>
              <a:rPr lang="en-GB" sz="1400" dirty="0" err="1"/>
              <a:t>affonda</a:t>
            </a:r>
            <a:r>
              <a:rPr lang="en-GB" sz="1400" dirty="0"/>
              <a:t> le sue </a:t>
            </a:r>
            <a:r>
              <a:rPr lang="en-GB" sz="1400" dirty="0" err="1"/>
              <a:t>radici</a:t>
            </a:r>
            <a:r>
              <a:rPr lang="en-GB" sz="1400" dirty="0"/>
              <a:t> </a:t>
            </a:r>
            <a:r>
              <a:rPr lang="en-GB" sz="1400" dirty="0" err="1"/>
              <a:t>nel</a:t>
            </a:r>
            <a:r>
              <a:rPr lang="en-GB" sz="1400" dirty="0"/>
              <a:t> </a:t>
            </a:r>
            <a:r>
              <a:rPr lang="en-GB" sz="1400" dirty="0" err="1"/>
              <a:t>modello</a:t>
            </a:r>
            <a:r>
              <a:rPr lang="en-GB" sz="1400" dirty="0"/>
              <a:t> di </a:t>
            </a:r>
            <a:r>
              <a:rPr lang="en-GB" sz="1400" dirty="0" err="1"/>
              <a:t>abbonamento</a:t>
            </a:r>
            <a:r>
              <a:rPr lang="en-GB" sz="1400" dirty="0"/>
              <a:t> del </a:t>
            </a:r>
            <a:r>
              <a:rPr lang="en-GB" sz="1400" dirty="0" err="1"/>
              <a:t>mecenatismo</a:t>
            </a:r>
            <a:r>
              <a:rPr lang="en-GB" sz="1400" dirty="0"/>
              <a:t> </a:t>
            </a:r>
            <a:r>
              <a:rPr lang="en-GB" sz="1400" dirty="0" err="1"/>
              <a:t>artistico</a:t>
            </a:r>
            <a:r>
              <a:rPr lang="en-GB" sz="1400" dirty="0"/>
              <a:t>, in cui </a:t>
            </a:r>
            <a:r>
              <a:rPr lang="en-GB" sz="1400" dirty="0" err="1"/>
              <a:t>gli</a:t>
            </a:r>
            <a:r>
              <a:rPr lang="en-GB" sz="1400" dirty="0"/>
              <a:t> </a:t>
            </a:r>
            <a:r>
              <a:rPr lang="en-GB" sz="1400" dirty="0" err="1"/>
              <a:t>artisti</a:t>
            </a:r>
            <a:r>
              <a:rPr lang="en-GB" sz="1400" dirty="0"/>
              <a:t> </a:t>
            </a:r>
            <a:r>
              <a:rPr lang="en-GB" sz="1400" dirty="0" err="1"/>
              <a:t>si</a:t>
            </a:r>
            <a:r>
              <a:rPr lang="en-GB" sz="1400" dirty="0"/>
              <a:t> </a:t>
            </a:r>
            <a:r>
              <a:rPr lang="en-GB" sz="1400" dirty="0" err="1"/>
              <a:t>rivolgevano</a:t>
            </a:r>
            <a:r>
              <a:rPr lang="en-GB" sz="1400" dirty="0"/>
              <a:t> </a:t>
            </a:r>
            <a:r>
              <a:rPr lang="en-GB" sz="1400" dirty="0" err="1"/>
              <a:t>direttamente</a:t>
            </a:r>
            <a:r>
              <a:rPr lang="en-GB" sz="1400" dirty="0"/>
              <a:t> al </a:t>
            </a:r>
            <a:r>
              <a:rPr lang="en-GB" sz="1400" dirty="0" err="1"/>
              <a:t>pubblico</a:t>
            </a:r>
            <a:r>
              <a:rPr lang="en-GB" sz="1400" dirty="0"/>
              <a:t> per </a:t>
            </a:r>
            <a:r>
              <a:rPr lang="en-GB" sz="1400" dirty="0" err="1"/>
              <a:t>finanziare</a:t>
            </a:r>
            <a:r>
              <a:rPr lang="en-GB" sz="1400" dirty="0"/>
              <a:t> il </a:t>
            </a:r>
            <a:r>
              <a:rPr lang="en-GB" sz="1400" dirty="0" err="1"/>
              <a:t>loro</a:t>
            </a:r>
            <a:r>
              <a:rPr lang="en-GB" sz="1400" dirty="0"/>
              <a:t> </a:t>
            </a:r>
            <a:r>
              <a:rPr lang="en-GB" sz="1400" dirty="0" err="1"/>
              <a:t>lavoro</a:t>
            </a:r>
            <a:r>
              <a:rPr lang="en-GB" sz="1400" dirty="0"/>
              <a:t>.</a:t>
            </a:r>
            <a:endParaRPr dirty="0"/>
          </a:p>
        </p:txBody>
      </p:sp>
      <p:sp>
        <p:nvSpPr>
          <p:cNvPr id="1211" name="Google Shape;1211;p36"/>
          <p:cNvSpPr txBox="1">
            <a:spLocks noGrp="1"/>
          </p:cNvSpPr>
          <p:nvPr>
            <p:ph type="body" idx="4"/>
          </p:nvPr>
        </p:nvSpPr>
        <p:spPr>
          <a:xfrm>
            <a:off x="126050" y="705203"/>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dirty="0"/>
              <a:t>Kickstarter</a:t>
            </a:r>
            <a:endParaRPr dirty="0"/>
          </a:p>
        </p:txBody>
      </p:sp>
      <p:sp>
        <p:nvSpPr>
          <p:cNvPr id="1212" name="Google Shape;1212;p36"/>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36</a:t>
            </a:fld>
            <a:endParaRPr/>
          </a:p>
        </p:txBody>
      </p:sp>
      <p:grpSp>
        <p:nvGrpSpPr>
          <p:cNvPr id="1213" name="Google Shape;1213;p36"/>
          <p:cNvGrpSpPr/>
          <p:nvPr/>
        </p:nvGrpSpPr>
        <p:grpSpPr>
          <a:xfrm>
            <a:off x="518535" y="4715197"/>
            <a:ext cx="372577" cy="372258"/>
            <a:chOff x="493699" y="4805485"/>
            <a:chExt cx="372577" cy="372258"/>
          </a:xfrm>
        </p:grpSpPr>
        <p:sp>
          <p:nvSpPr>
            <p:cNvPr id="1214" name="Google Shape;1214;p36"/>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15" name="Google Shape;1215;p36"/>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16" name="Google Shape;1216;p36"/>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17" name="Google Shape;1217;p36"/>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18" name="Google Shape;1218;p36"/>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19" name="Google Shape;1219;p36"/>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0" name="Google Shape;1220;p36"/>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1" name="Google Shape;1221;p36"/>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2" name="Google Shape;1222;p36"/>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3" name="Google Shape;1223;p36"/>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4" name="Google Shape;1224;p36"/>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5" name="Google Shape;1225;p36"/>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6" name="Google Shape;1226;p36"/>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7" name="Google Shape;1227;p36"/>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8" name="Google Shape;1228;p36"/>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229" name="Google Shape;1229;p36"/>
          <p:cNvGrpSpPr/>
          <p:nvPr/>
        </p:nvGrpSpPr>
        <p:grpSpPr>
          <a:xfrm>
            <a:off x="6724171" y="694451"/>
            <a:ext cx="293767" cy="413214"/>
            <a:chOff x="623392" y="434516"/>
            <a:chExt cx="293767" cy="413214"/>
          </a:xfrm>
        </p:grpSpPr>
        <p:sp>
          <p:nvSpPr>
            <p:cNvPr id="1230" name="Google Shape;1230;p36"/>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1" name="Google Shape;1231;p36"/>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2" name="Google Shape;1232;p36"/>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3" name="Google Shape;1233;p36"/>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4" name="Google Shape;1234;p36"/>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5" name="Google Shape;1235;p36"/>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6" name="Google Shape;1236;p36"/>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7" name="Google Shape;1237;p36"/>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8" name="Google Shape;1238;p36"/>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39" name="Google Shape;1239;p36"/>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40" name="Google Shape;1240;p36"/>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241" name="Google Shape;1241;p36"/>
          <p:cNvSpPr/>
          <p:nvPr/>
        </p:nvSpPr>
        <p:spPr>
          <a:xfrm>
            <a:off x="5295982" y="8941282"/>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42" name="Google Shape;1242;p36"/>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Clicca QUI per guardare e imparare</a:t>
            </a:r>
            <a:endParaRPr sz="1400" b="0" i="0">
              <a:solidFill>
                <a:schemeClr val="lt1"/>
              </a:solidFill>
              <a:latin typeface="Calibri"/>
              <a:ea typeface="Calibri"/>
              <a:cs typeface="Calibri"/>
              <a:sym typeface="Calibri"/>
            </a:endParaRPr>
          </a:p>
        </p:txBody>
      </p:sp>
      <p:sp>
        <p:nvSpPr>
          <p:cNvPr id="1243" name="Google Shape;1243;p36"/>
          <p:cNvSpPr/>
          <p:nvPr/>
        </p:nvSpPr>
        <p:spPr>
          <a:xfrm>
            <a:off x="2423987" y="105314"/>
            <a:ext cx="1465690" cy="1267491"/>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44" name="Google Shape;1244;p36"/>
          <p:cNvPicPr preferRelativeResize="0"/>
          <p:nvPr/>
        </p:nvPicPr>
        <p:blipFill rotWithShape="1">
          <a:blip r:embed="rId5">
            <a:alphaModFix/>
          </a:blip>
          <a:srcRect/>
          <a:stretch/>
        </p:blipFill>
        <p:spPr>
          <a:xfrm>
            <a:off x="2710965" y="341195"/>
            <a:ext cx="851100" cy="80741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248"/>
        <p:cNvGrpSpPr/>
        <p:nvPr/>
      </p:nvGrpSpPr>
      <p:grpSpPr>
        <a:xfrm>
          <a:off x="0" y="0"/>
          <a:ext cx="0" cy="0"/>
          <a:chOff x="0" y="0"/>
          <a:chExt cx="0" cy="0"/>
        </a:xfrm>
      </p:grpSpPr>
      <p:sp>
        <p:nvSpPr>
          <p:cNvPr id="1249" name="Google Shape;1249;p37"/>
          <p:cNvSpPr txBox="1">
            <a:spLocks noGrp="1"/>
          </p:cNvSpPr>
          <p:nvPr>
            <p:ph type="body" idx="1"/>
          </p:nvPr>
        </p:nvSpPr>
        <p:spPr>
          <a:xfrm>
            <a:off x="895819" y="753599"/>
            <a:ext cx="6464444" cy="144638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Kickstarter offre risorse per i creatori interessati a gestire un progetto Kickstarter. </a:t>
            </a:r>
            <a:endParaRPr/>
          </a:p>
          <a:p>
            <a:pPr marL="171450" marR="0" lvl="0" indent="-171450" algn="just" rtl="0">
              <a:lnSpc>
                <a:spcPct val="100000"/>
              </a:lnSpc>
              <a:spcBef>
                <a:spcPts val="0"/>
              </a:spcBef>
              <a:spcAft>
                <a:spcPts val="0"/>
              </a:spcAft>
              <a:buClr>
                <a:srgbClr val="E54526"/>
              </a:buClr>
              <a:buSzPts val="1100"/>
              <a:buFont typeface="Arial"/>
              <a:buChar char="•"/>
            </a:pPr>
            <a:r>
              <a:rPr lang="en-GB"/>
              <a:t>La piattaforma Kickstarter è aperta a finanziatori di tutto il mondo e a creatori di molti Paesi.</a:t>
            </a:r>
            <a:endParaRPr/>
          </a:p>
          <a:p>
            <a:pPr marL="171450" marR="0" lvl="0" indent="-171450" algn="just" rtl="0">
              <a:lnSpc>
                <a:spcPct val="100000"/>
              </a:lnSpc>
              <a:spcBef>
                <a:spcPts val="0"/>
              </a:spcBef>
              <a:spcAft>
                <a:spcPts val="0"/>
              </a:spcAft>
              <a:buClr>
                <a:srgbClr val="E54526"/>
              </a:buClr>
              <a:buSzPts val="1100"/>
              <a:buFont typeface="Arial"/>
              <a:buChar char="•"/>
            </a:pPr>
            <a:r>
              <a:rPr lang="en-GB"/>
              <a:t>Kickstarter ha stabilito il modello "tutto o niente" come misura per proteggere i creatori e ridurre al minimo i rischi per tutti. </a:t>
            </a:r>
            <a:endParaRPr/>
          </a:p>
          <a:p>
            <a:pPr marL="171450" marR="0" lvl="0" indent="-171450" algn="just" rtl="0">
              <a:lnSpc>
                <a:spcPct val="100000"/>
              </a:lnSpc>
              <a:spcBef>
                <a:spcPts val="0"/>
              </a:spcBef>
              <a:spcAft>
                <a:spcPts val="0"/>
              </a:spcAft>
              <a:buClr>
                <a:srgbClr val="E54526"/>
              </a:buClr>
              <a:buSzPts val="1100"/>
              <a:buFont typeface="Arial"/>
              <a:buChar char="•"/>
            </a:pPr>
            <a:r>
              <a:rPr lang="en-GB"/>
              <a:t>A differenza di molti forum per la raccolta di fondi o investimenti, Kickstarter non rivendica alcuna proprietà sui progetti e sul lavoro prodotto dai creatori. </a:t>
            </a:r>
            <a:endParaRPr/>
          </a:p>
          <a:p>
            <a:pPr marL="171450" marR="0" lvl="0" indent="-171450" algn="just" rtl="0">
              <a:lnSpc>
                <a:spcPct val="100000"/>
              </a:lnSpc>
              <a:spcBef>
                <a:spcPts val="0"/>
              </a:spcBef>
              <a:spcAft>
                <a:spcPts val="0"/>
              </a:spcAft>
              <a:buClr>
                <a:srgbClr val="E54526"/>
              </a:buClr>
              <a:buSzPts val="1100"/>
              <a:buFont typeface="Arial"/>
              <a:buChar char="•"/>
            </a:pPr>
            <a:r>
              <a:rPr lang="en-GB"/>
              <a:t>Le pagine web dei progetti lanciati su Kickstarter sono archiviate in modo permanente e accessibili al pubblico.</a:t>
            </a:r>
            <a:endParaRPr/>
          </a:p>
          <a:p>
            <a:pPr marL="171450" marR="0" lvl="0" indent="-101600" algn="just" rtl="0">
              <a:lnSpc>
                <a:spcPct val="100000"/>
              </a:lnSpc>
              <a:spcBef>
                <a:spcPts val="0"/>
              </a:spcBef>
              <a:spcAft>
                <a:spcPts val="0"/>
              </a:spcAft>
              <a:buClr>
                <a:srgbClr val="E54526"/>
              </a:buClr>
              <a:buSzPts val="1100"/>
              <a:buFont typeface="Arial"/>
              <a:buNone/>
            </a:pPr>
            <a:endParaRPr/>
          </a:p>
          <a:p>
            <a:pPr marL="0" lvl="0" indent="0" algn="just" rtl="0">
              <a:lnSpc>
                <a:spcPct val="100000"/>
              </a:lnSpc>
              <a:spcBef>
                <a:spcPts val="0"/>
              </a:spcBef>
              <a:spcAft>
                <a:spcPts val="0"/>
              </a:spcAft>
              <a:buSzPts val="1100"/>
              <a:buNone/>
            </a:pPr>
            <a:endParaRPr/>
          </a:p>
        </p:txBody>
      </p:sp>
      <p:sp>
        <p:nvSpPr>
          <p:cNvPr id="1250" name="Google Shape;1250;p37"/>
          <p:cNvSpPr txBox="1">
            <a:spLocks noGrp="1"/>
          </p:cNvSpPr>
          <p:nvPr>
            <p:ph type="body" idx="2"/>
          </p:nvPr>
        </p:nvSpPr>
        <p:spPr>
          <a:xfrm>
            <a:off x="937140" y="2669751"/>
            <a:ext cx="5854952" cy="1489205"/>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dirty="0"/>
              <a:t>Kickstarter </a:t>
            </a:r>
            <a:r>
              <a:rPr lang="en-GB" sz="1200" dirty="0" err="1"/>
              <a:t>applica</a:t>
            </a:r>
            <a:r>
              <a:rPr lang="en-GB" sz="1200" dirty="0"/>
              <a:t> una </a:t>
            </a:r>
            <a:r>
              <a:rPr lang="en-GB" sz="1200" dirty="0" err="1"/>
              <a:t>commissione</a:t>
            </a:r>
            <a:r>
              <a:rPr lang="en-GB" sz="1200" dirty="0"/>
              <a:t> del 5% </a:t>
            </a:r>
            <a:r>
              <a:rPr lang="en-GB" sz="1200" dirty="0" err="1"/>
              <a:t>sull'importo</a:t>
            </a:r>
            <a:r>
              <a:rPr lang="en-GB" sz="1200" dirty="0"/>
              <a:t> </a:t>
            </a:r>
            <a:r>
              <a:rPr lang="en-GB" sz="1200" dirty="0" err="1"/>
              <a:t>totale</a:t>
            </a:r>
            <a:r>
              <a:rPr lang="en-GB" sz="1200" dirty="0"/>
              <a:t> </a:t>
            </a:r>
            <a:r>
              <a:rPr lang="en-GB" sz="1200" dirty="0" err="1"/>
              <a:t>dei</a:t>
            </a:r>
            <a:r>
              <a:rPr lang="en-GB" sz="1200" dirty="0"/>
              <a:t> </a:t>
            </a:r>
            <a:r>
              <a:rPr lang="en-GB" sz="1200" dirty="0" err="1"/>
              <a:t>fondi</a:t>
            </a:r>
            <a:r>
              <a:rPr lang="en-GB" sz="1200" dirty="0"/>
              <a:t> </a:t>
            </a:r>
            <a:r>
              <a:rPr lang="en-GB" sz="1200" dirty="0" err="1"/>
              <a:t>raccolti</a:t>
            </a:r>
            <a:r>
              <a:rPr lang="en-GB" sz="1200" dirty="0"/>
              <a:t>. Il </a:t>
            </a:r>
            <a:r>
              <a:rPr lang="en-GB" sz="1200" dirty="0" err="1"/>
              <a:t>loro</a:t>
            </a:r>
            <a:r>
              <a:rPr lang="en-GB" sz="1200" dirty="0"/>
              <a:t> </a:t>
            </a:r>
            <a:r>
              <a:rPr lang="en-GB" sz="1200" dirty="0" err="1"/>
              <a:t>processore</a:t>
            </a:r>
            <a:r>
              <a:rPr lang="en-GB" sz="1200" dirty="0"/>
              <a:t> di </a:t>
            </a:r>
            <a:r>
              <a:rPr lang="en-GB" sz="1200" dirty="0" err="1"/>
              <a:t>pagamenti</a:t>
            </a:r>
            <a:r>
              <a:rPr lang="en-GB" sz="1200" dirty="0"/>
              <a:t> </a:t>
            </a:r>
            <a:r>
              <a:rPr lang="en-GB" sz="1200" dirty="0" err="1"/>
              <a:t>applica</a:t>
            </a:r>
            <a:r>
              <a:rPr lang="en-GB" sz="1200" dirty="0"/>
              <a:t> </a:t>
            </a:r>
            <a:r>
              <a:rPr lang="en-GB" sz="1200" dirty="0" err="1"/>
              <a:t>un'ulteriore</a:t>
            </a:r>
            <a:r>
              <a:rPr lang="en-GB" sz="1200" dirty="0"/>
              <a:t> </a:t>
            </a:r>
            <a:r>
              <a:rPr lang="en-GB" sz="1200" dirty="0" err="1"/>
              <a:t>commissione</a:t>
            </a:r>
            <a:r>
              <a:rPr lang="en-GB" sz="1200" dirty="0"/>
              <a:t> del 3-5%.</a:t>
            </a:r>
            <a:endParaRPr dirty="0"/>
          </a:p>
          <a:p>
            <a:pPr marL="171450" marR="0" lvl="0" indent="-171450" algn="just" rtl="0">
              <a:lnSpc>
                <a:spcPct val="100000"/>
              </a:lnSpc>
              <a:spcBef>
                <a:spcPts val="0"/>
              </a:spcBef>
              <a:spcAft>
                <a:spcPts val="0"/>
              </a:spcAft>
              <a:buClr>
                <a:srgbClr val="E54526"/>
              </a:buClr>
              <a:buSzPts val="1200"/>
              <a:buFont typeface="Arial"/>
              <a:buChar char="•"/>
            </a:pPr>
            <a:r>
              <a:rPr lang="en-GB" sz="1200" dirty="0"/>
              <a:t>Non </a:t>
            </a:r>
            <a:r>
              <a:rPr lang="en-GB" sz="1200" dirty="0" err="1"/>
              <a:t>c'è</a:t>
            </a:r>
            <a:r>
              <a:rPr lang="en-GB" sz="1200" dirty="0"/>
              <a:t> alcuna </a:t>
            </a:r>
            <a:r>
              <a:rPr lang="en-GB" sz="1200" dirty="0" err="1"/>
              <a:t>garanzia</a:t>
            </a:r>
            <a:r>
              <a:rPr lang="en-GB" sz="1200" dirty="0"/>
              <a:t> </a:t>
            </a:r>
            <a:r>
              <a:rPr lang="en-GB" sz="1200" dirty="0" err="1"/>
              <a:t>che</a:t>
            </a:r>
            <a:r>
              <a:rPr lang="en-GB" sz="1200" dirty="0"/>
              <a:t> le </a:t>
            </a:r>
            <a:r>
              <a:rPr lang="en-GB" sz="1200" dirty="0" err="1"/>
              <a:t>persone</a:t>
            </a:r>
            <a:r>
              <a:rPr lang="en-GB" sz="1200" dirty="0"/>
              <a:t> </a:t>
            </a:r>
            <a:r>
              <a:rPr lang="en-GB" sz="1200" dirty="0" err="1"/>
              <a:t>che</a:t>
            </a:r>
            <a:r>
              <a:rPr lang="en-GB" sz="1200" dirty="0"/>
              <a:t> </a:t>
            </a:r>
            <a:r>
              <a:rPr lang="en-GB" sz="1200" dirty="0" err="1"/>
              <a:t>pubblicano</a:t>
            </a:r>
            <a:r>
              <a:rPr lang="en-GB" sz="1200" dirty="0"/>
              <a:t> </a:t>
            </a:r>
            <a:r>
              <a:rPr lang="en-GB" sz="1200" dirty="0" err="1"/>
              <a:t>progetti</a:t>
            </a:r>
            <a:r>
              <a:rPr lang="en-GB" sz="1200" dirty="0"/>
              <a:t> </a:t>
            </a:r>
            <a:r>
              <a:rPr lang="en-GB" sz="1200" dirty="0" err="1"/>
              <a:t>su</a:t>
            </a:r>
            <a:r>
              <a:rPr lang="en-GB" sz="1200" dirty="0"/>
              <a:t> Kickstarter </a:t>
            </a:r>
            <a:r>
              <a:rPr lang="en-GB" sz="1200" dirty="0" err="1"/>
              <a:t>realizzino</a:t>
            </a:r>
            <a:r>
              <a:rPr lang="en-GB" sz="1200" dirty="0"/>
              <a:t> </a:t>
            </a:r>
            <a:r>
              <a:rPr lang="en-GB" sz="1200" dirty="0" err="1"/>
              <a:t>i</a:t>
            </a:r>
            <a:r>
              <a:rPr lang="en-GB" sz="1200" dirty="0"/>
              <a:t> </a:t>
            </a:r>
            <a:r>
              <a:rPr lang="en-GB" sz="1200" dirty="0" err="1"/>
              <a:t>loro</a:t>
            </a:r>
            <a:r>
              <a:rPr lang="en-GB" sz="1200" dirty="0"/>
              <a:t> </a:t>
            </a:r>
            <a:r>
              <a:rPr lang="en-GB" sz="1200" dirty="0" err="1"/>
              <a:t>progetti</a:t>
            </a:r>
            <a:r>
              <a:rPr lang="en-GB" sz="1200" dirty="0"/>
              <a:t> o </a:t>
            </a:r>
            <a:r>
              <a:rPr lang="en-GB" sz="1200" dirty="0" err="1"/>
              <a:t>che</a:t>
            </a:r>
            <a:r>
              <a:rPr lang="en-GB" sz="1200" dirty="0"/>
              <a:t> </a:t>
            </a:r>
            <a:r>
              <a:rPr lang="en-GB" sz="1200" dirty="0" err="1"/>
              <a:t>i</a:t>
            </a:r>
            <a:r>
              <a:rPr lang="en-GB" sz="1200" dirty="0"/>
              <a:t> </a:t>
            </a:r>
            <a:r>
              <a:rPr lang="en-GB" sz="1200" dirty="0" err="1"/>
              <a:t>progetti</a:t>
            </a:r>
            <a:r>
              <a:rPr lang="en-GB" sz="1200" dirty="0"/>
              <a:t> </a:t>
            </a:r>
            <a:r>
              <a:rPr lang="en-GB" sz="1200" dirty="0" err="1"/>
              <a:t>completati</a:t>
            </a:r>
            <a:r>
              <a:rPr lang="en-GB" sz="1200" dirty="0"/>
              <a:t> </a:t>
            </a:r>
            <a:r>
              <a:rPr lang="en-GB" sz="1200" dirty="0" err="1"/>
              <a:t>soddisfino</a:t>
            </a:r>
            <a:r>
              <a:rPr lang="en-GB" sz="1200" dirty="0"/>
              <a:t> le </a:t>
            </a:r>
            <a:r>
              <a:rPr lang="en-GB" sz="1200" dirty="0" err="1"/>
              <a:t>aspettative</a:t>
            </a:r>
            <a:r>
              <a:rPr lang="en-GB" sz="1200" dirty="0"/>
              <a:t> </a:t>
            </a:r>
            <a:r>
              <a:rPr lang="en-GB" sz="1200" dirty="0" err="1"/>
              <a:t>dei</a:t>
            </a:r>
            <a:r>
              <a:rPr lang="en-GB" sz="1200" dirty="0"/>
              <a:t> </a:t>
            </a:r>
            <a:r>
              <a:rPr lang="en-GB" sz="1200" dirty="0" err="1"/>
              <a:t>finanziatori</a:t>
            </a:r>
            <a:r>
              <a:rPr lang="en-GB" sz="1200" dirty="0"/>
              <a:t>. </a:t>
            </a:r>
            <a:r>
              <a:rPr lang="en-GB" sz="1200" dirty="0" err="1"/>
              <a:t>Tuttavia</a:t>
            </a:r>
            <a:r>
              <a:rPr lang="en-GB" sz="1200" dirty="0"/>
              <a:t>, Kickstarter dispone di </a:t>
            </a:r>
            <a:r>
              <a:rPr lang="en-GB" sz="1200" dirty="0" err="1"/>
              <a:t>misure</a:t>
            </a:r>
            <a:r>
              <a:rPr lang="en-GB" sz="1200" dirty="0"/>
              <a:t> per </a:t>
            </a:r>
            <a:r>
              <a:rPr lang="en-GB" sz="1200" dirty="0" err="1"/>
              <a:t>proteggere</a:t>
            </a:r>
            <a:r>
              <a:rPr lang="en-GB" sz="1200" dirty="0"/>
              <a:t> la </a:t>
            </a:r>
            <a:r>
              <a:rPr lang="en-GB" sz="1200" dirty="0" err="1"/>
              <a:t>sua</a:t>
            </a:r>
            <a:r>
              <a:rPr lang="en-GB" sz="1200" dirty="0"/>
              <a:t> </a:t>
            </a:r>
            <a:r>
              <a:rPr lang="en-GB" sz="1200" dirty="0" err="1"/>
              <a:t>comunità</a:t>
            </a:r>
            <a:r>
              <a:rPr lang="en-GB" sz="1200" dirty="0"/>
              <a:t> e di procedure per </a:t>
            </a:r>
            <a:r>
              <a:rPr lang="en-GB" sz="1200" dirty="0" err="1"/>
              <a:t>segnalare</a:t>
            </a:r>
            <a:r>
              <a:rPr lang="en-GB" sz="1200" dirty="0"/>
              <a:t> </a:t>
            </a:r>
            <a:r>
              <a:rPr lang="en-GB" sz="1200" dirty="0" err="1"/>
              <a:t>progetti</a:t>
            </a:r>
            <a:r>
              <a:rPr lang="en-GB" sz="1200" dirty="0"/>
              <a:t> </a:t>
            </a:r>
            <a:r>
              <a:rPr lang="en-GB" sz="1200" dirty="0" err="1"/>
              <a:t>che</a:t>
            </a:r>
            <a:r>
              <a:rPr lang="en-GB" sz="1200" dirty="0"/>
              <a:t> </a:t>
            </a:r>
            <a:r>
              <a:rPr lang="en-GB" sz="1200" dirty="0" err="1"/>
              <a:t>violano</a:t>
            </a:r>
            <a:r>
              <a:rPr lang="en-GB" sz="1200" dirty="0"/>
              <a:t> le sue </a:t>
            </a:r>
            <a:r>
              <a:rPr lang="en-GB" sz="1200" dirty="0" err="1"/>
              <a:t>regole</a:t>
            </a:r>
            <a:r>
              <a:rPr lang="en-GB" sz="1200" dirty="0"/>
              <a:t>, le </a:t>
            </a:r>
            <a:r>
              <a:rPr lang="en-GB" sz="1200" dirty="0" err="1"/>
              <a:t>linee</a:t>
            </a:r>
            <a:r>
              <a:rPr lang="en-GB" sz="1200" dirty="0"/>
              <a:t> </a:t>
            </a:r>
            <a:r>
              <a:rPr lang="en-GB" sz="1200" dirty="0" err="1"/>
              <a:t>guida</a:t>
            </a:r>
            <a:r>
              <a:rPr lang="en-GB" sz="1200" dirty="0"/>
              <a:t> </a:t>
            </a:r>
            <a:r>
              <a:rPr lang="en-GB" sz="1200" dirty="0" err="1"/>
              <a:t>della</a:t>
            </a:r>
            <a:r>
              <a:rPr lang="en-GB" sz="1200" dirty="0"/>
              <a:t> </a:t>
            </a:r>
            <a:r>
              <a:rPr lang="en-GB" sz="1200" dirty="0" err="1"/>
              <a:t>comunità</a:t>
            </a:r>
            <a:r>
              <a:rPr lang="en-GB" sz="1200" dirty="0"/>
              <a:t> o </a:t>
            </a:r>
            <a:r>
              <a:rPr lang="en-GB" sz="1200" dirty="0" err="1"/>
              <a:t>i</a:t>
            </a:r>
            <a:r>
              <a:rPr lang="en-GB" sz="1200" dirty="0"/>
              <a:t> termini </a:t>
            </a:r>
            <a:r>
              <a:rPr lang="en-GB" sz="1200" dirty="0" err="1"/>
              <a:t>d'uso</a:t>
            </a:r>
            <a:r>
              <a:rPr lang="en-GB" sz="1200" dirty="0"/>
              <a:t>. </a:t>
            </a:r>
            <a:endParaRPr dirty="0"/>
          </a:p>
        </p:txBody>
      </p:sp>
      <p:sp>
        <p:nvSpPr>
          <p:cNvPr id="1251" name="Google Shape;1251;p37"/>
          <p:cNvSpPr txBox="1">
            <a:spLocks noGrp="1"/>
          </p:cNvSpPr>
          <p:nvPr>
            <p:ph type="body" idx="3"/>
          </p:nvPr>
        </p:nvSpPr>
        <p:spPr>
          <a:xfrm>
            <a:off x="1284437" y="4432980"/>
            <a:ext cx="4990799" cy="1397832"/>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lt1"/>
              </a:buClr>
              <a:buSzPts val="1200"/>
              <a:buNone/>
            </a:pPr>
            <a:r>
              <a:rPr lang="en-GB" dirty="0"/>
              <a:t>"Kickstarter è una </a:t>
            </a:r>
            <a:r>
              <a:rPr lang="en-GB" dirty="0" err="1"/>
              <a:t>comunità</a:t>
            </a:r>
            <a:r>
              <a:rPr lang="en-GB" dirty="0"/>
              <a:t> </a:t>
            </a:r>
            <a:r>
              <a:rPr lang="en-GB" dirty="0" err="1"/>
              <a:t>globale</a:t>
            </a:r>
            <a:r>
              <a:rPr lang="en-GB" dirty="0"/>
              <a:t> di </a:t>
            </a:r>
            <a:r>
              <a:rPr lang="en-GB" dirty="0" err="1"/>
              <a:t>persone</a:t>
            </a:r>
            <a:r>
              <a:rPr lang="en-GB" dirty="0"/>
              <a:t> </a:t>
            </a:r>
            <a:r>
              <a:rPr lang="en-GB" dirty="0" err="1"/>
              <a:t>molto</a:t>
            </a:r>
            <a:r>
              <a:rPr lang="en-GB" dirty="0"/>
              <a:t> </a:t>
            </a:r>
            <a:r>
              <a:rPr lang="en-GB" dirty="0" err="1"/>
              <a:t>attive</a:t>
            </a:r>
            <a:r>
              <a:rPr lang="en-GB" dirty="0"/>
              <a:t> e </a:t>
            </a:r>
            <a:r>
              <a:rPr lang="en-GB" dirty="0" err="1"/>
              <a:t>curiose</a:t>
            </a:r>
            <a:r>
              <a:rPr lang="en-GB" dirty="0"/>
              <a:t> con </a:t>
            </a:r>
            <a:r>
              <a:rPr lang="en-GB" dirty="0" err="1"/>
              <a:t>ogni</a:t>
            </a:r>
            <a:r>
              <a:rPr lang="en-GB" dirty="0"/>
              <a:t> </a:t>
            </a:r>
            <a:r>
              <a:rPr lang="en-GB" dirty="0" err="1"/>
              <a:t>sorta</a:t>
            </a:r>
            <a:r>
              <a:rPr lang="en-GB" dirty="0"/>
              <a:t> di </a:t>
            </a:r>
            <a:r>
              <a:rPr lang="en-GB" dirty="0" err="1"/>
              <a:t>oggetti</a:t>
            </a:r>
            <a:r>
              <a:rPr lang="en-GB" dirty="0"/>
              <a:t> e idee creative da </a:t>
            </a:r>
            <a:r>
              <a:rPr lang="en-GB" dirty="0" err="1"/>
              <a:t>condividere</a:t>
            </a:r>
            <a:r>
              <a:rPr lang="en-GB" dirty="0"/>
              <a:t> e </a:t>
            </a:r>
            <a:r>
              <a:rPr lang="en-GB" dirty="0" err="1"/>
              <a:t>sostenere</a:t>
            </a:r>
            <a:r>
              <a:rPr lang="en-GB" dirty="0"/>
              <a:t>. Non era solo </a:t>
            </a:r>
            <a:r>
              <a:rPr lang="en-GB" dirty="0" err="1"/>
              <a:t>basato</a:t>
            </a:r>
            <a:r>
              <a:rPr lang="en-GB" dirty="0"/>
              <a:t> </a:t>
            </a:r>
            <a:r>
              <a:rPr lang="en-GB" dirty="0" err="1"/>
              <a:t>sulla</a:t>
            </a:r>
            <a:r>
              <a:rPr lang="en-GB" dirty="0"/>
              <a:t> </a:t>
            </a:r>
            <a:r>
              <a:rPr lang="en-GB" dirty="0" err="1"/>
              <a:t>tecnologia</a:t>
            </a:r>
            <a:r>
              <a:rPr lang="en-GB" dirty="0"/>
              <a:t>; era </a:t>
            </a:r>
            <a:r>
              <a:rPr lang="en-GB" dirty="0" err="1"/>
              <a:t>basato</a:t>
            </a:r>
            <a:r>
              <a:rPr lang="en-GB" dirty="0"/>
              <a:t> </a:t>
            </a:r>
            <a:r>
              <a:rPr lang="en-GB" dirty="0" err="1"/>
              <a:t>sulla</a:t>
            </a:r>
            <a:r>
              <a:rPr lang="en-GB" dirty="0"/>
              <a:t> </a:t>
            </a:r>
            <a:r>
              <a:rPr lang="en-GB" dirty="0" err="1"/>
              <a:t>scoperta</a:t>
            </a:r>
            <a:r>
              <a:rPr lang="en-GB" dirty="0"/>
              <a:t>".</a:t>
            </a:r>
            <a:endParaRPr dirty="0"/>
          </a:p>
          <a:p>
            <a:pPr marL="0" lvl="0" indent="0" algn="ctr" rtl="0">
              <a:lnSpc>
                <a:spcPct val="100000"/>
              </a:lnSpc>
              <a:spcBef>
                <a:spcPts val="0"/>
              </a:spcBef>
              <a:spcAft>
                <a:spcPts val="0"/>
              </a:spcAft>
              <a:buClr>
                <a:schemeClr val="lt1"/>
              </a:buClr>
              <a:buSzPts val="1200"/>
              <a:buNone/>
            </a:pPr>
            <a:endParaRPr dirty="0"/>
          </a:p>
          <a:p>
            <a:pPr marL="0" lvl="0" indent="0" algn="ctr" rtl="0">
              <a:lnSpc>
                <a:spcPct val="100000"/>
              </a:lnSpc>
              <a:spcBef>
                <a:spcPts val="0"/>
              </a:spcBef>
              <a:spcAft>
                <a:spcPts val="0"/>
              </a:spcAft>
              <a:buClr>
                <a:schemeClr val="lt1"/>
              </a:buClr>
              <a:buSzPts val="1200"/>
              <a:buNone/>
            </a:pPr>
            <a:r>
              <a:rPr lang="en-GB" dirty="0"/>
              <a:t> - Linnea Gits</a:t>
            </a:r>
            <a:endParaRPr dirty="0"/>
          </a:p>
        </p:txBody>
      </p:sp>
      <p:sp>
        <p:nvSpPr>
          <p:cNvPr id="1252" name="Google Shape;1252;p37"/>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Ora che avete avuto una buona introduzione a Kickstarter, perché non provate </a:t>
            </a:r>
            <a:r>
              <a:rPr lang="en-GB" sz="1200">
                <a:latin typeface="Calibri"/>
                <a:ea typeface="Calibri"/>
                <a:cs typeface="Calibri"/>
                <a:sym typeface="Calibri"/>
              </a:rPr>
              <a:t>voi stessi: </a:t>
            </a:r>
            <a:r>
              <a:rPr lang="en-GB" sz="1200" u="sng">
                <a:solidFill>
                  <a:srgbClr val="1155CC"/>
                </a:solidFill>
                <a:latin typeface="Calibri"/>
                <a:ea typeface="Calibri"/>
                <a:cs typeface="Calibri"/>
                <a:sym typeface="Calibri"/>
              </a:rPr>
              <a:t>https://www.kickstarter.com/signup </a:t>
            </a:r>
            <a:endParaRPr sz="1200">
              <a:latin typeface="Calibri"/>
              <a:ea typeface="Calibri"/>
              <a:cs typeface="Calibri"/>
              <a:sym typeface="Calibri"/>
            </a:endParaRPr>
          </a:p>
        </p:txBody>
      </p:sp>
      <p:sp>
        <p:nvSpPr>
          <p:cNvPr id="1253" name="Google Shape;1253;p37"/>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dirty="0"/>
              <a:t>VANTAGGI</a:t>
            </a:r>
            <a:endParaRPr dirty="0"/>
          </a:p>
        </p:txBody>
      </p:sp>
      <p:sp>
        <p:nvSpPr>
          <p:cNvPr id="1254" name="Google Shape;1254;p37"/>
          <p:cNvSpPr txBox="1">
            <a:spLocks noGrp="1"/>
          </p:cNvSpPr>
          <p:nvPr>
            <p:ph type="body" idx="7"/>
          </p:nvPr>
        </p:nvSpPr>
        <p:spPr>
          <a:xfrm>
            <a:off x="975616" y="2293583"/>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LIMITAZIONI</a:t>
            </a:r>
            <a:endParaRPr/>
          </a:p>
        </p:txBody>
      </p:sp>
      <p:sp>
        <p:nvSpPr>
          <p:cNvPr id="1255" name="Google Shape;1255;p37"/>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37</a:t>
            </a:fld>
            <a:endParaRPr/>
          </a:p>
        </p:txBody>
      </p:sp>
      <p:sp>
        <p:nvSpPr>
          <p:cNvPr id="1256" name="Google Shape;1256;p37"/>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dirty="0"/>
              <a:t>INIZIARE A LAVORARE</a:t>
            </a:r>
            <a:endParaRPr dirty="0"/>
          </a:p>
        </p:txBody>
      </p:sp>
      <p:grpSp>
        <p:nvGrpSpPr>
          <p:cNvPr id="1257" name="Google Shape;1257;p37"/>
          <p:cNvGrpSpPr/>
          <p:nvPr/>
        </p:nvGrpSpPr>
        <p:grpSpPr>
          <a:xfrm>
            <a:off x="6223922" y="3806619"/>
            <a:ext cx="1236033" cy="838373"/>
            <a:chOff x="3400450" y="986392"/>
            <a:chExt cx="1487826" cy="1083162"/>
          </a:xfrm>
        </p:grpSpPr>
        <p:sp>
          <p:nvSpPr>
            <p:cNvPr id="1258" name="Google Shape;1258;p37"/>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59" name="Google Shape;1259;p37"/>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260" name="Google Shape;1260;p37"/>
          <p:cNvSpPr/>
          <p:nvPr/>
        </p:nvSpPr>
        <p:spPr>
          <a:xfrm>
            <a:off x="441224"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1" name="Google Shape;1261;p37"/>
          <p:cNvSpPr/>
          <p:nvPr/>
        </p:nvSpPr>
        <p:spPr>
          <a:xfrm>
            <a:off x="408185" y="2489395"/>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62" name="Google Shape;1262;p37"/>
          <p:cNvGrpSpPr/>
          <p:nvPr/>
        </p:nvGrpSpPr>
        <p:grpSpPr>
          <a:xfrm>
            <a:off x="410761" y="6238005"/>
            <a:ext cx="363752" cy="363565"/>
            <a:chOff x="8228545" y="6047284"/>
            <a:chExt cx="363752" cy="363565"/>
          </a:xfrm>
        </p:grpSpPr>
        <p:sp>
          <p:nvSpPr>
            <p:cNvPr id="1263" name="Google Shape;1263;p37"/>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4" name="Google Shape;1264;p37"/>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5" name="Google Shape;1265;p37"/>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1266" name="Google Shape;1266;p37"/>
          <p:cNvPicPr preferRelativeResize="0">
            <a:picLocks noGrp="1"/>
          </p:cNvPicPr>
          <p:nvPr>
            <p:ph type="pic" idx="5"/>
          </p:nvPr>
        </p:nvPicPr>
        <p:blipFill rotWithShape="1">
          <a:blip r:embed="rId3">
            <a:alphaModFix/>
          </a:blip>
          <a:srcRect l="1384" r="1384"/>
          <a:stretch/>
        </p:blipFill>
        <p:spPr>
          <a:xfrm>
            <a:off x="3714875" y="7538319"/>
            <a:ext cx="2981385" cy="1681297"/>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270"/>
        <p:cNvGrpSpPr/>
        <p:nvPr/>
      </p:nvGrpSpPr>
      <p:grpSpPr>
        <a:xfrm>
          <a:off x="0" y="0"/>
          <a:ext cx="0" cy="0"/>
          <a:chOff x="0" y="0"/>
          <a:chExt cx="0" cy="0"/>
        </a:xfrm>
      </p:grpSpPr>
      <p:pic>
        <p:nvPicPr>
          <p:cNvPr id="1271" name="Google Shape;1271;p38"/>
          <p:cNvPicPr preferRelativeResize="0">
            <a:picLocks noGrp="1"/>
          </p:cNvPicPr>
          <p:nvPr>
            <p:ph type="pic" idx="5"/>
          </p:nvPr>
        </p:nvPicPr>
        <p:blipFill rotWithShape="1">
          <a:blip r:embed="rId3">
            <a:alphaModFix/>
          </a:blip>
          <a:srcRect l="6714" r="6713"/>
          <a:stretch/>
        </p:blipFill>
        <p:spPr>
          <a:xfrm>
            <a:off x="1830749" y="6637477"/>
            <a:ext cx="4103792" cy="2654091"/>
          </a:xfrm>
          <a:prstGeom prst="rect">
            <a:avLst/>
          </a:prstGeom>
          <a:solidFill>
            <a:schemeClr val="lt1"/>
          </a:solidFill>
          <a:ln>
            <a:noFill/>
          </a:ln>
        </p:spPr>
      </p:pic>
      <p:sp>
        <p:nvSpPr>
          <p:cNvPr id="1272" name="Google Shape;1272;p38"/>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1273" name="Google Shape;1273;p38"/>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a:solidFill>
                  <a:srgbClr val="23385C"/>
                </a:solidFill>
              </a:rPr>
              <a:t>Abbiamo raccolto e creato alcuni video di casi di studio che vi daranno ulteriori informazioni su Indiegogo e su come può essere utilizzato!</a:t>
            </a:r>
            <a:endParaRPr sz="1600"/>
          </a:p>
        </p:txBody>
      </p:sp>
      <p:sp>
        <p:nvSpPr>
          <p:cNvPr id="1274" name="Google Shape;1274;p38"/>
          <p:cNvSpPr txBox="1">
            <a:spLocks noGrp="1"/>
          </p:cNvSpPr>
          <p:nvPr>
            <p:ph type="body" idx="3"/>
          </p:nvPr>
        </p:nvSpPr>
        <p:spPr>
          <a:xfrm>
            <a:off x="541976" y="1654567"/>
            <a:ext cx="6681337" cy="1766967"/>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400"/>
              <a:buFont typeface="Arial"/>
              <a:buNone/>
            </a:pPr>
            <a:r>
              <a:rPr lang="en-GB" sz="1400"/>
              <a:t>Indiegogo (https://www.indiegogo.com) è una piattaforma di crowdfunding che consente alle persone di raccogliere fondi per un'idea, un ente di beneficenza o un'impresa in fase di avvio. Il sito si basa su un sistema di ricompense, ovvero i donatori, gli investitori o i clienti disposti a contribuire al finanziamento di un progetto o di un prodotto possono donare e ricevere un regalo (perk), piuttosto che una partecipazione azionaria nell'azienda.</a:t>
            </a:r>
            <a:endParaRPr/>
          </a:p>
        </p:txBody>
      </p:sp>
      <p:sp>
        <p:nvSpPr>
          <p:cNvPr id="1275" name="Google Shape;1275;p38"/>
          <p:cNvSpPr txBox="1">
            <a:spLocks noGrp="1"/>
          </p:cNvSpPr>
          <p:nvPr>
            <p:ph type="body" idx="4"/>
          </p:nvPr>
        </p:nvSpPr>
        <p:spPr>
          <a:xfrm>
            <a:off x="126050" y="705203"/>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a:t>Indiegogo</a:t>
            </a:r>
            <a:endParaRPr/>
          </a:p>
        </p:txBody>
      </p:sp>
      <p:sp>
        <p:nvSpPr>
          <p:cNvPr id="1276" name="Google Shape;1276;p38"/>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38</a:t>
            </a:fld>
            <a:endParaRPr/>
          </a:p>
        </p:txBody>
      </p:sp>
      <p:grpSp>
        <p:nvGrpSpPr>
          <p:cNvPr id="1277" name="Google Shape;1277;p38"/>
          <p:cNvGrpSpPr/>
          <p:nvPr/>
        </p:nvGrpSpPr>
        <p:grpSpPr>
          <a:xfrm>
            <a:off x="518535" y="4715197"/>
            <a:ext cx="372577" cy="372258"/>
            <a:chOff x="493699" y="4805485"/>
            <a:chExt cx="372577" cy="372258"/>
          </a:xfrm>
        </p:grpSpPr>
        <p:sp>
          <p:nvSpPr>
            <p:cNvPr id="1278" name="Google Shape;1278;p38"/>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9" name="Google Shape;1279;p38"/>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0" name="Google Shape;1280;p38"/>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1" name="Google Shape;1281;p38"/>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2" name="Google Shape;1282;p38"/>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3" name="Google Shape;1283;p38"/>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4" name="Google Shape;1284;p38"/>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5" name="Google Shape;1285;p38"/>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6" name="Google Shape;1286;p38"/>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7" name="Google Shape;1287;p38"/>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8" name="Google Shape;1288;p38"/>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9" name="Google Shape;1289;p38"/>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0" name="Google Shape;1290;p38"/>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1" name="Google Shape;1291;p38"/>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2" name="Google Shape;1292;p38"/>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293" name="Google Shape;1293;p38"/>
          <p:cNvGrpSpPr/>
          <p:nvPr/>
        </p:nvGrpSpPr>
        <p:grpSpPr>
          <a:xfrm>
            <a:off x="6724171" y="694451"/>
            <a:ext cx="293767" cy="413214"/>
            <a:chOff x="623392" y="434516"/>
            <a:chExt cx="293767" cy="413214"/>
          </a:xfrm>
        </p:grpSpPr>
        <p:sp>
          <p:nvSpPr>
            <p:cNvPr id="1294" name="Google Shape;1294;p38"/>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5" name="Google Shape;1295;p38"/>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6" name="Google Shape;1296;p38"/>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7" name="Google Shape;1297;p38"/>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8" name="Google Shape;1298;p38"/>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9" name="Google Shape;1299;p38"/>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0" name="Google Shape;1300;p38"/>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1" name="Google Shape;1301;p38"/>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2" name="Google Shape;1302;p38"/>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3" name="Google Shape;1303;p38"/>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4" name="Google Shape;1304;p38"/>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305" name="Google Shape;1305;p38"/>
          <p:cNvSpPr/>
          <p:nvPr/>
        </p:nvSpPr>
        <p:spPr>
          <a:xfrm>
            <a:off x="5295982" y="8941282"/>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6" name="Google Shape;1306;p38"/>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Clicca QUI per guardare e imparare</a:t>
            </a:r>
            <a:endParaRPr sz="1400" b="0" i="0">
              <a:solidFill>
                <a:schemeClr val="lt1"/>
              </a:solidFill>
              <a:latin typeface="Calibri"/>
              <a:ea typeface="Calibri"/>
              <a:cs typeface="Calibri"/>
              <a:sym typeface="Calibri"/>
            </a:endParaRPr>
          </a:p>
        </p:txBody>
      </p:sp>
      <p:sp>
        <p:nvSpPr>
          <p:cNvPr id="1307" name="Google Shape;1307;p38"/>
          <p:cNvSpPr/>
          <p:nvPr/>
        </p:nvSpPr>
        <p:spPr>
          <a:xfrm>
            <a:off x="2423987" y="105314"/>
            <a:ext cx="1465690" cy="1267491"/>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08" name="Google Shape;1308;p38"/>
          <p:cNvPicPr preferRelativeResize="0"/>
          <p:nvPr/>
        </p:nvPicPr>
        <p:blipFill rotWithShape="1">
          <a:blip r:embed="rId5">
            <a:alphaModFix/>
          </a:blip>
          <a:srcRect/>
          <a:stretch/>
        </p:blipFill>
        <p:spPr>
          <a:xfrm>
            <a:off x="2546224" y="397022"/>
            <a:ext cx="1206317" cy="63882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312"/>
        <p:cNvGrpSpPr/>
        <p:nvPr/>
      </p:nvGrpSpPr>
      <p:grpSpPr>
        <a:xfrm>
          <a:off x="0" y="0"/>
          <a:ext cx="0" cy="0"/>
          <a:chOff x="0" y="0"/>
          <a:chExt cx="0" cy="0"/>
        </a:xfrm>
      </p:grpSpPr>
      <p:sp>
        <p:nvSpPr>
          <p:cNvPr id="1313" name="Google Shape;1313;p39"/>
          <p:cNvSpPr txBox="1">
            <a:spLocks noGrp="1"/>
          </p:cNvSpPr>
          <p:nvPr>
            <p:ph type="body" idx="1"/>
          </p:nvPr>
        </p:nvSpPr>
        <p:spPr>
          <a:xfrm>
            <a:off x="895819" y="753599"/>
            <a:ext cx="6464444" cy="144638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Indiegogo offre risorse, suggerimenti e strumenti per individui, aziende e organizzazioni non profit interessate ad avviare una campagna di crowdfunding.</a:t>
            </a:r>
            <a:endParaRPr/>
          </a:p>
          <a:p>
            <a:pPr marL="171450" marR="0" lvl="0" indent="-171450" algn="just" rtl="0">
              <a:lnSpc>
                <a:spcPct val="100000"/>
              </a:lnSpc>
              <a:spcBef>
                <a:spcPts val="0"/>
              </a:spcBef>
              <a:spcAft>
                <a:spcPts val="0"/>
              </a:spcAft>
              <a:buClr>
                <a:srgbClr val="E54526"/>
              </a:buClr>
              <a:buSzPts val="1100"/>
              <a:buFont typeface="Arial"/>
              <a:buChar char="•"/>
            </a:pPr>
            <a:r>
              <a:rPr lang="en-GB"/>
              <a:t>Indiegogo pubblica il dietro le quinte delle persone che stanno dietro ai progetti o ai prodotti e le storie di successo per trarne ispirazione.  </a:t>
            </a:r>
            <a:endParaRPr/>
          </a:p>
          <a:p>
            <a:pPr marL="171450" marR="0" lvl="0" indent="-171450" algn="just" rtl="0">
              <a:lnSpc>
                <a:spcPct val="100000"/>
              </a:lnSpc>
              <a:spcBef>
                <a:spcPts val="0"/>
              </a:spcBef>
              <a:spcAft>
                <a:spcPts val="0"/>
              </a:spcAft>
              <a:buClr>
                <a:srgbClr val="E54526"/>
              </a:buClr>
              <a:buSzPts val="1100"/>
              <a:buFont typeface="Arial"/>
              <a:buChar char="•"/>
            </a:pPr>
            <a:r>
              <a:rPr lang="en-GB"/>
              <a:t>Indiegogo fornisce un supporto di esperti e partnership esclusive per potenziare le campagne.</a:t>
            </a:r>
            <a:endParaRPr/>
          </a:p>
          <a:p>
            <a:pPr marL="171450" marR="0" lvl="0" indent="-171450" algn="just" rtl="0">
              <a:lnSpc>
                <a:spcPct val="100000"/>
              </a:lnSpc>
              <a:spcBef>
                <a:spcPts val="0"/>
              </a:spcBef>
              <a:spcAft>
                <a:spcPts val="0"/>
              </a:spcAft>
              <a:buClr>
                <a:srgbClr val="E54526"/>
              </a:buClr>
              <a:buSzPts val="1100"/>
              <a:buFont typeface="Arial"/>
              <a:buChar char="•"/>
            </a:pPr>
            <a:r>
              <a:rPr lang="en-GB"/>
              <a:t>Indiegogo offre la libertà di raccogliere fondi per qualsiasi cosa e da qualsiasi parte del mondo.</a:t>
            </a:r>
            <a:endParaRPr/>
          </a:p>
          <a:p>
            <a:pPr marL="171450" marR="0" lvl="0" indent="-171450" algn="just" rtl="0">
              <a:lnSpc>
                <a:spcPct val="100000"/>
              </a:lnSpc>
              <a:spcBef>
                <a:spcPts val="0"/>
              </a:spcBef>
              <a:spcAft>
                <a:spcPts val="0"/>
              </a:spcAft>
              <a:buClr>
                <a:srgbClr val="E54526"/>
              </a:buClr>
              <a:buSzPts val="1100"/>
              <a:buFont typeface="Arial"/>
              <a:buChar char="•"/>
            </a:pPr>
            <a:r>
              <a:rPr lang="en-GB"/>
              <a:t>Quando una campagna di crowdfunding si conclude con successo, Indiegogo InDemand offre l'opportunità di continuare a raccogliere fondi e costruire la comunità dei finanziatori anche dopo la fine della campagna.</a:t>
            </a:r>
            <a:endParaRPr/>
          </a:p>
          <a:p>
            <a:pPr marL="0" lvl="0" indent="0" algn="just" rtl="0">
              <a:lnSpc>
                <a:spcPct val="100000"/>
              </a:lnSpc>
              <a:spcBef>
                <a:spcPts val="0"/>
              </a:spcBef>
              <a:spcAft>
                <a:spcPts val="0"/>
              </a:spcAft>
              <a:buSzPts val="1100"/>
              <a:buNone/>
            </a:pPr>
            <a:endParaRPr/>
          </a:p>
          <a:p>
            <a:pPr marL="0" lvl="0" indent="0" algn="just" rtl="0">
              <a:lnSpc>
                <a:spcPct val="100000"/>
              </a:lnSpc>
              <a:spcBef>
                <a:spcPts val="0"/>
              </a:spcBef>
              <a:spcAft>
                <a:spcPts val="0"/>
              </a:spcAft>
              <a:buSzPts val="1100"/>
              <a:buNone/>
            </a:pPr>
            <a:endParaRPr/>
          </a:p>
        </p:txBody>
      </p:sp>
      <p:sp>
        <p:nvSpPr>
          <p:cNvPr id="1314" name="Google Shape;1314;p39"/>
          <p:cNvSpPr txBox="1">
            <a:spLocks noGrp="1"/>
          </p:cNvSpPr>
          <p:nvPr>
            <p:ph type="body" idx="2"/>
          </p:nvPr>
        </p:nvSpPr>
        <p:spPr>
          <a:xfrm>
            <a:off x="956378" y="2737762"/>
            <a:ext cx="5972108" cy="1489205"/>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dirty="0"/>
              <a:t>Indiegogo </a:t>
            </a:r>
            <a:r>
              <a:rPr lang="en-GB" dirty="0" err="1"/>
              <a:t>applica</a:t>
            </a:r>
            <a:r>
              <a:rPr lang="en-GB" dirty="0"/>
              <a:t> una </a:t>
            </a:r>
            <a:r>
              <a:rPr lang="en-GB" dirty="0" err="1"/>
              <a:t>commissione</a:t>
            </a:r>
            <a:r>
              <a:rPr lang="en-GB" dirty="0"/>
              <a:t> del 5% </a:t>
            </a:r>
            <a:r>
              <a:rPr lang="en-GB" dirty="0" err="1"/>
              <a:t>su</a:t>
            </a:r>
            <a:r>
              <a:rPr lang="en-GB" dirty="0"/>
              <a:t> tutti </a:t>
            </a:r>
            <a:r>
              <a:rPr lang="en-GB" dirty="0" err="1"/>
              <a:t>i</a:t>
            </a:r>
            <a:r>
              <a:rPr lang="en-GB" dirty="0"/>
              <a:t> </a:t>
            </a:r>
            <a:r>
              <a:rPr lang="en-GB" dirty="0" err="1"/>
              <a:t>fondi</a:t>
            </a:r>
            <a:r>
              <a:rPr lang="en-GB" dirty="0"/>
              <a:t> </a:t>
            </a:r>
            <a:r>
              <a:rPr lang="en-GB" dirty="0" err="1"/>
              <a:t>raccolti</a:t>
            </a:r>
            <a:r>
              <a:rPr lang="en-GB" dirty="0"/>
              <a:t> per una campagna. Le </a:t>
            </a:r>
            <a:r>
              <a:rPr lang="en-GB" dirty="0" err="1"/>
              <a:t>commissioni</a:t>
            </a:r>
            <a:r>
              <a:rPr lang="en-GB" dirty="0"/>
              <a:t> </a:t>
            </a:r>
            <a:r>
              <a:rPr lang="en-GB" dirty="0" err="1"/>
              <a:t>vengono</a:t>
            </a:r>
            <a:r>
              <a:rPr lang="en-GB" dirty="0"/>
              <a:t> </a:t>
            </a:r>
            <a:r>
              <a:rPr lang="en-GB" dirty="0" err="1"/>
              <a:t>calcolate</a:t>
            </a:r>
            <a:r>
              <a:rPr lang="en-GB" dirty="0"/>
              <a:t> e </a:t>
            </a:r>
            <a:r>
              <a:rPr lang="en-GB" dirty="0" err="1"/>
              <a:t>detratte</a:t>
            </a:r>
            <a:r>
              <a:rPr lang="en-GB" dirty="0"/>
              <a:t> </a:t>
            </a:r>
            <a:r>
              <a:rPr lang="en-GB" dirty="0" err="1"/>
              <a:t>dai</a:t>
            </a:r>
            <a:r>
              <a:rPr lang="en-GB" dirty="0"/>
              <a:t> </a:t>
            </a:r>
            <a:r>
              <a:rPr lang="en-GB" dirty="0" err="1"/>
              <a:t>fondi</a:t>
            </a:r>
            <a:r>
              <a:rPr lang="en-GB" dirty="0"/>
              <a:t> </a:t>
            </a:r>
            <a:r>
              <a:rPr lang="en-GB" dirty="0" err="1"/>
              <a:t>effettivamente</a:t>
            </a:r>
            <a:r>
              <a:rPr lang="en-GB" dirty="0"/>
              <a:t> </a:t>
            </a:r>
            <a:r>
              <a:rPr lang="en-GB" dirty="0" err="1"/>
              <a:t>raccolti</a:t>
            </a:r>
            <a:r>
              <a:rPr lang="en-GB" dirty="0"/>
              <a:t> (non </a:t>
            </a:r>
            <a:r>
              <a:rPr lang="en-GB" dirty="0" err="1"/>
              <a:t>dagli</a:t>
            </a:r>
            <a:r>
              <a:rPr lang="en-GB" dirty="0"/>
              <a:t> </a:t>
            </a:r>
            <a:r>
              <a:rPr lang="en-GB" dirty="0" err="1"/>
              <a:t>obiettivi</a:t>
            </a:r>
            <a:r>
              <a:rPr lang="en-GB" dirty="0"/>
              <a:t> </a:t>
            </a:r>
            <a:r>
              <a:rPr lang="en-GB" dirty="0" err="1"/>
              <a:t>prefissati</a:t>
            </a:r>
            <a:r>
              <a:rPr lang="en-GB" dirty="0"/>
              <a:t>). Il </a:t>
            </a:r>
            <a:r>
              <a:rPr lang="en-GB" dirty="0" err="1"/>
              <a:t>suo</a:t>
            </a:r>
            <a:r>
              <a:rPr lang="en-GB" dirty="0"/>
              <a:t> </a:t>
            </a:r>
            <a:r>
              <a:rPr lang="en-GB" dirty="0" err="1"/>
              <a:t>processore</a:t>
            </a:r>
            <a:r>
              <a:rPr lang="en-GB" dirty="0"/>
              <a:t> di </a:t>
            </a:r>
            <a:r>
              <a:rPr lang="en-GB" dirty="0" err="1"/>
              <a:t>pagamento</a:t>
            </a:r>
            <a:r>
              <a:rPr lang="en-GB" dirty="0"/>
              <a:t> </a:t>
            </a:r>
            <a:r>
              <a:rPr lang="en-GB" dirty="0" err="1"/>
              <a:t>applica</a:t>
            </a:r>
            <a:r>
              <a:rPr lang="en-GB" dirty="0"/>
              <a:t> </a:t>
            </a:r>
            <a:r>
              <a:rPr lang="en-GB" dirty="0" err="1"/>
              <a:t>anche</a:t>
            </a:r>
            <a:r>
              <a:rPr lang="en-GB" dirty="0"/>
              <a:t> una </a:t>
            </a:r>
            <a:r>
              <a:rPr lang="en-GB" dirty="0" err="1"/>
              <a:t>commissione</a:t>
            </a:r>
            <a:r>
              <a:rPr lang="en-GB" dirty="0"/>
              <a:t> di </a:t>
            </a:r>
            <a:r>
              <a:rPr lang="en-GB" dirty="0" err="1"/>
              <a:t>elaborazione</a:t>
            </a:r>
            <a:r>
              <a:rPr lang="en-GB" dirty="0"/>
              <a:t> </a:t>
            </a:r>
            <a:r>
              <a:rPr lang="en-GB" dirty="0" err="1"/>
              <a:t>che</a:t>
            </a:r>
            <a:r>
              <a:rPr lang="en-GB" dirty="0"/>
              <a:t> varia a </a:t>
            </a:r>
            <a:r>
              <a:rPr lang="en-GB" dirty="0" err="1"/>
              <a:t>seconda</a:t>
            </a:r>
            <a:r>
              <a:rPr lang="en-GB" dirty="0"/>
              <a:t> </a:t>
            </a:r>
            <a:r>
              <a:rPr lang="en-GB" dirty="0" err="1"/>
              <a:t>della</a:t>
            </a:r>
            <a:r>
              <a:rPr lang="en-GB" dirty="0"/>
              <a:t> </a:t>
            </a:r>
            <a:r>
              <a:rPr lang="en-GB" dirty="0" err="1"/>
              <a:t>posizione</a:t>
            </a:r>
            <a:r>
              <a:rPr lang="en-GB" dirty="0"/>
              <a:t> e </a:t>
            </a:r>
            <a:r>
              <a:rPr lang="en-GB" dirty="0" err="1"/>
              <a:t>della</a:t>
            </a:r>
            <a:r>
              <a:rPr lang="en-GB" dirty="0"/>
              <a:t> valuta del </a:t>
            </a:r>
            <a:r>
              <a:rPr lang="en-GB" dirty="0" err="1"/>
              <a:t>promotore</a:t>
            </a:r>
            <a:r>
              <a:rPr lang="en-GB" dirty="0"/>
              <a:t> </a:t>
            </a:r>
            <a:r>
              <a:rPr lang="en-GB" dirty="0" err="1"/>
              <a:t>della</a:t>
            </a:r>
            <a:r>
              <a:rPr lang="en-GB" dirty="0"/>
              <a:t> campagna.</a:t>
            </a:r>
            <a:endParaRPr dirty="0"/>
          </a:p>
          <a:p>
            <a:pPr marL="171450" marR="0" lvl="0" indent="-171450" algn="just" rtl="0">
              <a:lnSpc>
                <a:spcPct val="100000"/>
              </a:lnSpc>
              <a:spcBef>
                <a:spcPts val="0"/>
              </a:spcBef>
              <a:spcAft>
                <a:spcPts val="0"/>
              </a:spcAft>
              <a:buClr>
                <a:srgbClr val="E54526"/>
              </a:buClr>
              <a:buSzPts val="1100"/>
              <a:buFont typeface="Arial"/>
              <a:buChar char="•"/>
            </a:pPr>
            <a:r>
              <a:rPr lang="en-GB" dirty="0"/>
              <a:t>La </a:t>
            </a:r>
            <a:r>
              <a:rPr lang="en-GB" dirty="0" err="1"/>
              <a:t>mancata</a:t>
            </a:r>
            <a:r>
              <a:rPr lang="en-GB" dirty="0"/>
              <a:t> </a:t>
            </a:r>
            <a:r>
              <a:rPr lang="en-GB" dirty="0" err="1"/>
              <a:t>fornitura</a:t>
            </a:r>
            <a:r>
              <a:rPr lang="en-GB" dirty="0"/>
              <a:t> di aggiornamenti </a:t>
            </a:r>
            <a:r>
              <a:rPr lang="en-GB" dirty="0" err="1"/>
              <a:t>mensili</a:t>
            </a:r>
            <a:r>
              <a:rPr lang="en-GB" dirty="0"/>
              <a:t> e il </a:t>
            </a:r>
            <a:r>
              <a:rPr lang="en-GB" dirty="0" err="1"/>
              <a:t>mancato</a:t>
            </a:r>
            <a:r>
              <a:rPr lang="en-GB" dirty="0"/>
              <a:t> </a:t>
            </a:r>
            <a:r>
              <a:rPr lang="en-GB" dirty="0" err="1"/>
              <a:t>mantenimento</a:t>
            </a:r>
            <a:r>
              <a:rPr lang="en-GB" dirty="0"/>
              <a:t> di una </a:t>
            </a:r>
            <a:r>
              <a:rPr lang="en-GB" dirty="0" err="1"/>
              <a:t>comunicazione</a:t>
            </a:r>
            <a:r>
              <a:rPr lang="en-GB" dirty="0"/>
              <a:t> </a:t>
            </a:r>
            <a:r>
              <a:rPr lang="en-GB" dirty="0" err="1"/>
              <a:t>aperta</a:t>
            </a:r>
            <a:r>
              <a:rPr lang="en-GB" dirty="0"/>
              <a:t> </a:t>
            </a:r>
            <a:r>
              <a:rPr lang="en-GB" dirty="0" err="1"/>
              <a:t>possono</a:t>
            </a:r>
            <a:r>
              <a:rPr lang="en-GB" dirty="0"/>
              <a:t> </a:t>
            </a:r>
            <a:r>
              <a:rPr lang="en-GB" dirty="0" err="1"/>
              <a:t>comportare</a:t>
            </a:r>
            <a:r>
              <a:rPr lang="en-GB" dirty="0"/>
              <a:t> </a:t>
            </a:r>
            <a:r>
              <a:rPr lang="en-GB" dirty="0" err="1"/>
              <a:t>restrizioni</a:t>
            </a:r>
            <a:r>
              <a:rPr lang="en-GB" dirty="0"/>
              <a:t> ai </a:t>
            </a:r>
            <a:r>
              <a:rPr lang="en-GB" dirty="0" err="1"/>
              <a:t>singoli</a:t>
            </a:r>
            <a:r>
              <a:rPr lang="en-GB" dirty="0"/>
              <a:t> account Indiegogo o la </a:t>
            </a:r>
            <a:r>
              <a:rPr lang="en-GB" dirty="0" err="1"/>
              <a:t>sospensione</a:t>
            </a:r>
            <a:r>
              <a:rPr lang="en-GB" dirty="0"/>
              <a:t> </a:t>
            </a:r>
            <a:r>
              <a:rPr lang="en-GB" dirty="0" err="1"/>
              <a:t>delle</a:t>
            </a:r>
            <a:r>
              <a:rPr lang="en-GB" dirty="0"/>
              <a:t> </a:t>
            </a:r>
            <a:r>
              <a:rPr lang="en-GB" dirty="0" err="1"/>
              <a:t>campagne</a:t>
            </a:r>
            <a:r>
              <a:rPr lang="en-GB" dirty="0"/>
              <a:t>.</a:t>
            </a:r>
            <a:endParaRPr dirty="0"/>
          </a:p>
        </p:txBody>
      </p:sp>
      <p:sp>
        <p:nvSpPr>
          <p:cNvPr id="1315" name="Google Shape;1315;p39"/>
          <p:cNvSpPr txBox="1">
            <a:spLocks noGrp="1"/>
          </p:cNvSpPr>
          <p:nvPr>
            <p:ph type="body" idx="3"/>
          </p:nvPr>
        </p:nvSpPr>
        <p:spPr>
          <a:xfrm>
            <a:off x="1284437" y="4344398"/>
            <a:ext cx="4990799" cy="1397832"/>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lt1"/>
              </a:buClr>
              <a:buSzPts val="1200"/>
              <a:buNone/>
            </a:pPr>
            <a:r>
              <a:rPr lang="en-GB"/>
              <a:t>"Indiegogo è stata la migliore piattaforma di crowdfunding tradizionale per noi. Il modo in cui promuovono, il modo in cui aiutano con il marketing digitale e anche a livello personale: la loro esperienza è stata impressionante e le persone con cui abbiamo parlato erano davvero appassionate di aiutarci."</a:t>
            </a:r>
            <a:endParaRPr/>
          </a:p>
          <a:p>
            <a:pPr marL="0" lvl="0" indent="0" algn="ctr" rtl="0">
              <a:lnSpc>
                <a:spcPct val="100000"/>
              </a:lnSpc>
              <a:spcBef>
                <a:spcPts val="0"/>
              </a:spcBef>
              <a:spcAft>
                <a:spcPts val="0"/>
              </a:spcAft>
              <a:buClr>
                <a:schemeClr val="lt1"/>
              </a:buClr>
              <a:buSzPts val="1200"/>
              <a:buNone/>
            </a:pPr>
            <a:endParaRPr/>
          </a:p>
          <a:p>
            <a:pPr marL="0" lvl="0" indent="0" algn="ctr" rtl="0">
              <a:lnSpc>
                <a:spcPct val="100000"/>
              </a:lnSpc>
              <a:spcBef>
                <a:spcPts val="0"/>
              </a:spcBef>
              <a:spcAft>
                <a:spcPts val="0"/>
              </a:spcAft>
              <a:buClr>
                <a:schemeClr val="lt1"/>
              </a:buClr>
              <a:buSzPts val="1200"/>
              <a:buNone/>
            </a:pPr>
            <a:r>
              <a:rPr lang="en-GB"/>
              <a:t> - Mihnea de Vries</a:t>
            </a:r>
            <a:endParaRPr/>
          </a:p>
        </p:txBody>
      </p:sp>
      <p:sp>
        <p:nvSpPr>
          <p:cNvPr id="1316" name="Google Shape;1316;p39"/>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Ora che avete avuto una buona introduzione a Indiegogo, perché non provarlo </a:t>
            </a:r>
            <a:r>
              <a:rPr lang="en-GB" sz="1200">
                <a:latin typeface="Calibri"/>
                <a:ea typeface="Calibri"/>
                <a:cs typeface="Calibri"/>
                <a:sym typeface="Calibri"/>
              </a:rPr>
              <a:t>da soli: </a:t>
            </a:r>
            <a:r>
              <a:rPr lang="en-GB" sz="1200"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a:t>
            </a:r>
            <a:r>
              <a:rPr lang="en-GB" sz="1200">
                <a:latin typeface="Calibri"/>
                <a:ea typeface="Calibri"/>
                <a:cs typeface="Calibri"/>
                <a:sym typeface="Calibri"/>
              </a:rPr>
              <a:t>//www.indiegogo.com/campaigns/new#/ </a:t>
            </a:r>
            <a:endParaRPr sz="1200">
              <a:latin typeface="Calibri"/>
              <a:ea typeface="Calibri"/>
              <a:cs typeface="Calibri"/>
              <a:sym typeface="Calibri"/>
            </a:endParaRPr>
          </a:p>
        </p:txBody>
      </p:sp>
      <p:sp>
        <p:nvSpPr>
          <p:cNvPr id="1317" name="Google Shape;1317;p39"/>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VANTAGGI</a:t>
            </a:r>
            <a:endParaRPr/>
          </a:p>
        </p:txBody>
      </p:sp>
      <p:sp>
        <p:nvSpPr>
          <p:cNvPr id="1318" name="Google Shape;1318;p39"/>
          <p:cNvSpPr txBox="1">
            <a:spLocks noGrp="1"/>
          </p:cNvSpPr>
          <p:nvPr>
            <p:ph type="body" idx="7"/>
          </p:nvPr>
        </p:nvSpPr>
        <p:spPr>
          <a:xfrm>
            <a:off x="975616" y="2293583"/>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LIMITAZIONI</a:t>
            </a:r>
            <a:endParaRPr/>
          </a:p>
        </p:txBody>
      </p:sp>
      <p:sp>
        <p:nvSpPr>
          <p:cNvPr id="1319" name="Google Shape;1319;p39"/>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39</a:t>
            </a:fld>
            <a:endParaRPr/>
          </a:p>
        </p:txBody>
      </p:sp>
      <p:sp>
        <p:nvSpPr>
          <p:cNvPr id="1320" name="Google Shape;1320;p39"/>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INIZIARE A LAVORARE</a:t>
            </a:r>
            <a:endParaRPr/>
          </a:p>
        </p:txBody>
      </p:sp>
      <p:grpSp>
        <p:nvGrpSpPr>
          <p:cNvPr id="1321" name="Google Shape;1321;p39"/>
          <p:cNvGrpSpPr/>
          <p:nvPr/>
        </p:nvGrpSpPr>
        <p:grpSpPr>
          <a:xfrm>
            <a:off x="6223922" y="3806619"/>
            <a:ext cx="1236033" cy="838373"/>
            <a:chOff x="3400450" y="986392"/>
            <a:chExt cx="1487826" cy="1083162"/>
          </a:xfrm>
        </p:grpSpPr>
        <p:sp>
          <p:nvSpPr>
            <p:cNvPr id="1322" name="Google Shape;1322;p3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3" name="Google Shape;1323;p3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324" name="Google Shape;1324;p39"/>
          <p:cNvSpPr/>
          <p:nvPr/>
        </p:nvSpPr>
        <p:spPr>
          <a:xfrm>
            <a:off x="441224"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5" name="Google Shape;1325;p39"/>
          <p:cNvSpPr/>
          <p:nvPr/>
        </p:nvSpPr>
        <p:spPr>
          <a:xfrm>
            <a:off x="408185" y="2489395"/>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326" name="Google Shape;1326;p39"/>
          <p:cNvGrpSpPr/>
          <p:nvPr/>
        </p:nvGrpSpPr>
        <p:grpSpPr>
          <a:xfrm>
            <a:off x="410761" y="6238005"/>
            <a:ext cx="363752" cy="363565"/>
            <a:chOff x="8228545" y="6047284"/>
            <a:chExt cx="363752" cy="363565"/>
          </a:xfrm>
        </p:grpSpPr>
        <p:sp>
          <p:nvSpPr>
            <p:cNvPr id="1327" name="Google Shape;1327;p39"/>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8" name="Google Shape;1328;p39"/>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9" name="Google Shape;1329;p39"/>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1330" name="Google Shape;1330;p39"/>
          <p:cNvPicPr preferRelativeResize="0">
            <a:picLocks noGrp="1"/>
          </p:cNvPicPr>
          <p:nvPr>
            <p:ph type="pic" idx="5"/>
          </p:nvPr>
        </p:nvPicPr>
        <p:blipFill rotWithShape="1">
          <a:blip r:embed="rId4">
            <a:alphaModFix/>
          </a:blip>
          <a:srcRect l="9091" r="9091"/>
          <a:stretch/>
        </p:blipFill>
        <p:spPr>
          <a:xfrm>
            <a:off x="3714875" y="7538319"/>
            <a:ext cx="2981385" cy="168129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4"/>
          <p:cNvSpPr txBox="1">
            <a:spLocks noGrp="1"/>
          </p:cNvSpPr>
          <p:nvPr>
            <p:ph type="body" idx="2"/>
          </p:nvPr>
        </p:nvSpPr>
        <p:spPr>
          <a:xfrm>
            <a:off x="1497294" y="4030164"/>
            <a:ext cx="1976657" cy="55006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E54526"/>
              </a:buClr>
              <a:buSzPts val="1400"/>
              <a:buNone/>
            </a:pPr>
            <a:r>
              <a:rPr lang="en-GB" dirty="0">
                <a:latin typeface="Calibri" panose="020F0502020204030204" pitchFamily="34" charset="0"/>
                <a:cs typeface="Calibri" panose="020F0502020204030204" pitchFamily="34" charset="0"/>
              </a:rPr>
              <a:t>PRESENTATION TOOLS</a:t>
            </a:r>
            <a:endParaRPr dirty="0">
              <a:latin typeface="Calibri" panose="020F0502020204030204" pitchFamily="34" charset="0"/>
              <a:cs typeface="Calibri" panose="020F0502020204030204" pitchFamily="34" charset="0"/>
            </a:endParaRPr>
          </a:p>
        </p:txBody>
      </p:sp>
      <p:sp>
        <p:nvSpPr>
          <p:cNvPr id="254" name="Google Shape;254;p4"/>
          <p:cNvSpPr txBox="1">
            <a:spLocks noGrp="1"/>
          </p:cNvSpPr>
          <p:nvPr>
            <p:ph type="body" idx="3"/>
          </p:nvPr>
        </p:nvSpPr>
        <p:spPr>
          <a:xfrm>
            <a:off x="1503730" y="4580229"/>
            <a:ext cx="1976656" cy="1410716"/>
          </a:xfrm>
          <a:prstGeom prst="rect">
            <a:avLst/>
          </a:prstGeom>
          <a:noFill/>
          <a:ln>
            <a:noFill/>
          </a:ln>
        </p:spPr>
        <p:txBody>
          <a:bodyPr spcFirstLastPara="1" wrap="square" lIns="91425" tIns="45700" rIns="91425" bIns="45700" anchor="t" anchorCtr="0">
            <a:normAutofit/>
          </a:bodyPr>
          <a:lstStyle/>
          <a:p>
            <a:pPr marL="171450" marR="0" lvl="0" indent="-171450" algn="l" rtl="0">
              <a:lnSpc>
                <a:spcPct val="100000"/>
              </a:lnSpc>
              <a:spcBef>
                <a:spcPts val="0"/>
              </a:spcBef>
              <a:spcAft>
                <a:spcPts val="0"/>
              </a:spcAft>
              <a:buClr>
                <a:srgbClr val="E54526"/>
              </a:buClr>
              <a:buSzPts val="1200"/>
              <a:buFont typeface="Arial"/>
              <a:buChar char="•"/>
            </a:pPr>
            <a:r>
              <a:rPr lang="en-GB" dirty="0">
                <a:latin typeface="Calibri" panose="020F0502020204030204" pitchFamily="34" charset="0"/>
                <a:cs typeface="Calibri" panose="020F0502020204030204" pitchFamily="34" charset="0"/>
              </a:rPr>
              <a:t>Canva……………………09</a:t>
            </a:r>
            <a:endParaRPr dirty="0">
              <a:latin typeface="Calibri" panose="020F0502020204030204" pitchFamily="34" charset="0"/>
              <a:cs typeface="Calibri" panose="020F0502020204030204" pitchFamily="34" charset="0"/>
            </a:endParaRPr>
          </a:p>
          <a:p>
            <a:pPr marL="171450" marR="0" lvl="0" indent="-171450" algn="l" rtl="0">
              <a:lnSpc>
                <a:spcPct val="100000"/>
              </a:lnSpc>
              <a:spcBef>
                <a:spcPts val="0"/>
              </a:spcBef>
              <a:spcAft>
                <a:spcPts val="0"/>
              </a:spcAft>
              <a:buClr>
                <a:srgbClr val="E54526"/>
              </a:buClr>
              <a:buSzPts val="1200"/>
              <a:buFont typeface="Arial"/>
              <a:buChar char="•"/>
            </a:pPr>
            <a:r>
              <a:rPr lang="en-GB" dirty="0">
                <a:latin typeface="Calibri" panose="020F0502020204030204" pitchFamily="34" charset="0"/>
                <a:cs typeface="Calibri" panose="020F0502020204030204" pitchFamily="34" charset="0"/>
              </a:rPr>
              <a:t>Prezi……………………… 11</a:t>
            </a:r>
            <a:endParaRPr dirty="0">
              <a:latin typeface="Calibri" panose="020F0502020204030204" pitchFamily="34" charset="0"/>
              <a:cs typeface="Calibri" panose="020F0502020204030204" pitchFamily="34" charset="0"/>
            </a:endParaRPr>
          </a:p>
          <a:p>
            <a:pPr marL="171450" marR="0" lvl="0" indent="-171450" algn="l" rtl="0">
              <a:lnSpc>
                <a:spcPct val="100000"/>
              </a:lnSpc>
              <a:spcBef>
                <a:spcPts val="0"/>
              </a:spcBef>
              <a:spcAft>
                <a:spcPts val="0"/>
              </a:spcAft>
              <a:buClr>
                <a:srgbClr val="E54526"/>
              </a:buClr>
              <a:buSzPts val="1200"/>
              <a:buFont typeface="Arial"/>
              <a:buChar char="•"/>
            </a:pPr>
            <a:r>
              <a:rPr lang="en-GB" dirty="0" err="1">
                <a:latin typeface="Calibri" panose="020F0502020204030204" pitchFamily="34" charset="0"/>
                <a:cs typeface="Calibri" panose="020F0502020204030204" pitchFamily="34" charset="0"/>
              </a:rPr>
              <a:t>Thinglink</a:t>
            </a:r>
            <a:r>
              <a:rPr lang="en-GB" dirty="0">
                <a:latin typeface="Calibri" panose="020F0502020204030204" pitchFamily="34" charset="0"/>
                <a:cs typeface="Calibri" panose="020F0502020204030204" pitchFamily="34" charset="0"/>
              </a:rPr>
              <a:t>………………..13</a:t>
            </a:r>
            <a:endParaRPr dirty="0">
              <a:latin typeface="Calibri" panose="020F0502020204030204" pitchFamily="34" charset="0"/>
              <a:cs typeface="Calibri" panose="020F0502020204030204" pitchFamily="34" charset="0"/>
            </a:endParaRPr>
          </a:p>
          <a:p>
            <a:pPr marL="171450" marR="0" lvl="0" indent="-95250" algn="l" rtl="0">
              <a:lnSpc>
                <a:spcPct val="100000"/>
              </a:lnSpc>
              <a:spcBef>
                <a:spcPts val="0"/>
              </a:spcBef>
              <a:spcAft>
                <a:spcPts val="0"/>
              </a:spcAft>
              <a:buClr>
                <a:srgbClr val="E54526"/>
              </a:buClr>
              <a:buSzPts val="1200"/>
              <a:buFont typeface="Arial"/>
              <a:buNone/>
            </a:pPr>
            <a:endParaRPr dirty="0">
              <a:latin typeface="Calibri" panose="020F0502020204030204" pitchFamily="34" charset="0"/>
              <a:cs typeface="Calibri" panose="020F0502020204030204" pitchFamily="34" charset="0"/>
            </a:endParaRPr>
          </a:p>
        </p:txBody>
      </p:sp>
      <p:sp>
        <p:nvSpPr>
          <p:cNvPr id="255" name="Google Shape;255;p4"/>
          <p:cNvSpPr txBox="1">
            <a:spLocks noGrp="1"/>
          </p:cNvSpPr>
          <p:nvPr>
            <p:ph type="body" idx="4"/>
          </p:nvPr>
        </p:nvSpPr>
        <p:spPr>
          <a:xfrm>
            <a:off x="4591630" y="4030164"/>
            <a:ext cx="1976657" cy="55006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E54526"/>
              </a:buClr>
              <a:buSzPts val="1400"/>
              <a:buNone/>
            </a:pPr>
            <a:r>
              <a:rPr lang="en-GB" dirty="0">
                <a:latin typeface="Calibri" panose="020F0502020204030204" pitchFamily="34" charset="0"/>
                <a:cs typeface="Calibri" panose="020F0502020204030204" pitchFamily="34" charset="0"/>
              </a:rPr>
              <a:t>SOCIAL TECHNOLOGY TOOLS</a:t>
            </a:r>
            <a:endParaRPr dirty="0">
              <a:latin typeface="Calibri" panose="020F0502020204030204" pitchFamily="34" charset="0"/>
              <a:cs typeface="Calibri" panose="020F0502020204030204" pitchFamily="34" charset="0"/>
            </a:endParaRPr>
          </a:p>
        </p:txBody>
      </p:sp>
      <p:sp>
        <p:nvSpPr>
          <p:cNvPr id="256" name="Google Shape;256;p4"/>
          <p:cNvSpPr txBox="1">
            <a:spLocks noGrp="1"/>
          </p:cNvSpPr>
          <p:nvPr>
            <p:ph type="body" idx="6"/>
          </p:nvPr>
        </p:nvSpPr>
        <p:spPr>
          <a:xfrm>
            <a:off x="1483227" y="2523801"/>
            <a:ext cx="5295211" cy="108210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827"/>
              </a:spcBef>
              <a:spcAft>
                <a:spcPts val="0"/>
              </a:spcAft>
              <a:buClr>
                <a:schemeClr val="dk1"/>
              </a:buClr>
              <a:buSzPts val="1100"/>
              <a:buFont typeface="Arial"/>
              <a:buNone/>
            </a:pPr>
            <a:r>
              <a:rPr lang="en-GB" dirty="0" err="1">
                <a:latin typeface="Calibri" panose="020F0502020204030204" pitchFamily="34" charset="0"/>
                <a:cs typeface="Calibri" panose="020F0502020204030204" pitchFamily="34" charset="0"/>
              </a:rPr>
              <a:t>Introduzione</a:t>
            </a:r>
            <a:r>
              <a:rPr lang="en-GB" dirty="0">
                <a:latin typeface="Calibri" panose="020F0502020204030204" pitchFamily="34" charset="0"/>
                <a:cs typeface="Calibri" panose="020F0502020204030204" pitchFamily="34" charset="0"/>
              </a:rPr>
              <a:t> .......................................................... 04</a:t>
            </a:r>
            <a:endParaRPr dirty="0">
              <a:latin typeface="Calibri" panose="020F0502020204030204" pitchFamily="34" charset="0"/>
              <a:cs typeface="Calibri" panose="020F0502020204030204" pitchFamily="34" charset="0"/>
            </a:endParaRPr>
          </a:p>
          <a:p>
            <a:pPr marL="0" marR="0" lvl="0" indent="0" algn="l" rtl="0">
              <a:lnSpc>
                <a:spcPct val="90000"/>
              </a:lnSpc>
              <a:spcBef>
                <a:spcPts val="827"/>
              </a:spcBef>
              <a:spcAft>
                <a:spcPts val="0"/>
              </a:spcAft>
              <a:buClr>
                <a:schemeClr val="dk1"/>
              </a:buClr>
              <a:buSzPts val="1100"/>
              <a:buFont typeface="Arial"/>
              <a:buNone/>
            </a:pPr>
            <a:r>
              <a:rPr lang="en-GB" dirty="0" err="1">
                <a:latin typeface="Calibri" panose="020F0502020204030204" pitchFamily="34" charset="0"/>
                <a:cs typeface="Calibri" panose="020F0502020204030204" pitchFamily="34" charset="0"/>
              </a:rPr>
              <a:t>Panoramica</a:t>
            </a:r>
            <a:r>
              <a:rPr lang="en-GB" dirty="0">
                <a:latin typeface="Calibri" panose="020F0502020204030204" pitchFamily="34" charset="0"/>
                <a:cs typeface="Calibri" panose="020F0502020204030204" pitchFamily="34" charset="0"/>
              </a:rPr>
              <a:t> del Toolkit ................................................... 05</a:t>
            </a:r>
            <a:endParaRPr dirty="0">
              <a:latin typeface="Calibri" panose="020F0502020204030204" pitchFamily="34" charset="0"/>
              <a:cs typeface="Calibri" panose="020F0502020204030204" pitchFamily="34" charset="0"/>
            </a:endParaRPr>
          </a:p>
          <a:p>
            <a:pPr marL="0" marR="0" lvl="0" indent="0" algn="l" rtl="0">
              <a:lnSpc>
                <a:spcPct val="90000"/>
              </a:lnSpc>
              <a:spcBef>
                <a:spcPts val="827"/>
              </a:spcBef>
              <a:spcAft>
                <a:spcPts val="0"/>
              </a:spcAft>
              <a:buClr>
                <a:schemeClr val="dk1"/>
              </a:buClr>
              <a:buSzPts val="1100"/>
              <a:buFont typeface="Arial"/>
              <a:buNone/>
            </a:pPr>
            <a:r>
              <a:rPr lang="en-GB" dirty="0">
                <a:latin typeface="Calibri" panose="020F0502020204030204" pitchFamily="34" charset="0"/>
                <a:cs typeface="Calibri" panose="020F0502020204030204" pitchFamily="34" charset="0"/>
              </a:rPr>
              <a:t>Come </a:t>
            </a:r>
            <a:r>
              <a:rPr lang="en-GB" dirty="0" err="1">
                <a:latin typeface="Calibri" panose="020F0502020204030204" pitchFamily="34" charset="0"/>
                <a:cs typeface="Calibri" panose="020F0502020204030204" pitchFamily="34" charset="0"/>
              </a:rPr>
              <a:t>utilizzare</a:t>
            </a:r>
            <a:r>
              <a:rPr lang="en-GB" dirty="0">
                <a:latin typeface="Calibri" panose="020F0502020204030204" pitchFamily="34" charset="0"/>
                <a:cs typeface="Calibri" panose="020F0502020204030204" pitchFamily="34" charset="0"/>
              </a:rPr>
              <a:t> il Toolkit </a:t>
            </a:r>
            <a:r>
              <a:rPr lang="en-GB" b="0" dirty="0">
                <a:solidFill>
                  <a:srgbClr val="4B4B4B"/>
                </a:solidFill>
                <a:latin typeface="Calibri" panose="020F0502020204030204" pitchFamily="34" charset="0"/>
                <a:ea typeface="Avenir"/>
                <a:cs typeface="Calibri" panose="020F0502020204030204" pitchFamily="34" charset="0"/>
                <a:sym typeface="Avenir"/>
              </a:rPr>
              <a:t>……………………….……………	06</a:t>
            </a:r>
            <a:endParaRPr dirty="0">
              <a:latin typeface="Calibri" panose="020F0502020204030204" pitchFamily="34" charset="0"/>
              <a:cs typeface="Calibri" panose="020F0502020204030204" pitchFamily="34" charset="0"/>
            </a:endParaRPr>
          </a:p>
        </p:txBody>
      </p:sp>
      <p:sp>
        <p:nvSpPr>
          <p:cNvPr id="257" name="Google Shape;257;p4"/>
          <p:cNvSpPr txBox="1">
            <a:spLocks noGrp="1"/>
          </p:cNvSpPr>
          <p:nvPr>
            <p:ph type="body" idx="7"/>
          </p:nvPr>
        </p:nvSpPr>
        <p:spPr>
          <a:xfrm>
            <a:off x="1428019" y="6077122"/>
            <a:ext cx="2451251" cy="55006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400"/>
              <a:buNone/>
            </a:pPr>
            <a:r>
              <a:rPr lang="en-GB">
                <a:latin typeface="Calibri" panose="020F0502020204030204" pitchFamily="34" charset="0"/>
                <a:cs typeface="Calibri" panose="020F0502020204030204" pitchFamily="34" charset="0"/>
              </a:rPr>
              <a:t>COLLABORATION TOOLS</a:t>
            </a:r>
            <a:endParaRPr>
              <a:latin typeface="Calibri" panose="020F0502020204030204" pitchFamily="34" charset="0"/>
              <a:cs typeface="Calibri" panose="020F0502020204030204" pitchFamily="34" charset="0"/>
            </a:endParaRPr>
          </a:p>
        </p:txBody>
      </p:sp>
      <p:sp>
        <p:nvSpPr>
          <p:cNvPr id="258" name="Google Shape;258;p4"/>
          <p:cNvSpPr txBox="1">
            <a:spLocks noGrp="1"/>
          </p:cNvSpPr>
          <p:nvPr>
            <p:ph type="body" idx="9"/>
          </p:nvPr>
        </p:nvSpPr>
        <p:spPr>
          <a:xfrm>
            <a:off x="4591630" y="6077122"/>
            <a:ext cx="1976657" cy="55006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400"/>
              <a:buNone/>
            </a:pPr>
            <a:r>
              <a:rPr lang="en-GB">
                <a:latin typeface="Calibri" panose="020F0502020204030204" pitchFamily="34" charset="0"/>
                <a:cs typeface="Calibri" panose="020F0502020204030204" pitchFamily="34" charset="0"/>
              </a:rPr>
              <a:t>CROWDSOURCING TOOLS</a:t>
            </a:r>
            <a:endParaRPr>
              <a:latin typeface="Calibri" panose="020F0502020204030204" pitchFamily="34" charset="0"/>
              <a:cs typeface="Calibri" panose="020F0502020204030204" pitchFamily="34" charset="0"/>
            </a:endParaRPr>
          </a:p>
        </p:txBody>
      </p:sp>
      <p:sp>
        <p:nvSpPr>
          <p:cNvPr id="259" name="Google Shape;259;p4"/>
          <p:cNvSpPr txBox="1">
            <a:spLocks noGrp="1"/>
          </p:cNvSpPr>
          <p:nvPr>
            <p:ph type="body" idx="14"/>
          </p:nvPr>
        </p:nvSpPr>
        <p:spPr>
          <a:xfrm>
            <a:off x="1490859" y="8124080"/>
            <a:ext cx="1976657" cy="55006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400"/>
              <a:buNone/>
            </a:pPr>
            <a:r>
              <a:rPr lang="en-GB">
                <a:latin typeface="Calibri" panose="020F0502020204030204" pitchFamily="34" charset="0"/>
                <a:cs typeface="Calibri" panose="020F0502020204030204" pitchFamily="34" charset="0"/>
              </a:rPr>
              <a:t>CULTURAL TOOLS</a:t>
            </a:r>
            <a:endParaRPr>
              <a:latin typeface="Calibri" panose="020F0502020204030204" pitchFamily="34" charset="0"/>
              <a:cs typeface="Calibri" panose="020F0502020204030204" pitchFamily="34" charset="0"/>
            </a:endParaRPr>
          </a:p>
        </p:txBody>
      </p:sp>
      <p:sp>
        <p:nvSpPr>
          <p:cNvPr id="260" name="Google Shape;260;p4"/>
          <p:cNvSpPr txBox="1">
            <a:spLocks noGrp="1"/>
          </p:cNvSpPr>
          <p:nvPr>
            <p:ph type="body" idx="15"/>
          </p:nvPr>
        </p:nvSpPr>
        <p:spPr>
          <a:xfrm>
            <a:off x="1503730" y="8674144"/>
            <a:ext cx="1976656" cy="1410716"/>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rgbClr val="E54526"/>
              </a:buClr>
              <a:buSzPts val="1200"/>
              <a:buFont typeface="Arial"/>
              <a:buChar char="•"/>
            </a:pPr>
            <a:r>
              <a:rPr lang="en-GB" dirty="0"/>
              <a:t>Eventbrite…………….…   41</a:t>
            </a:r>
            <a:endParaRPr dirty="0"/>
          </a:p>
          <a:p>
            <a:pPr marL="171450" marR="0" lvl="0" indent="-171450" algn="l" rtl="0">
              <a:lnSpc>
                <a:spcPct val="100000"/>
              </a:lnSpc>
              <a:spcBef>
                <a:spcPts val="0"/>
              </a:spcBef>
              <a:spcAft>
                <a:spcPts val="0"/>
              </a:spcAft>
              <a:buClr>
                <a:srgbClr val="E54526"/>
              </a:buClr>
              <a:buSzPts val="1200"/>
              <a:buFont typeface="Arial"/>
              <a:buChar char="•"/>
            </a:pPr>
            <a:r>
              <a:rPr lang="en-GB" dirty="0"/>
              <a:t>Google </a:t>
            </a:r>
            <a:r>
              <a:rPr lang="en-GB" dirty="0" err="1"/>
              <a:t>Art&amp;Culture</a:t>
            </a:r>
            <a:r>
              <a:rPr lang="en-GB" dirty="0"/>
              <a:t>…  43</a:t>
            </a:r>
            <a:endParaRPr dirty="0"/>
          </a:p>
          <a:p>
            <a:pPr marL="171450" marR="0" lvl="0" indent="-171450" algn="l" rtl="0">
              <a:lnSpc>
                <a:spcPct val="100000"/>
              </a:lnSpc>
              <a:spcBef>
                <a:spcPts val="0"/>
              </a:spcBef>
              <a:spcAft>
                <a:spcPts val="0"/>
              </a:spcAft>
              <a:buClr>
                <a:srgbClr val="E54526"/>
              </a:buClr>
              <a:buSzPts val="1200"/>
              <a:buFont typeface="Arial"/>
              <a:buChar char="•"/>
            </a:pPr>
            <a:r>
              <a:rPr lang="en-GB" dirty="0" err="1"/>
              <a:t>Showaround</a:t>
            </a:r>
            <a:r>
              <a:rPr lang="en-GB" dirty="0"/>
              <a:t>………….…  45</a:t>
            </a:r>
            <a:endParaRPr dirty="0"/>
          </a:p>
        </p:txBody>
      </p:sp>
      <p:sp>
        <p:nvSpPr>
          <p:cNvPr id="261" name="Google Shape;261;p4"/>
          <p:cNvSpPr txBox="1">
            <a:spLocks noGrp="1"/>
          </p:cNvSpPr>
          <p:nvPr>
            <p:ph type="body" idx="16"/>
          </p:nvPr>
        </p:nvSpPr>
        <p:spPr>
          <a:xfrm>
            <a:off x="4585195" y="8124080"/>
            <a:ext cx="1976657" cy="55006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400"/>
              <a:buNone/>
            </a:pPr>
            <a:r>
              <a:rPr lang="en-GB" dirty="0">
                <a:latin typeface="Calibri" panose="020F0502020204030204" pitchFamily="34" charset="0"/>
                <a:cs typeface="Calibri" panose="020F0502020204030204" pitchFamily="34" charset="0"/>
              </a:rPr>
              <a:t>CIVIC GOOD TOOLS</a:t>
            </a:r>
            <a:endParaRPr dirty="0">
              <a:latin typeface="Calibri" panose="020F0502020204030204" pitchFamily="34" charset="0"/>
              <a:cs typeface="Calibri" panose="020F0502020204030204" pitchFamily="34" charset="0"/>
            </a:endParaRPr>
          </a:p>
        </p:txBody>
      </p:sp>
      <p:sp>
        <p:nvSpPr>
          <p:cNvPr id="262" name="Google Shape;262;p4"/>
          <p:cNvSpPr txBox="1">
            <a:spLocks noGrp="1"/>
          </p:cNvSpPr>
          <p:nvPr>
            <p:ph type="body" idx="18"/>
          </p:nvPr>
        </p:nvSpPr>
        <p:spPr>
          <a:xfrm>
            <a:off x="629057" y="4087359"/>
            <a:ext cx="784346"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None/>
            </a:pPr>
            <a:r>
              <a:rPr lang="en-GB" dirty="0">
                <a:latin typeface="Calibri" panose="020F0502020204030204" pitchFamily="34" charset="0"/>
                <a:cs typeface="Calibri" panose="020F0502020204030204" pitchFamily="34" charset="0"/>
              </a:rPr>
              <a:t>01</a:t>
            </a:r>
            <a:endParaRPr dirty="0">
              <a:latin typeface="Calibri" panose="020F0502020204030204" pitchFamily="34" charset="0"/>
              <a:cs typeface="Calibri" panose="020F0502020204030204" pitchFamily="34" charset="0"/>
            </a:endParaRPr>
          </a:p>
        </p:txBody>
      </p:sp>
      <p:sp>
        <p:nvSpPr>
          <p:cNvPr id="263" name="Google Shape;263;p4"/>
          <p:cNvSpPr txBox="1">
            <a:spLocks noGrp="1"/>
          </p:cNvSpPr>
          <p:nvPr>
            <p:ph type="body" idx="19"/>
          </p:nvPr>
        </p:nvSpPr>
        <p:spPr>
          <a:xfrm>
            <a:off x="3723393" y="4087359"/>
            <a:ext cx="784346"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None/>
            </a:pPr>
            <a:r>
              <a:rPr lang="en-GB" dirty="0">
                <a:latin typeface="Calibri" panose="020F0502020204030204" pitchFamily="34" charset="0"/>
                <a:cs typeface="Calibri" panose="020F0502020204030204" pitchFamily="34" charset="0"/>
              </a:rPr>
              <a:t>02</a:t>
            </a:r>
            <a:endParaRPr dirty="0">
              <a:latin typeface="Calibri" panose="020F0502020204030204" pitchFamily="34" charset="0"/>
              <a:cs typeface="Calibri" panose="020F0502020204030204" pitchFamily="34" charset="0"/>
            </a:endParaRPr>
          </a:p>
        </p:txBody>
      </p:sp>
      <p:sp>
        <p:nvSpPr>
          <p:cNvPr id="264" name="Google Shape;264;p4"/>
          <p:cNvSpPr txBox="1">
            <a:spLocks noGrp="1"/>
          </p:cNvSpPr>
          <p:nvPr>
            <p:ph type="body" idx="20"/>
          </p:nvPr>
        </p:nvSpPr>
        <p:spPr>
          <a:xfrm>
            <a:off x="629057" y="6134317"/>
            <a:ext cx="784346"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GB">
                <a:latin typeface="Calibri" panose="020F0502020204030204" pitchFamily="34" charset="0"/>
                <a:cs typeface="Calibri" panose="020F0502020204030204" pitchFamily="34" charset="0"/>
              </a:rPr>
              <a:t>03</a:t>
            </a:r>
            <a:endParaRPr>
              <a:latin typeface="Calibri" panose="020F0502020204030204" pitchFamily="34" charset="0"/>
              <a:cs typeface="Calibri" panose="020F0502020204030204" pitchFamily="34" charset="0"/>
            </a:endParaRPr>
          </a:p>
        </p:txBody>
      </p:sp>
      <p:sp>
        <p:nvSpPr>
          <p:cNvPr id="265" name="Google Shape;265;p4"/>
          <p:cNvSpPr txBox="1">
            <a:spLocks noGrp="1"/>
          </p:cNvSpPr>
          <p:nvPr>
            <p:ph type="body" idx="21"/>
          </p:nvPr>
        </p:nvSpPr>
        <p:spPr>
          <a:xfrm>
            <a:off x="3723393" y="6134317"/>
            <a:ext cx="784346"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GB">
                <a:latin typeface="Calibri" panose="020F0502020204030204" pitchFamily="34" charset="0"/>
                <a:cs typeface="Calibri" panose="020F0502020204030204" pitchFamily="34" charset="0"/>
              </a:rPr>
              <a:t>04</a:t>
            </a:r>
            <a:endParaRPr>
              <a:latin typeface="Calibri" panose="020F0502020204030204" pitchFamily="34" charset="0"/>
              <a:cs typeface="Calibri" panose="020F0502020204030204" pitchFamily="34" charset="0"/>
            </a:endParaRPr>
          </a:p>
        </p:txBody>
      </p:sp>
      <p:sp>
        <p:nvSpPr>
          <p:cNvPr id="266" name="Google Shape;266;p4"/>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a:t>
            </a:fld>
            <a:endParaRPr/>
          </a:p>
        </p:txBody>
      </p:sp>
      <p:sp>
        <p:nvSpPr>
          <p:cNvPr id="267" name="Google Shape;267;p4"/>
          <p:cNvSpPr txBox="1">
            <a:spLocks noGrp="1"/>
          </p:cNvSpPr>
          <p:nvPr>
            <p:ph type="body" idx="22"/>
          </p:nvPr>
        </p:nvSpPr>
        <p:spPr>
          <a:xfrm>
            <a:off x="622622" y="8181275"/>
            <a:ext cx="784346"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GB" dirty="0">
                <a:latin typeface="Calibri" panose="020F0502020204030204" pitchFamily="34" charset="0"/>
                <a:cs typeface="Calibri" panose="020F0502020204030204" pitchFamily="34" charset="0"/>
              </a:rPr>
              <a:t>05</a:t>
            </a:r>
            <a:endParaRPr dirty="0">
              <a:latin typeface="Calibri" panose="020F0502020204030204" pitchFamily="34" charset="0"/>
              <a:cs typeface="Calibri" panose="020F0502020204030204" pitchFamily="34" charset="0"/>
            </a:endParaRPr>
          </a:p>
        </p:txBody>
      </p:sp>
      <p:sp>
        <p:nvSpPr>
          <p:cNvPr id="268" name="Google Shape;268;p4"/>
          <p:cNvSpPr txBox="1">
            <a:spLocks noGrp="1"/>
          </p:cNvSpPr>
          <p:nvPr>
            <p:ph type="body" idx="23"/>
          </p:nvPr>
        </p:nvSpPr>
        <p:spPr>
          <a:xfrm>
            <a:off x="3716958" y="8181275"/>
            <a:ext cx="784346"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GB" dirty="0">
                <a:latin typeface="Calibri" panose="020F0502020204030204" pitchFamily="34" charset="0"/>
                <a:cs typeface="Calibri" panose="020F0502020204030204" pitchFamily="34" charset="0"/>
              </a:rPr>
              <a:t>06</a:t>
            </a:r>
            <a:endParaRPr dirty="0">
              <a:latin typeface="Calibri" panose="020F0502020204030204" pitchFamily="34" charset="0"/>
              <a:cs typeface="Calibri" panose="020F0502020204030204" pitchFamily="34" charset="0"/>
            </a:endParaRPr>
          </a:p>
        </p:txBody>
      </p:sp>
      <p:sp>
        <p:nvSpPr>
          <p:cNvPr id="269" name="Google Shape;269;p4"/>
          <p:cNvSpPr txBox="1">
            <a:spLocks noGrp="1"/>
          </p:cNvSpPr>
          <p:nvPr>
            <p:ph type="body" idx="1"/>
          </p:nvPr>
        </p:nvSpPr>
        <p:spPr>
          <a:xfrm>
            <a:off x="1911949" y="833247"/>
            <a:ext cx="5161319" cy="603631"/>
          </a:xfrm>
          <a:prstGeom prst="rect">
            <a:avLst/>
          </a:prstGeom>
          <a:noFill/>
          <a:ln>
            <a:noFill/>
          </a:ln>
        </p:spPr>
        <p:txBody>
          <a:bodyPr spcFirstLastPara="1" wrap="square" lIns="91425" tIns="45700" rIns="91425" bIns="45700" anchor="t" anchorCtr="0">
            <a:noAutofit/>
          </a:bodyPr>
          <a:lstStyle/>
          <a:p>
            <a:pPr marL="0" lvl="0" indent="0" algn="r" rtl="0">
              <a:lnSpc>
                <a:spcPct val="70000"/>
              </a:lnSpc>
              <a:spcBef>
                <a:spcPts val="0"/>
              </a:spcBef>
              <a:spcAft>
                <a:spcPts val="0"/>
              </a:spcAft>
              <a:buClr>
                <a:schemeClr val="lt1"/>
              </a:buClr>
              <a:buSzPts val="1750"/>
              <a:buNone/>
            </a:pPr>
            <a:r>
              <a:rPr lang="en-GB" sz="3050" dirty="0"/>
              <a:t>INDICE DEI CONTENUTI</a:t>
            </a:r>
            <a:endParaRPr sz="3050" dirty="0"/>
          </a:p>
          <a:p>
            <a:pPr marL="0" lvl="0" indent="0" algn="r" rtl="0">
              <a:lnSpc>
                <a:spcPct val="70000"/>
              </a:lnSpc>
              <a:spcBef>
                <a:spcPts val="827"/>
              </a:spcBef>
              <a:spcAft>
                <a:spcPts val="0"/>
              </a:spcAft>
              <a:buClr>
                <a:schemeClr val="lt1"/>
              </a:buClr>
              <a:buSzPts val="1750"/>
              <a:buNone/>
            </a:pPr>
            <a:endParaRPr sz="1750" dirty="0"/>
          </a:p>
        </p:txBody>
      </p:sp>
      <p:sp>
        <p:nvSpPr>
          <p:cNvPr id="270" name="Google Shape;270;p4"/>
          <p:cNvSpPr txBox="1">
            <a:spLocks noGrp="1"/>
          </p:cNvSpPr>
          <p:nvPr>
            <p:ph type="body" idx="5"/>
          </p:nvPr>
        </p:nvSpPr>
        <p:spPr>
          <a:xfrm>
            <a:off x="4598066" y="4580229"/>
            <a:ext cx="2180372" cy="1410716"/>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rgbClr val="E54526"/>
              </a:buClr>
              <a:buSzPts val="1200"/>
              <a:buFont typeface="Arial"/>
              <a:buChar char="•"/>
            </a:pPr>
            <a:r>
              <a:rPr lang="en-GB">
                <a:latin typeface="Calibri" panose="020F0502020204030204" pitchFamily="34" charset="0"/>
                <a:cs typeface="Calibri" panose="020F0502020204030204" pitchFamily="34" charset="0"/>
              </a:rPr>
              <a:t>Facebook Groups…….    16</a:t>
            </a:r>
            <a:endParaRPr>
              <a:latin typeface="Calibri" panose="020F0502020204030204" pitchFamily="34" charset="0"/>
              <a:cs typeface="Calibri" panose="020F0502020204030204" pitchFamily="34" charset="0"/>
            </a:endParaRPr>
          </a:p>
          <a:p>
            <a:pPr marL="171450" marR="0" lvl="0" indent="-171450" algn="l" rtl="0">
              <a:lnSpc>
                <a:spcPct val="100000"/>
              </a:lnSpc>
              <a:spcBef>
                <a:spcPts val="0"/>
              </a:spcBef>
              <a:spcAft>
                <a:spcPts val="0"/>
              </a:spcAft>
              <a:buClr>
                <a:srgbClr val="E54526"/>
              </a:buClr>
              <a:buSzPts val="1200"/>
              <a:buFont typeface="Arial"/>
              <a:buChar char="•"/>
            </a:pPr>
            <a:r>
              <a:rPr lang="en-GB">
                <a:latin typeface="Calibri" panose="020F0502020204030204" pitchFamily="34" charset="0"/>
                <a:cs typeface="Calibri" panose="020F0502020204030204" pitchFamily="34" charset="0"/>
              </a:rPr>
              <a:t>LinkedIn…………………..    18</a:t>
            </a:r>
            <a:endParaRPr>
              <a:latin typeface="Calibri" panose="020F0502020204030204" pitchFamily="34" charset="0"/>
              <a:cs typeface="Calibri" panose="020F0502020204030204" pitchFamily="34" charset="0"/>
            </a:endParaRPr>
          </a:p>
          <a:p>
            <a:pPr marL="171450" marR="0" lvl="0" indent="-171450" algn="l" rtl="0">
              <a:lnSpc>
                <a:spcPct val="100000"/>
              </a:lnSpc>
              <a:spcBef>
                <a:spcPts val="0"/>
              </a:spcBef>
              <a:spcAft>
                <a:spcPts val="0"/>
              </a:spcAft>
              <a:buClr>
                <a:srgbClr val="E54526"/>
              </a:buClr>
              <a:buSzPts val="1200"/>
              <a:buFont typeface="Arial"/>
              <a:buChar char="•"/>
            </a:pPr>
            <a:r>
              <a:rPr lang="en-GB">
                <a:latin typeface="Calibri" panose="020F0502020204030204" pitchFamily="34" charset="0"/>
                <a:cs typeface="Calibri" panose="020F0502020204030204" pitchFamily="34" charset="0"/>
              </a:rPr>
              <a:t>Sharetree…………………    20</a:t>
            </a:r>
            <a:endParaRPr>
              <a:latin typeface="Calibri" panose="020F0502020204030204" pitchFamily="34" charset="0"/>
              <a:cs typeface="Calibri" panose="020F0502020204030204" pitchFamily="34" charset="0"/>
            </a:endParaRPr>
          </a:p>
          <a:p>
            <a:pPr marL="171450" marR="0" lvl="0" indent="-95250" algn="l" rtl="0">
              <a:lnSpc>
                <a:spcPct val="100000"/>
              </a:lnSpc>
              <a:spcBef>
                <a:spcPts val="0"/>
              </a:spcBef>
              <a:spcAft>
                <a:spcPts val="0"/>
              </a:spcAft>
              <a:buClr>
                <a:srgbClr val="E54526"/>
              </a:buClr>
              <a:buSzPts val="1200"/>
              <a:buFont typeface="Arial"/>
              <a:buNone/>
            </a:pPr>
            <a:endParaRPr>
              <a:latin typeface="Calibri" panose="020F0502020204030204" pitchFamily="34" charset="0"/>
              <a:cs typeface="Calibri" panose="020F0502020204030204" pitchFamily="34" charset="0"/>
            </a:endParaRPr>
          </a:p>
          <a:p>
            <a:pPr marL="171450" marR="0" lvl="0" indent="-95250" algn="l" rtl="0">
              <a:lnSpc>
                <a:spcPct val="100000"/>
              </a:lnSpc>
              <a:spcBef>
                <a:spcPts val="0"/>
              </a:spcBef>
              <a:spcAft>
                <a:spcPts val="0"/>
              </a:spcAft>
              <a:buClr>
                <a:srgbClr val="E54526"/>
              </a:buClr>
              <a:buSzPts val="1200"/>
              <a:buFont typeface="Arial"/>
              <a:buNone/>
            </a:pPr>
            <a:endParaRPr>
              <a:latin typeface="Calibri" panose="020F0502020204030204" pitchFamily="34" charset="0"/>
              <a:cs typeface="Calibri" panose="020F0502020204030204" pitchFamily="34" charset="0"/>
            </a:endParaRPr>
          </a:p>
        </p:txBody>
      </p:sp>
      <p:sp>
        <p:nvSpPr>
          <p:cNvPr id="271" name="Google Shape;271;p4"/>
          <p:cNvSpPr txBox="1">
            <a:spLocks noGrp="1"/>
          </p:cNvSpPr>
          <p:nvPr>
            <p:ph type="body" idx="13"/>
          </p:nvPr>
        </p:nvSpPr>
        <p:spPr>
          <a:xfrm>
            <a:off x="4598066" y="6627187"/>
            <a:ext cx="1976656" cy="1410716"/>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rgbClr val="E54526"/>
              </a:buClr>
              <a:buSzPts val="1200"/>
              <a:buFont typeface="Arial"/>
              <a:buChar char="•"/>
            </a:pPr>
            <a:r>
              <a:rPr lang="en-GB">
                <a:latin typeface="Calibri" panose="020F0502020204030204" pitchFamily="34" charset="0"/>
                <a:cs typeface="Calibri" panose="020F0502020204030204" pitchFamily="34" charset="0"/>
              </a:rPr>
              <a:t>OpenIDEO………………   32</a:t>
            </a:r>
            <a:endParaRPr>
              <a:latin typeface="Calibri" panose="020F0502020204030204" pitchFamily="34" charset="0"/>
              <a:cs typeface="Calibri" panose="020F0502020204030204" pitchFamily="34" charset="0"/>
            </a:endParaRPr>
          </a:p>
          <a:p>
            <a:pPr marL="171450" marR="0" lvl="0" indent="-171450" algn="l" rtl="0">
              <a:lnSpc>
                <a:spcPct val="100000"/>
              </a:lnSpc>
              <a:spcBef>
                <a:spcPts val="0"/>
              </a:spcBef>
              <a:spcAft>
                <a:spcPts val="0"/>
              </a:spcAft>
              <a:buClr>
                <a:srgbClr val="E54526"/>
              </a:buClr>
              <a:buSzPts val="1200"/>
              <a:buFont typeface="Arial"/>
              <a:buChar char="•"/>
            </a:pPr>
            <a:r>
              <a:rPr lang="en-GB">
                <a:latin typeface="Calibri" panose="020F0502020204030204" pitchFamily="34" charset="0"/>
                <a:cs typeface="Calibri" panose="020F0502020204030204" pitchFamily="34" charset="0"/>
              </a:rPr>
              <a:t>InnoCentive…………...   34</a:t>
            </a:r>
            <a:endParaRPr>
              <a:latin typeface="Calibri" panose="020F0502020204030204" pitchFamily="34" charset="0"/>
              <a:cs typeface="Calibri" panose="020F0502020204030204" pitchFamily="34" charset="0"/>
            </a:endParaRPr>
          </a:p>
          <a:p>
            <a:pPr marL="171450" marR="0" lvl="0" indent="-171450" algn="l" rtl="0">
              <a:lnSpc>
                <a:spcPct val="100000"/>
              </a:lnSpc>
              <a:spcBef>
                <a:spcPts val="0"/>
              </a:spcBef>
              <a:spcAft>
                <a:spcPts val="0"/>
              </a:spcAft>
              <a:buClr>
                <a:srgbClr val="E54526"/>
              </a:buClr>
              <a:buSzPts val="1200"/>
              <a:buFont typeface="Arial"/>
              <a:buChar char="•"/>
            </a:pPr>
            <a:r>
              <a:rPr lang="en-GB">
                <a:latin typeface="Calibri" panose="020F0502020204030204" pitchFamily="34" charset="0"/>
                <a:cs typeface="Calibri" panose="020F0502020204030204" pitchFamily="34" charset="0"/>
              </a:rPr>
              <a:t>Kickstarter……………...   36</a:t>
            </a:r>
            <a:endParaRPr>
              <a:latin typeface="Calibri" panose="020F0502020204030204" pitchFamily="34" charset="0"/>
              <a:cs typeface="Calibri" panose="020F0502020204030204" pitchFamily="34" charset="0"/>
            </a:endParaRPr>
          </a:p>
          <a:p>
            <a:pPr marL="171450" marR="0" lvl="0" indent="-171450" algn="l" rtl="0">
              <a:lnSpc>
                <a:spcPct val="100000"/>
              </a:lnSpc>
              <a:spcBef>
                <a:spcPts val="0"/>
              </a:spcBef>
              <a:spcAft>
                <a:spcPts val="0"/>
              </a:spcAft>
              <a:buClr>
                <a:srgbClr val="E54526"/>
              </a:buClr>
              <a:buSzPts val="1200"/>
              <a:buFont typeface="Arial"/>
              <a:buChar char="•"/>
            </a:pPr>
            <a:r>
              <a:rPr lang="en-GB">
                <a:latin typeface="Calibri" panose="020F0502020204030204" pitchFamily="34" charset="0"/>
                <a:cs typeface="Calibri" panose="020F0502020204030204" pitchFamily="34" charset="0"/>
              </a:rPr>
              <a:t>Indiegogo…………...…..  38</a:t>
            </a:r>
            <a:endParaRPr>
              <a:latin typeface="Calibri" panose="020F0502020204030204" pitchFamily="34" charset="0"/>
              <a:cs typeface="Calibri" panose="020F0502020204030204" pitchFamily="34" charset="0"/>
            </a:endParaRPr>
          </a:p>
        </p:txBody>
      </p:sp>
      <p:sp>
        <p:nvSpPr>
          <p:cNvPr id="272" name="Google Shape;272;p4"/>
          <p:cNvSpPr txBox="1">
            <a:spLocks noGrp="1"/>
          </p:cNvSpPr>
          <p:nvPr>
            <p:ph type="body" idx="8"/>
          </p:nvPr>
        </p:nvSpPr>
        <p:spPr>
          <a:xfrm>
            <a:off x="1503730" y="6627187"/>
            <a:ext cx="1976656" cy="1410716"/>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rgbClr val="E54526"/>
              </a:buClr>
              <a:buSzPts val="1200"/>
              <a:buFont typeface="Arial"/>
              <a:buChar char="•"/>
            </a:pPr>
            <a:r>
              <a:rPr lang="en-GB">
                <a:latin typeface="Calibri" panose="020F0502020204030204" pitchFamily="34" charset="0"/>
                <a:cs typeface="Calibri" panose="020F0502020204030204" pitchFamily="34" charset="0"/>
              </a:rPr>
              <a:t>Chanty…………………….  23</a:t>
            </a:r>
            <a:endParaRPr>
              <a:latin typeface="Calibri" panose="020F0502020204030204" pitchFamily="34" charset="0"/>
              <a:cs typeface="Calibri" panose="020F0502020204030204" pitchFamily="34" charset="0"/>
            </a:endParaRPr>
          </a:p>
          <a:p>
            <a:pPr marL="171450" marR="0" lvl="0" indent="-171450" algn="l" rtl="0">
              <a:lnSpc>
                <a:spcPct val="100000"/>
              </a:lnSpc>
              <a:spcBef>
                <a:spcPts val="0"/>
              </a:spcBef>
              <a:spcAft>
                <a:spcPts val="0"/>
              </a:spcAft>
              <a:buClr>
                <a:srgbClr val="E54526"/>
              </a:buClr>
              <a:buSzPts val="1200"/>
              <a:buFont typeface="Arial"/>
              <a:buChar char="•"/>
            </a:pPr>
            <a:r>
              <a:rPr lang="en-GB">
                <a:latin typeface="Calibri" panose="020F0502020204030204" pitchFamily="34" charset="0"/>
                <a:cs typeface="Calibri" panose="020F0502020204030204" pitchFamily="34" charset="0"/>
              </a:rPr>
              <a:t>Google Jamboard……  25</a:t>
            </a:r>
            <a:endParaRPr>
              <a:latin typeface="Calibri" panose="020F0502020204030204" pitchFamily="34" charset="0"/>
              <a:cs typeface="Calibri" panose="020F0502020204030204" pitchFamily="34" charset="0"/>
            </a:endParaRPr>
          </a:p>
          <a:p>
            <a:pPr marL="171450" marR="0" lvl="0" indent="-171450" algn="l" rtl="0">
              <a:lnSpc>
                <a:spcPct val="100000"/>
              </a:lnSpc>
              <a:spcBef>
                <a:spcPts val="0"/>
              </a:spcBef>
              <a:spcAft>
                <a:spcPts val="0"/>
              </a:spcAft>
              <a:buClr>
                <a:srgbClr val="E54526"/>
              </a:buClr>
              <a:buSzPts val="1200"/>
              <a:buFont typeface="Arial"/>
              <a:buChar char="•"/>
            </a:pPr>
            <a:r>
              <a:rPr lang="en-GB">
                <a:latin typeface="Calibri" panose="020F0502020204030204" pitchFamily="34" charset="0"/>
                <a:cs typeface="Calibri" panose="020F0502020204030204" pitchFamily="34" charset="0"/>
              </a:rPr>
              <a:t>Slack……………………….  27</a:t>
            </a:r>
            <a:endParaRPr>
              <a:latin typeface="Calibri" panose="020F0502020204030204" pitchFamily="34" charset="0"/>
              <a:cs typeface="Calibri" panose="020F0502020204030204" pitchFamily="34" charset="0"/>
            </a:endParaRPr>
          </a:p>
          <a:p>
            <a:pPr marL="171450" marR="0" lvl="0" indent="-171450" algn="l" rtl="0">
              <a:lnSpc>
                <a:spcPct val="100000"/>
              </a:lnSpc>
              <a:spcBef>
                <a:spcPts val="0"/>
              </a:spcBef>
              <a:spcAft>
                <a:spcPts val="0"/>
              </a:spcAft>
              <a:buClr>
                <a:srgbClr val="E54526"/>
              </a:buClr>
              <a:buSzPts val="1200"/>
              <a:buFont typeface="Arial"/>
              <a:buChar char="•"/>
            </a:pPr>
            <a:r>
              <a:rPr lang="en-GB">
                <a:latin typeface="Calibri" panose="020F0502020204030204" pitchFamily="34" charset="0"/>
                <a:cs typeface="Calibri" panose="020F0502020204030204" pitchFamily="34" charset="0"/>
              </a:rPr>
              <a:t>Trello……………………...  29</a:t>
            </a:r>
            <a:endParaRPr>
              <a:latin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SzPts val="1200"/>
              <a:buNone/>
            </a:pPr>
            <a:endParaRPr>
              <a:latin typeface="Calibri" panose="020F0502020204030204" pitchFamily="34" charset="0"/>
              <a:cs typeface="Calibri" panose="020F0502020204030204" pitchFamily="34" charset="0"/>
            </a:endParaRPr>
          </a:p>
          <a:p>
            <a:pPr marL="171450" marR="0" lvl="0" indent="-95250" algn="l" rtl="0">
              <a:lnSpc>
                <a:spcPct val="100000"/>
              </a:lnSpc>
              <a:spcBef>
                <a:spcPts val="0"/>
              </a:spcBef>
              <a:spcAft>
                <a:spcPts val="0"/>
              </a:spcAft>
              <a:buClr>
                <a:srgbClr val="E54526"/>
              </a:buClr>
              <a:buSzPts val="1200"/>
              <a:buFont typeface="Arial"/>
              <a:buNone/>
            </a:pPr>
            <a:endParaRPr>
              <a:latin typeface="Calibri" panose="020F0502020204030204" pitchFamily="34" charset="0"/>
              <a:cs typeface="Calibri" panose="020F0502020204030204" pitchFamily="34" charset="0"/>
            </a:endParaRPr>
          </a:p>
        </p:txBody>
      </p:sp>
      <p:sp>
        <p:nvSpPr>
          <p:cNvPr id="273" name="Google Shape;273;p4"/>
          <p:cNvSpPr txBox="1">
            <a:spLocks noGrp="1"/>
          </p:cNvSpPr>
          <p:nvPr>
            <p:ph type="body" idx="17"/>
          </p:nvPr>
        </p:nvSpPr>
        <p:spPr>
          <a:xfrm>
            <a:off x="4591631" y="8674145"/>
            <a:ext cx="1976656" cy="1410716"/>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rgbClr val="E54526"/>
              </a:buClr>
              <a:buSzPts val="1200"/>
              <a:buFont typeface="Arial"/>
              <a:buChar char="•"/>
            </a:pPr>
            <a:r>
              <a:rPr lang="en-GB" dirty="0" err="1"/>
              <a:t>Eurodesk</a:t>
            </a:r>
            <a:r>
              <a:rPr lang="en-GB" dirty="0"/>
              <a:t>…………………  48</a:t>
            </a:r>
            <a:endParaRPr dirty="0"/>
          </a:p>
          <a:p>
            <a:pPr marL="171450" marR="0" lvl="0" indent="-171450" algn="l" rtl="0">
              <a:lnSpc>
                <a:spcPct val="100000"/>
              </a:lnSpc>
              <a:spcBef>
                <a:spcPts val="0"/>
              </a:spcBef>
              <a:spcAft>
                <a:spcPts val="0"/>
              </a:spcAft>
              <a:buClr>
                <a:srgbClr val="E54526"/>
              </a:buClr>
              <a:buSzPts val="1200"/>
              <a:buFont typeface="Arial"/>
              <a:buChar char="•"/>
            </a:pPr>
            <a:r>
              <a:rPr lang="en-GB" dirty="0" err="1"/>
              <a:t>OpenPetition</a:t>
            </a:r>
            <a:r>
              <a:rPr lang="en-GB" dirty="0"/>
              <a:t>…………..  50</a:t>
            </a:r>
            <a:endParaRPr dirty="0"/>
          </a:p>
          <a:p>
            <a:pPr marL="171450" marR="0" lvl="0" indent="-171450" algn="l" rtl="0">
              <a:lnSpc>
                <a:spcPct val="100000"/>
              </a:lnSpc>
              <a:spcBef>
                <a:spcPts val="0"/>
              </a:spcBef>
              <a:spcAft>
                <a:spcPts val="0"/>
              </a:spcAft>
              <a:buClr>
                <a:srgbClr val="E54526"/>
              </a:buClr>
              <a:buSzPts val="1200"/>
              <a:buFont typeface="Arial"/>
              <a:buChar char="•"/>
            </a:pPr>
            <a:r>
              <a:rPr lang="en-GB" dirty="0" err="1"/>
              <a:t>Decidim</a:t>
            </a:r>
            <a:r>
              <a:rPr lang="en-GB" dirty="0"/>
              <a:t>…………………..  52</a:t>
            </a:r>
            <a:endParaRPr dirty="0"/>
          </a:p>
          <a:p>
            <a:pPr marL="171450" marR="0" lvl="0" indent="-171450" algn="l" rtl="0">
              <a:lnSpc>
                <a:spcPct val="100000"/>
              </a:lnSpc>
              <a:spcBef>
                <a:spcPts val="0"/>
              </a:spcBef>
              <a:spcAft>
                <a:spcPts val="0"/>
              </a:spcAft>
              <a:buClr>
                <a:srgbClr val="E54526"/>
              </a:buClr>
              <a:buSzPts val="1200"/>
              <a:buFont typeface="Arial"/>
              <a:buChar char="•"/>
            </a:pPr>
            <a:r>
              <a:rPr lang="en-GB" dirty="0" err="1"/>
              <a:t>FoodCloud</a:t>
            </a:r>
            <a:r>
              <a:rPr lang="en-GB" dirty="0"/>
              <a:t>……………….  54</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334"/>
        <p:cNvGrpSpPr/>
        <p:nvPr/>
      </p:nvGrpSpPr>
      <p:grpSpPr>
        <a:xfrm>
          <a:off x="0" y="0"/>
          <a:ext cx="0" cy="0"/>
          <a:chOff x="0" y="0"/>
          <a:chExt cx="0" cy="0"/>
        </a:xfrm>
      </p:grpSpPr>
      <p:sp>
        <p:nvSpPr>
          <p:cNvPr id="1335" name="Google Shape;1335;p40"/>
          <p:cNvSpPr txBox="1">
            <a:spLocks noGrp="1"/>
          </p:cNvSpPr>
          <p:nvPr>
            <p:ph type="body" idx="1"/>
          </p:nvPr>
        </p:nvSpPr>
        <p:spPr>
          <a:xfrm>
            <a:off x="608218" y="1258597"/>
            <a:ext cx="1697019" cy="108477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8595B"/>
              </a:buClr>
              <a:buSzPts val="9600"/>
              <a:buNone/>
            </a:pPr>
            <a:r>
              <a:rPr lang="en-GB"/>
              <a:t>05</a:t>
            </a:r>
            <a:endParaRPr/>
          </a:p>
        </p:txBody>
      </p:sp>
      <p:sp>
        <p:nvSpPr>
          <p:cNvPr id="1336" name="Google Shape;1336;p40"/>
          <p:cNvSpPr txBox="1">
            <a:spLocks noGrp="1"/>
          </p:cNvSpPr>
          <p:nvPr>
            <p:ph type="body" idx="2"/>
          </p:nvPr>
        </p:nvSpPr>
        <p:spPr>
          <a:xfrm>
            <a:off x="2555645" y="1159820"/>
            <a:ext cx="4475277" cy="150842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8595B"/>
              </a:buClr>
              <a:buSzPts val="4400"/>
              <a:buNone/>
            </a:pPr>
            <a:r>
              <a:rPr lang="en-GB" sz="4400"/>
              <a:t>STRUMENTI CULTURALI</a:t>
            </a:r>
            <a:endParaRPr/>
          </a:p>
        </p:txBody>
      </p:sp>
      <p:sp>
        <p:nvSpPr>
          <p:cNvPr id="1337" name="Google Shape;1337;p40"/>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40</a:t>
            </a:fld>
            <a:endParaRPr/>
          </a:p>
        </p:txBody>
      </p:sp>
      <p:sp>
        <p:nvSpPr>
          <p:cNvPr id="1338" name="Google Shape;1338;p40"/>
          <p:cNvSpPr/>
          <p:nvPr/>
        </p:nvSpPr>
        <p:spPr>
          <a:xfrm>
            <a:off x="4883591" y="3275462"/>
            <a:ext cx="2181914" cy="2282966"/>
          </a:xfrm>
          <a:custGeom>
            <a:avLst/>
            <a:gdLst/>
            <a:ahLst/>
            <a:cxnLst/>
            <a:rect l="l" t="t" r="r" b="b"/>
            <a:pathLst>
              <a:path w="318606" h="318901" extrusionOk="0">
                <a:moveTo>
                  <a:pt x="246647" y="0"/>
                </a:moveTo>
                <a:cubicBezTo>
                  <a:pt x="206959" y="0"/>
                  <a:pt x="174688" y="32291"/>
                  <a:pt x="174688" y="72004"/>
                </a:cubicBezTo>
                <a:cubicBezTo>
                  <a:pt x="174688" y="87447"/>
                  <a:pt x="179598" y="101487"/>
                  <a:pt x="188919" y="113120"/>
                </a:cubicBezTo>
                <a:lnTo>
                  <a:pt x="161659" y="113120"/>
                </a:lnTo>
                <a:cubicBezTo>
                  <a:pt x="166570" y="107705"/>
                  <a:pt x="169576" y="100484"/>
                  <a:pt x="169576" y="92562"/>
                </a:cubicBezTo>
                <a:cubicBezTo>
                  <a:pt x="169576" y="85743"/>
                  <a:pt x="167372" y="79525"/>
                  <a:pt x="163663" y="74410"/>
                </a:cubicBezTo>
                <a:lnTo>
                  <a:pt x="171781" y="61474"/>
                </a:lnTo>
                <a:lnTo>
                  <a:pt x="144220" y="33896"/>
                </a:lnTo>
                <a:lnTo>
                  <a:pt x="132393" y="41217"/>
                </a:lnTo>
                <a:cubicBezTo>
                  <a:pt x="126982" y="38208"/>
                  <a:pt x="121269" y="35801"/>
                  <a:pt x="115256" y="34096"/>
                </a:cubicBezTo>
                <a:lnTo>
                  <a:pt x="112049" y="20558"/>
                </a:lnTo>
                <a:lnTo>
                  <a:pt x="73062" y="20558"/>
                </a:lnTo>
                <a:lnTo>
                  <a:pt x="69855" y="34096"/>
                </a:lnTo>
                <a:cubicBezTo>
                  <a:pt x="63942" y="35801"/>
                  <a:pt x="58129" y="38208"/>
                  <a:pt x="52717" y="41217"/>
                </a:cubicBezTo>
                <a:lnTo>
                  <a:pt x="40890" y="33896"/>
                </a:lnTo>
                <a:lnTo>
                  <a:pt x="13329" y="61474"/>
                </a:lnTo>
                <a:lnTo>
                  <a:pt x="20646" y="73307"/>
                </a:lnTo>
                <a:cubicBezTo>
                  <a:pt x="17639" y="78723"/>
                  <a:pt x="15233" y="84439"/>
                  <a:pt x="13530" y="90456"/>
                </a:cubicBezTo>
                <a:lnTo>
                  <a:pt x="0" y="93665"/>
                </a:lnTo>
                <a:lnTo>
                  <a:pt x="0" y="132675"/>
                </a:lnTo>
                <a:lnTo>
                  <a:pt x="13630" y="135784"/>
                </a:lnTo>
                <a:cubicBezTo>
                  <a:pt x="15334" y="141701"/>
                  <a:pt x="17739" y="147517"/>
                  <a:pt x="20746" y="152932"/>
                </a:cubicBezTo>
                <a:lnTo>
                  <a:pt x="13429" y="164766"/>
                </a:lnTo>
                <a:lnTo>
                  <a:pt x="40991" y="192344"/>
                </a:lnTo>
                <a:lnTo>
                  <a:pt x="52817" y="185023"/>
                </a:lnTo>
                <a:cubicBezTo>
                  <a:pt x="58229" y="188032"/>
                  <a:pt x="63942" y="190439"/>
                  <a:pt x="69955" y="192143"/>
                </a:cubicBezTo>
                <a:lnTo>
                  <a:pt x="73162" y="205682"/>
                </a:lnTo>
                <a:lnTo>
                  <a:pt x="76870" y="205682"/>
                </a:lnTo>
                <a:lnTo>
                  <a:pt x="52216" y="294934"/>
                </a:lnTo>
                <a:cubicBezTo>
                  <a:pt x="49510" y="304762"/>
                  <a:pt x="54922" y="315091"/>
                  <a:pt x="64242" y="317999"/>
                </a:cubicBezTo>
                <a:cubicBezTo>
                  <a:pt x="65946" y="318500"/>
                  <a:pt x="67650" y="318801"/>
                  <a:pt x="69354" y="318801"/>
                </a:cubicBezTo>
                <a:cubicBezTo>
                  <a:pt x="72160" y="318801"/>
                  <a:pt x="75067" y="318099"/>
                  <a:pt x="77672" y="316695"/>
                </a:cubicBezTo>
                <a:cubicBezTo>
                  <a:pt x="81982" y="314288"/>
                  <a:pt x="85189" y="310277"/>
                  <a:pt x="86492" y="305363"/>
                </a:cubicBezTo>
                <a:lnTo>
                  <a:pt x="106937" y="231454"/>
                </a:lnTo>
                <a:lnTo>
                  <a:pt x="133696" y="231454"/>
                </a:lnTo>
                <a:lnTo>
                  <a:pt x="133696" y="300850"/>
                </a:lnTo>
                <a:cubicBezTo>
                  <a:pt x="133696" y="310779"/>
                  <a:pt x="141715" y="318902"/>
                  <a:pt x="151637" y="318902"/>
                </a:cubicBezTo>
                <a:cubicBezTo>
                  <a:pt x="161559" y="318902"/>
                  <a:pt x="169576" y="310779"/>
                  <a:pt x="169576" y="300850"/>
                </a:cubicBezTo>
                <a:lnTo>
                  <a:pt x="169576" y="221125"/>
                </a:lnTo>
                <a:cubicBezTo>
                  <a:pt x="169576" y="206985"/>
                  <a:pt x="158050" y="195453"/>
                  <a:pt x="143919" y="195453"/>
                </a:cubicBezTo>
                <a:lnTo>
                  <a:pt x="139710" y="195453"/>
                </a:lnTo>
                <a:lnTo>
                  <a:pt x="141414" y="185224"/>
                </a:lnTo>
                <a:lnTo>
                  <a:pt x="210667" y="185224"/>
                </a:lnTo>
                <a:lnTo>
                  <a:pt x="210667" y="253517"/>
                </a:lnTo>
                <a:lnTo>
                  <a:pt x="246647" y="313486"/>
                </a:lnTo>
                <a:lnTo>
                  <a:pt x="282627" y="253517"/>
                </a:lnTo>
                <a:lnTo>
                  <a:pt x="282627" y="131773"/>
                </a:lnTo>
                <a:cubicBezTo>
                  <a:pt x="305578" y="118736"/>
                  <a:pt x="318607" y="97175"/>
                  <a:pt x="318607" y="72204"/>
                </a:cubicBezTo>
                <a:cubicBezTo>
                  <a:pt x="318607" y="32291"/>
                  <a:pt x="286336" y="0"/>
                  <a:pt x="246647" y="0"/>
                </a:cubicBezTo>
                <a:moveTo>
                  <a:pt x="86291" y="150726"/>
                </a:moveTo>
                <a:lnTo>
                  <a:pt x="83886" y="163663"/>
                </a:lnTo>
                <a:cubicBezTo>
                  <a:pt x="59632" y="159551"/>
                  <a:pt x="41191" y="138091"/>
                  <a:pt x="41191" y="113020"/>
                </a:cubicBezTo>
                <a:cubicBezTo>
                  <a:pt x="41191" y="84639"/>
                  <a:pt x="64242" y="61574"/>
                  <a:pt x="92605" y="61574"/>
                </a:cubicBezTo>
                <a:cubicBezTo>
                  <a:pt x="101926" y="61574"/>
                  <a:pt x="111046" y="64181"/>
                  <a:pt x="118964" y="68895"/>
                </a:cubicBezTo>
                <a:cubicBezTo>
                  <a:pt x="113652" y="73408"/>
                  <a:pt x="109944" y="79625"/>
                  <a:pt x="108540" y="86645"/>
                </a:cubicBezTo>
                <a:cubicBezTo>
                  <a:pt x="103830" y="83737"/>
                  <a:pt x="98318" y="82132"/>
                  <a:pt x="92605" y="82132"/>
                </a:cubicBezTo>
                <a:cubicBezTo>
                  <a:pt x="75568" y="82132"/>
                  <a:pt x="61737" y="95971"/>
                  <a:pt x="61737" y="113020"/>
                </a:cubicBezTo>
                <a:cubicBezTo>
                  <a:pt x="61737" y="128563"/>
                  <a:pt x="73363" y="141500"/>
                  <a:pt x="88296" y="143506"/>
                </a:cubicBezTo>
                <a:cubicBezTo>
                  <a:pt x="87494" y="145913"/>
                  <a:pt x="86792" y="148319"/>
                  <a:pt x="86291" y="150726"/>
                </a:cubicBezTo>
                <a:moveTo>
                  <a:pt x="93407" y="133578"/>
                </a:moveTo>
                <a:cubicBezTo>
                  <a:pt x="93106" y="133578"/>
                  <a:pt x="92806" y="133678"/>
                  <a:pt x="92605" y="133678"/>
                </a:cubicBezTo>
                <a:cubicBezTo>
                  <a:pt x="81280" y="133678"/>
                  <a:pt x="72060" y="124452"/>
                  <a:pt x="72060" y="113120"/>
                </a:cubicBezTo>
                <a:cubicBezTo>
                  <a:pt x="72060" y="101788"/>
                  <a:pt x="81280" y="92562"/>
                  <a:pt x="92605" y="92562"/>
                </a:cubicBezTo>
                <a:cubicBezTo>
                  <a:pt x="99220" y="92562"/>
                  <a:pt x="105334" y="95771"/>
                  <a:pt x="109242" y="101086"/>
                </a:cubicBezTo>
                <a:cubicBezTo>
                  <a:pt x="110846" y="106601"/>
                  <a:pt x="113953" y="111515"/>
                  <a:pt x="118062" y="115226"/>
                </a:cubicBezTo>
                <a:cubicBezTo>
                  <a:pt x="107939" y="118335"/>
                  <a:pt x="99220" y="124853"/>
                  <a:pt x="93407" y="133578"/>
                </a:cubicBezTo>
                <a:moveTo>
                  <a:pt x="118262" y="92461"/>
                </a:moveTo>
                <a:cubicBezTo>
                  <a:pt x="118262" y="81129"/>
                  <a:pt x="127483" y="71903"/>
                  <a:pt x="138808" y="71903"/>
                </a:cubicBezTo>
                <a:cubicBezTo>
                  <a:pt x="150133" y="71903"/>
                  <a:pt x="159353" y="81129"/>
                  <a:pt x="159353" y="92461"/>
                </a:cubicBezTo>
                <a:cubicBezTo>
                  <a:pt x="159353" y="103793"/>
                  <a:pt x="150133" y="113020"/>
                  <a:pt x="138808" y="113020"/>
                </a:cubicBezTo>
                <a:cubicBezTo>
                  <a:pt x="127483" y="113020"/>
                  <a:pt x="118262" y="103793"/>
                  <a:pt x="118262" y="92461"/>
                </a:cubicBezTo>
                <a:moveTo>
                  <a:pt x="55322" y="174594"/>
                </a:moveTo>
                <a:lnTo>
                  <a:pt x="52617" y="172989"/>
                </a:lnTo>
                <a:lnTo>
                  <a:pt x="42394" y="179307"/>
                </a:lnTo>
                <a:lnTo>
                  <a:pt x="26359" y="163261"/>
                </a:lnTo>
                <a:lnTo>
                  <a:pt x="32673" y="153033"/>
                </a:lnTo>
                <a:lnTo>
                  <a:pt x="31069" y="150325"/>
                </a:lnTo>
                <a:cubicBezTo>
                  <a:pt x="27260" y="144107"/>
                  <a:pt x="24454" y="137288"/>
                  <a:pt x="22750" y="130268"/>
                </a:cubicBezTo>
                <a:lnTo>
                  <a:pt x="21949" y="127260"/>
                </a:lnTo>
                <a:lnTo>
                  <a:pt x="10222" y="124552"/>
                </a:lnTo>
                <a:lnTo>
                  <a:pt x="10222" y="101888"/>
                </a:lnTo>
                <a:lnTo>
                  <a:pt x="21848" y="99181"/>
                </a:lnTo>
                <a:lnTo>
                  <a:pt x="22650" y="96172"/>
                </a:lnTo>
                <a:cubicBezTo>
                  <a:pt x="24354" y="89152"/>
                  <a:pt x="27160" y="82333"/>
                  <a:pt x="30968" y="76115"/>
                </a:cubicBezTo>
                <a:lnTo>
                  <a:pt x="32572" y="73408"/>
                </a:lnTo>
                <a:lnTo>
                  <a:pt x="26258" y="63179"/>
                </a:lnTo>
                <a:lnTo>
                  <a:pt x="42294" y="47133"/>
                </a:lnTo>
                <a:lnTo>
                  <a:pt x="52516" y="53451"/>
                </a:lnTo>
                <a:lnTo>
                  <a:pt x="55223" y="51847"/>
                </a:lnTo>
                <a:cubicBezTo>
                  <a:pt x="61436" y="48036"/>
                  <a:pt x="68251" y="45228"/>
                  <a:pt x="75267" y="43523"/>
                </a:cubicBezTo>
                <a:lnTo>
                  <a:pt x="78374" y="42721"/>
                </a:lnTo>
                <a:lnTo>
                  <a:pt x="81180" y="31088"/>
                </a:lnTo>
                <a:lnTo>
                  <a:pt x="103830" y="31088"/>
                </a:lnTo>
                <a:lnTo>
                  <a:pt x="106637" y="42821"/>
                </a:lnTo>
                <a:lnTo>
                  <a:pt x="109643" y="43523"/>
                </a:lnTo>
                <a:cubicBezTo>
                  <a:pt x="116759" y="45228"/>
                  <a:pt x="123474" y="48036"/>
                  <a:pt x="129688" y="51847"/>
                </a:cubicBezTo>
                <a:lnTo>
                  <a:pt x="132393" y="53451"/>
                </a:lnTo>
                <a:lnTo>
                  <a:pt x="142616" y="47133"/>
                </a:lnTo>
                <a:lnTo>
                  <a:pt x="158652" y="63179"/>
                </a:lnTo>
                <a:lnTo>
                  <a:pt x="156046" y="67290"/>
                </a:lnTo>
                <a:cubicBezTo>
                  <a:pt x="151135" y="63881"/>
                  <a:pt x="145122" y="61875"/>
                  <a:pt x="138708" y="61875"/>
                </a:cubicBezTo>
                <a:cubicBezTo>
                  <a:pt x="135200" y="61875"/>
                  <a:pt x="131892" y="62477"/>
                  <a:pt x="128786" y="63580"/>
                </a:cubicBezTo>
                <a:cubicBezTo>
                  <a:pt x="118262" y="55858"/>
                  <a:pt x="105534" y="51646"/>
                  <a:pt x="92405" y="51646"/>
                </a:cubicBezTo>
                <a:cubicBezTo>
                  <a:pt x="58429" y="51646"/>
                  <a:pt x="30768" y="79324"/>
                  <a:pt x="30768" y="113321"/>
                </a:cubicBezTo>
                <a:cubicBezTo>
                  <a:pt x="30768" y="143406"/>
                  <a:pt x="52817" y="168978"/>
                  <a:pt x="81882" y="174092"/>
                </a:cubicBezTo>
                <a:lnTo>
                  <a:pt x="79276" y="187831"/>
                </a:lnTo>
                <a:lnTo>
                  <a:pt x="78374" y="183920"/>
                </a:lnTo>
                <a:lnTo>
                  <a:pt x="75267" y="183118"/>
                </a:lnTo>
                <a:cubicBezTo>
                  <a:pt x="68352" y="181112"/>
                  <a:pt x="61537" y="178404"/>
                  <a:pt x="55322" y="174594"/>
                </a:cubicBezTo>
                <a:moveTo>
                  <a:pt x="76570" y="302455"/>
                </a:moveTo>
                <a:cubicBezTo>
                  <a:pt x="75968" y="304661"/>
                  <a:pt x="74566" y="306466"/>
                  <a:pt x="72661" y="307469"/>
                </a:cubicBezTo>
                <a:cubicBezTo>
                  <a:pt x="70957" y="308372"/>
                  <a:pt x="69053" y="308572"/>
                  <a:pt x="67249" y="307971"/>
                </a:cubicBezTo>
                <a:cubicBezTo>
                  <a:pt x="63140" y="306667"/>
                  <a:pt x="60835" y="301954"/>
                  <a:pt x="62038" y="297541"/>
                </a:cubicBezTo>
                <a:lnTo>
                  <a:pt x="82984" y="221627"/>
                </a:lnTo>
                <a:cubicBezTo>
                  <a:pt x="86392" y="225839"/>
                  <a:pt x="91002" y="228947"/>
                  <a:pt x="96414" y="230251"/>
                </a:cubicBezTo>
                <a:lnTo>
                  <a:pt x="76570" y="302455"/>
                </a:lnTo>
                <a:close/>
                <a:moveTo>
                  <a:pt x="143919" y="205581"/>
                </a:moveTo>
                <a:cubicBezTo>
                  <a:pt x="152438" y="205581"/>
                  <a:pt x="159353" y="212501"/>
                  <a:pt x="159353" y="221025"/>
                </a:cubicBezTo>
                <a:lnTo>
                  <a:pt x="159353" y="300750"/>
                </a:lnTo>
                <a:cubicBezTo>
                  <a:pt x="159353" y="304962"/>
                  <a:pt x="155846" y="308472"/>
                  <a:pt x="151637" y="308472"/>
                </a:cubicBezTo>
                <a:cubicBezTo>
                  <a:pt x="147427" y="308472"/>
                  <a:pt x="143919" y="304962"/>
                  <a:pt x="143919" y="300750"/>
                </a:cubicBezTo>
                <a:lnTo>
                  <a:pt x="143919" y="231354"/>
                </a:lnTo>
                <a:cubicBezTo>
                  <a:pt x="143919" y="225638"/>
                  <a:pt x="139309" y="221025"/>
                  <a:pt x="133596" y="221025"/>
                </a:cubicBezTo>
                <a:lnTo>
                  <a:pt x="102728" y="221025"/>
                </a:lnTo>
                <a:cubicBezTo>
                  <a:pt x="94209" y="221025"/>
                  <a:pt x="87293" y="214105"/>
                  <a:pt x="87293" y="205581"/>
                </a:cubicBezTo>
                <a:lnTo>
                  <a:pt x="87293" y="200467"/>
                </a:lnTo>
                <a:lnTo>
                  <a:pt x="96314" y="152732"/>
                </a:lnTo>
                <a:cubicBezTo>
                  <a:pt x="99521" y="135784"/>
                  <a:pt x="114354" y="123449"/>
                  <a:pt x="131692" y="123449"/>
                </a:cubicBezTo>
                <a:lnTo>
                  <a:pt x="226102" y="123449"/>
                </a:lnTo>
                <a:cubicBezTo>
                  <a:pt x="227505" y="123449"/>
                  <a:pt x="228807" y="123951"/>
                  <a:pt x="229710" y="124953"/>
                </a:cubicBezTo>
                <a:cubicBezTo>
                  <a:pt x="230612" y="125856"/>
                  <a:pt x="231213" y="127160"/>
                  <a:pt x="231213" y="128563"/>
                </a:cubicBezTo>
                <a:lnTo>
                  <a:pt x="231213" y="128664"/>
                </a:lnTo>
                <a:cubicBezTo>
                  <a:pt x="231213" y="131472"/>
                  <a:pt x="228908" y="133778"/>
                  <a:pt x="226102" y="133778"/>
                </a:cubicBezTo>
                <a:lnTo>
                  <a:pt x="152639" y="133778"/>
                </a:lnTo>
                <a:cubicBezTo>
                  <a:pt x="145022" y="133778"/>
                  <a:pt x="138708" y="139194"/>
                  <a:pt x="137405" y="146715"/>
                </a:cubicBezTo>
                <a:lnTo>
                  <a:pt x="127583" y="205782"/>
                </a:lnTo>
                <a:lnTo>
                  <a:pt x="143919" y="205782"/>
                </a:lnTo>
                <a:close/>
                <a:moveTo>
                  <a:pt x="222794" y="253417"/>
                </a:moveTo>
                <a:lnTo>
                  <a:pt x="231313" y="247700"/>
                </a:lnTo>
                <a:lnTo>
                  <a:pt x="246748" y="258030"/>
                </a:lnTo>
                <a:lnTo>
                  <a:pt x="262182" y="247700"/>
                </a:lnTo>
                <a:lnTo>
                  <a:pt x="270701" y="253417"/>
                </a:lnTo>
                <a:lnTo>
                  <a:pt x="259275" y="272370"/>
                </a:lnTo>
                <a:lnTo>
                  <a:pt x="234119" y="272370"/>
                </a:lnTo>
                <a:lnTo>
                  <a:pt x="222794" y="253417"/>
                </a:lnTo>
                <a:close/>
                <a:moveTo>
                  <a:pt x="210667" y="154236"/>
                </a:moveTo>
                <a:lnTo>
                  <a:pt x="146525" y="154236"/>
                </a:lnTo>
                <a:lnTo>
                  <a:pt x="147527" y="148219"/>
                </a:lnTo>
                <a:cubicBezTo>
                  <a:pt x="147928" y="145712"/>
                  <a:pt x="150033" y="143907"/>
                  <a:pt x="152639" y="143907"/>
                </a:cubicBezTo>
                <a:lnTo>
                  <a:pt x="210767" y="143907"/>
                </a:lnTo>
                <a:lnTo>
                  <a:pt x="210767" y="154236"/>
                </a:lnTo>
                <a:close/>
                <a:moveTo>
                  <a:pt x="220990" y="154236"/>
                </a:moveTo>
                <a:lnTo>
                  <a:pt x="241536" y="154236"/>
                </a:lnTo>
                <a:lnTo>
                  <a:pt x="241536" y="242285"/>
                </a:lnTo>
                <a:lnTo>
                  <a:pt x="231213" y="235466"/>
                </a:lnTo>
                <a:lnTo>
                  <a:pt x="220890" y="242285"/>
                </a:lnTo>
                <a:lnTo>
                  <a:pt x="220890" y="154236"/>
                </a:lnTo>
                <a:close/>
                <a:moveTo>
                  <a:pt x="262081" y="235365"/>
                </a:moveTo>
                <a:lnTo>
                  <a:pt x="251759" y="242185"/>
                </a:lnTo>
                <a:lnTo>
                  <a:pt x="251759" y="154136"/>
                </a:lnTo>
                <a:lnTo>
                  <a:pt x="272304" y="154136"/>
                </a:lnTo>
                <a:lnTo>
                  <a:pt x="272304" y="242185"/>
                </a:lnTo>
                <a:lnTo>
                  <a:pt x="262081" y="235365"/>
                </a:lnTo>
                <a:close/>
                <a:moveTo>
                  <a:pt x="272405" y="143907"/>
                </a:moveTo>
                <a:lnTo>
                  <a:pt x="226202" y="143907"/>
                </a:lnTo>
                <a:cubicBezTo>
                  <a:pt x="232917" y="143907"/>
                  <a:pt x="238529" y="139595"/>
                  <a:pt x="240634" y="133678"/>
                </a:cubicBezTo>
                <a:lnTo>
                  <a:pt x="272405" y="133678"/>
                </a:lnTo>
                <a:lnTo>
                  <a:pt x="272405" y="143907"/>
                </a:lnTo>
                <a:close/>
                <a:moveTo>
                  <a:pt x="252159" y="123349"/>
                </a:moveTo>
                <a:lnTo>
                  <a:pt x="241236" y="123349"/>
                </a:lnTo>
                <a:lnTo>
                  <a:pt x="238630" y="82233"/>
                </a:lnTo>
                <a:lnTo>
                  <a:pt x="254665" y="82233"/>
                </a:lnTo>
                <a:lnTo>
                  <a:pt x="252159" y="123349"/>
                </a:lnTo>
                <a:close/>
                <a:moveTo>
                  <a:pt x="143117" y="174794"/>
                </a:moveTo>
                <a:lnTo>
                  <a:pt x="144822" y="164565"/>
                </a:lnTo>
                <a:lnTo>
                  <a:pt x="210667" y="164565"/>
                </a:lnTo>
                <a:lnTo>
                  <a:pt x="210667" y="174794"/>
                </a:lnTo>
                <a:lnTo>
                  <a:pt x="143117" y="174794"/>
                </a:lnTo>
                <a:close/>
                <a:moveTo>
                  <a:pt x="240333" y="282699"/>
                </a:moveTo>
                <a:lnTo>
                  <a:pt x="253062" y="282699"/>
                </a:lnTo>
                <a:lnTo>
                  <a:pt x="246748" y="293229"/>
                </a:lnTo>
                <a:lnTo>
                  <a:pt x="240333" y="282699"/>
                </a:lnTo>
                <a:close/>
                <a:moveTo>
                  <a:pt x="276113" y="123349"/>
                </a:moveTo>
                <a:lnTo>
                  <a:pt x="262483" y="123349"/>
                </a:lnTo>
                <a:lnTo>
                  <a:pt x="265089" y="82233"/>
                </a:lnTo>
                <a:lnTo>
                  <a:pt x="277616" y="82233"/>
                </a:lnTo>
                <a:cubicBezTo>
                  <a:pt x="288941" y="82233"/>
                  <a:pt x="298162" y="73006"/>
                  <a:pt x="298162" y="61674"/>
                </a:cubicBezTo>
                <a:cubicBezTo>
                  <a:pt x="298162" y="50343"/>
                  <a:pt x="288941" y="41116"/>
                  <a:pt x="277616" y="41116"/>
                </a:cubicBezTo>
                <a:lnTo>
                  <a:pt x="276714" y="41116"/>
                </a:lnTo>
                <a:cubicBezTo>
                  <a:pt x="265890" y="41116"/>
                  <a:pt x="256870" y="49640"/>
                  <a:pt x="256169" y="60371"/>
                </a:cubicBezTo>
                <a:lnTo>
                  <a:pt x="255467" y="71903"/>
                </a:lnTo>
                <a:lnTo>
                  <a:pt x="238129" y="71903"/>
                </a:lnTo>
                <a:lnTo>
                  <a:pt x="237427" y="60371"/>
                </a:lnTo>
                <a:cubicBezTo>
                  <a:pt x="236725" y="49540"/>
                  <a:pt x="227705" y="41116"/>
                  <a:pt x="216882" y="41116"/>
                </a:cubicBezTo>
                <a:lnTo>
                  <a:pt x="215979" y="41116"/>
                </a:lnTo>
                <a:cubicBezTo>
                  <a:pt x="204654" y="41116"/>
                  <a:pt x="195434" y="50343"/>
                  <a:pt x="195434" y="61674"/>
                </a:cubicBezTo>
                <a:cubicBezTo>
                  <a:pt x="195434" y="73006"/>
                  <a:pt x="204654" y="82233"/>
                  <a:pt x="215979" y="82233"/>
                </a:cubicBezTo>
                <a:lnTo>
                  <a:pt x="228507" y="82233"/>
                </a:lnTo>
                <a:lnTo>
                  <a:pt x="230512" y="113721"/>
                </a:lnTo>
                <a:cubicBezTo>
                  <a:pt x="229108" y="113321"/>
                  <a:pt x="227705" y="113020"/>
                  <a:pt x="226302" y="113020"/>
                </a:cubicBezTo>
                <a:lnTo>
                  <a:pt x="203051" y="113020"/>
                </a:lnTo>
                <a:cubicBezTo>
                  <a:pt x="191425" y="102089"/>
                  <a:pt x="185211" y="87949"/>
                  <a:pt x="185211" y="71903"/>
                </a:cubicBezTo>
                <a:cubicBezTo>
                  <a:pt x="185211" y="37907"/>
                  <a:pt x="212872" y="10229"/>
                  <a:pt x="246848" y="10229"/>
                </a:cubicBezTo>
                <a:cubicBezTo>
                  <a:pt x="280823" y="10229"/>
                  <a:pt x="308484" y="37907"/>
                  <a:pt x="308484" y="71903"/>
                </a:cubicBezTo>
                <a:cubicBezTo>
                  <a:pt x="308284" y="93966"/>
                  <a:pt x="296859" y="112117"/>
                  <a:pt x="276113" y="123349"/>
                </a:cubicBezTo>
                <a:moveTo>
                  <a:pt x="265590" y="71903"/>
                </a:moveTo>
                <a:lnTo>
                  <a:pt x="266291" y="60973"/>
                </a:lnTo>
                <a:cubicBezTo>
                  <a:pt x="266591" y="55557"/>
                  <a:pt x="271102" y="51345"/>
                  <a:pt x="276513" y="51345"/>
                </a:cubicBezTo>
                <a:lnTo>
                  <a:pt x="277416" y="51345"/>
                </a:lnTo>
                <a:cubicBezTo>
                  <a:pt x="283128" y="51345"/>
                  <a:pt x="287738" y="55958"/>
                  <a:pt x="287738" y="61674"/>
                </a:cubicBezTo>
                <a:cubicBezTo>
                  <a:pt x="287738" y="67391"/>
                  <a:pt x="283128" y="72004"/>
                  <a:pt x="277416" y="72004"/>
                </a:cubicBezTo>
                <a:lnTo>
                  <a:pt x="265590" y="72004"/>
                </a:lnTo>
                <a:close/>
                <a:moveTo>
                  <a:pt x="227705" y="71903"/>
                </a:moveTo>
                <a:lnTo>
                  <a:pt x="215879" y="71903"/>
                </a:lnTo>
                <a:cubicBezTo>
                  <a:pt x="210166" y="71903"/>
                  <a:pt x="205556" y="67290"/>
                  <a:pt x="205556" y="61574"/>
                </a:cubicBezTo>
                <a:cubicBezTo>
                  <a:pt x="205556" y="55858"/>
                  <a:pt x="210166" y="51245"/>
                  <a:pt x="215879" y="51245"/>
                </a:cubicBezTo>
                <a:lnTo>
                  <a:pt x="216781" y="51245"/>
                </a:lnTo>
                <a:cubicBezTo>
                  <a:pt x="222193" y="51245"/>
                  <a:pt x="226703" y="55457"/>
                  <a:pt x="227003" y="60872"/>
                </a:cubicBezTo>
                <a:lnTo>
                  <a:pt x="227705" y="7190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342"/>
        <p:cNvGrpSpPr/>
        <p:nvPr/>
      </p:nvGrpSpPr>
      <p:grpSpPr>
        <a:xfrm>
          <a:off x="0" y="0"/>
          <a:ext cx="0" cy="0"/>
          <a:chOff x="0" y="0"/>
          <a:chExt cx="0" cy="0"/>
        </a:xfrm>
      </p:grpSpPr>
      <p:pic>
        <p:nvPicPr>
          <p:cNvPr id="1343" name="Google Shape;1343;p41"/>
          <p:cNvPicPr preferRelativeResize="0">
            <a:picLocks noGrp="1"/>
          </p:cNvPicPr>
          <p:nvPr>
            <p:ph type="pic" idx="5"/>
          </p:nvPr>
        </p:nvPicPr>
        <p:blipFill rotWithShape="1">
          <a:blip r:embed="rId3">
            <a:alphaModFix/>
          </a:blip>
          <a:srcRect l="7180" r="7179"/>
          <a:stretch/>
        </p:blipFill>
        <p:spPr>
          <a:xfrm>
            <a:off x="1830388" y="6637338"/>
            <a:ext cx="4103687" cy="2654300"/>
          </a:xfrm>
          <a:prstGeom prst="rect">
            <a:avLst/>
          </a:prstGeom>
          <a:solidFill>
            <a:schemeClr val="lt1"/>
          </a:solidFill>
          <a:ln>
            <a:noFill/>
          </a:ln>
        </p:spPr>
      </p:pic>
      <p:sp>
        <p:nvSpPr>
          <p:cNvPr id="1344" name="Google Shape;1344;p41"/>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1345" name="Google Shape;1345;p41"/>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a:solidFill>
                  <a:srgbClr val="23385C"/>
                </a:solidFill>
              </a:rPr>
              <a:t>Abbiamo raccolto e creato alcuni video di casi di studio che vi daranno ulteriori informazioni su Eventbrite e su come può essere utilizzato!</a:t>
            </a:r>
            <a:endParaRPr sz="1600"/>
          </a:p>
        </p:txBody>
      </p:sp>
      <p:sp>
        <p:nvSpPr>
          <p:cNvPr id="1346" name="Google Shape;1346;p41"/>
          <p:cNvSpPr txBox="1">
            <a:spLocks noGrp="1"/>
          </p:cNvSpPr>
          <p:nvPr>
            <p:ph type="body" idx="3"/>
          </p:nvPr>
        </p:nvSpPr>
        <p:spPr>
          <a:xfrm>
            <a:off x="439168" y="1344492"/>
            <a:ext cx="6681337" cy="2459048"/>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200"/>
              <a:buFont typeface="Arial"/>
              <a:buNone/>
            </a:pPr>
            <a:r>
              <a:rPr lang="en-GB" dirty="0"/>
              <a:t>Eventbrite è una </a:t>
            </a:r>
            <a:r>
              <a:rPr lang="en-GB" dirty="0" err="1"/>
              <a:t>piattaforma</a:t>
            </a:r>
            <a:r>
              <a:rPr lang="en-GB" dirty="0"/>
              <a:t> di </a:t>
            </a:r>
            <a:r>
              <a:rPr lang="en-GB" dirty="0" err="1"/>
              <a:t>biglietteria</a:t>
            </a:r>
            <a:r>
              <a:rPr lang="en-GB" dirty="0"/>
              <a:t> online self-service </a:t>
            </a:r>
            <a:r>
              <a:rPr lang="en-GB" dirty="0" err="1"/>
              <a:t>che</a:t>
            </a:r>
            <a:r>
              <a:rPr lang="en-GB" dirty="0"/>
              <a:t> le </a:t>
            </a:r>
            <a:r>
              <a:rPr lang="en-GB" dirty="0" err="1"/>
              <a:t>persone</a:t>
            </a:r>
            <a:r>
              <a:rPr lang="en-GB" dirty="0"/>
              <a:t> di </a:t>
            </a:r>
            <a:r>
              <a:rPr lang="en-GB" dirty="0" err="1"/>
              <a:t>tutto</a:t>
            </a:r>
            <a:r>
              <a:rPr lang="en-GB" dirty="0"/>
              <a:t> il </a:t>
            </a:r>
            <a:r>
              <a:rPr lang="en-GB" dirty="0" err="1"/>
              <a:t>mondo</a:t>
            </a:r>
            <a:r>
              <a:rPr lang="en-GB" dirty="0"/>
              <a:t> </a:t>
            </a:r>
            <a:r>
              <a:rPr lang="en-GB" dirty="0" err="1"/>
              <a:t>usano</a:t>
            </a:r>
            <a:r>
              <a:rPr lang="en-GB" dirty="0"/>
              <a:t> per </a:t>
            </a:r>
            <a:r>
              <a:rPr lang="en-GB" dirty="0" err="1"/>
              <a:t>creare</a:t>
            </a:r>
            <a:r>
              <a:rPr lang="en-GB" dirty="0"/>
              <a:t> </a:t>
            </a:r>
            <a:r>
              <a:rPr lang="en-GB" dirty="0" err="1"/>
              <a:t>eventi</a:t>
            </a:r>
            <a:r>
              <a:rPr lang="en-GB" dirty="0"/>
              <a:t>, </a:t>
            </a:r>
            <a:r>
              <a:rPr lang="en-GB" dirty="0" err="1"/>
              <a:t>vendere</a:t>
            </a:r>
            <a:r>
              <a:rPr lang="en-GB" dirty="0"/>
              <a:t> </a:t>
            </a:r>
            <a:r>
              <a:rPr lang="en-GB" dirty="0" err="1"/>
              <a:t>biglietti</a:t>
            </a:r>
            <a:r>
              <a:rPr lang="en-GB" dirty="0"/>
              <a:t> e </a:t>
            </a:r>
            <a:r>
              <a:rPr lang="en-GB" dirty="0" err="1"/>
              <a:t>gestire</a:t>
            </a:r>
            <a:r>
              <a:rPr lang="en-GB" dirty="0"/>
              <a:t> le </a:t>
            </a:r>
            <a:r>
              <a:rPr lang="en-GB" dirty="0" err="1"/>
              <a:t>iscrizioni</a:t>
            </a:r>
            <a:r>
              <a:rPr lang="en-GB" dirty="0"/>
              <a:t> per </a:t>
            </a:r>
            <a:r>
              <a:rPr lang="en-GB" dirty="0" err="1"/>
              <a:t>eventi</a:t>
            </a:r>
            <a:r>
              <a:rPr lang="en-GB" dirty="0"/>
              <a:t> di </a:t>
            </a:r>
            <a:r>
              <a:rPr lang="en-GB" dirty="0" err="1"/>
              <a:t>ogni</a:t>
            </a:r>
            <a:r>
              <a:rPr lang="en-GB" dirty="0"/>
              <a:t> </a:t>
            </a:r>
            <a:r>
              <a:rPr lang="en-GB" dirty="0" err="1"/>
              <a:t>tipo</a:t>
            </a:r>
            <a:r>
              <a:rPr lang="en-GB" dirty="0"/>
              <a:t> e </a:t>
            </a:r>
            <a:r>
              <a:rPr lang="en-GB" dirty="0" err="1"/>
              <a:t>dimensione</a:t>
            </a:r>
            <a:r>
              <a:rPr lang="en-GB" dirty="0"/>
              <a:t>. Quasi 60.000 </a:t>
            </a:r>
            <a:r>
              <a:rPr lang="en-GB" dirty="0" err="1"/>
              <a:t>organizzatori</a:t>
            </a:r>
            <a:r>
              <a:rPr lang="en-GB" dirty="0"/>
              <a:t> in </a:t>
            </a:r>
            <a:r>
              <a:rPr lang="en-GB" dirty="0" err="1"/>
              <a:t>tutto</a:t>
            </a:r>
            <a:r>
              <a:rPr lang="en-GB" dirty="0"/>
              <a:t> il </a:t>
            </a:r>
            <a:r>
              <a:rPr lang="en-GB" dirty="0" err="1"/>
              <a:t>mondo</a:t>
            </a:r>
            <a:r>
              <a:rPr lang="en-GB" dirty="0"/>
              <a:t> </a:t>
            </a:r>
            <a:r>
              <a:rPr lang="en-GB" dirty="0" err="1"/>
              <a:t>utilizzano</a:t>
            </a:r>
            <a:r>
              <a:rPr lang="en-GB" dirty="0"/>
              <a:t> Eventbrite </a:t>
            </a:r>
            <a:r>
              <a:rPr lang="en-GB" dirty="0" err="1"/>
              <a:t>ogni</a:t>
            </a:r>
            <a:r>
              <a:rPr lang="en-GB" dirty="0"/>
              <a:t> mese per </a:t>
            </a:r>
            <a:r>
              <a:rPr lang="en-GB" dirty="0" err="1"/>
              <a:t>gestire</a:t>
            </a:r>
            <a:r>
              <a:rPr lang="en-GB" dirty="0"/>
              <a:t>, </a:t>
            </a:r>
            <a:r>
              <a:rPr lang="en-GB" dirty="0" err="1"/>
              <a:t>promuovere</a:t>
            </a:r>
            <a:r>
              <a:rPr lang="en-GB" dirty="0"/>
              <a:t> e </a:t>
            </a:r>
            <a:r>
              <a:rPr lang="en-GB" dirty="0" err="1"/>
              <a:t>vendere</a:t>
            </a:r>
            <a:r>
              <a:rPr lang="en-GB" dirty="0"/>
              <a:t> </a:t>
            </a:r>
            <a:r>
              <a:rPr lang="en-GB" dirty="0" err="1"/>
              <a:t>biglietti</a:t>
            </a:r>
            <a:r>
              <a:rPr lang="en-GB" dirty="0"/>
              <a:t> e </a:t>
            </a:r>
            <a:r>
              <a:rPr lang="en-GB" dirty="0" err="1"/>
              <a:t>iscrizioni</a:t>
            </a:r>
            <a:r>
              <a:rPr lang="en-GB" dirty="0"/>
              <a:t> a tutti </a:t>
            </a:r>
            <a:r>
              <a:rPr lang="en-GB" dirty="0" err="1"/>
              <a:t>i</a:t>
            </a:r>
            <a:r>
              <a:rPr lang="en-GB" dirty="0"/>
              <a:t> tipi di </a:t>
            </a:r>
            <a:r>
              <a:rPr lang="en-GB" dirty="0" err="1"/>
              <a:t>eventi</a:t>
            </a:r>
            <a:r>
              <a:rPr lang="en-GB" dirty="0"/>
              <a:t>: da </a:t>
            </a:r>
            <a:r>
              <a:rPr lang="en-GB" dirty="0" err="1"/>
              <a:t>piccoli</a:t>
            </a:r>
            <a:r>
              <a:rPr lang="en-GB" dirty="0"/>
              <a:t> </a:t>
            </a:r>
            <a:r>
              <a:rPr lang="en-GB" dirty="0" err="1"/>
              <a:t>corsi</a:t>
            </a:r>
            <a:r>
              <a:rPr lang="en-GB" dirty="0"/>
              <a:t>, </a:t>
            </a:r>
            <a:r>
              <a:rPr lang="en-GB" dirty="0" err="1"/>
              <a:t>presentazioni</a:t>
            </a:r>
            <a:r>
              <a:rPr lang="en-GB" dirty="0"/>
              <a:t> di libri e </a:t>
            </a:r>
            <a:r>
              <a:rPr lang="en-GB" dirty="0" err="1"/>
              <a:t>incontri</a:t>
            </a:r>
            <a:r>
              <a:rPr lang="en-GB" dirty="0"/>
              <a:t> di networking, a concerti, festival e convention per </a:t>
            </a:r>
            <a:r>
              <a:rPr lang="en-GB" dirty="0" err="1"/>
              <a:t>decine</a:t>
            </a:r>
            <a:r>
              <a:rPr lang="en-GB" dirty="0"/>
              <a:t> di </a:t>
            </a:r>
            <a:r>
              <a:rPr lang="en-GB" dirty="0" err="1"/>
              <a:t>migliaia</a:t>
            </a:r>
            <a:r>
              <a:rPr lang="en-GB" dirty="0"/>
              <a:t> di </a:t>
            </a:r>
            <a:r>
              <a:rPr lang="en-GB" dirty="0" err="1"/>
              <a:t>partecipanti</a:t>
            </a:r>
            <a:r>
              <a:rPr lang="en-GB" dirty="0"/>
              <a:t>. La </a:t>
            </a:r>
            <a:r>
              <a:rPr lang="en-GB" dirty="0" err="1"/>
              <a:t>piattaforma</a:t>
            </a:r>
            <a:r>
              <a:rPr lang="en-GB" dirty="0"/>
              <a:t> per </a:t>
            </a:r>
            <a:r>
              <a:rPr lang="en-GB" dirty="0" err="1"/>
              <a:t>gli</a:t>
            </a:r>
            <a:r>
              <a:rPr lang="en-GB" dirty="0"/>
              <a:t> </a:t>
            </a:r>
            <a:r>
              <a:rPr lang="en-GB" dirty="0" err="1"/>
              <a:t>eventi</a:t>
            </a:r>
            <a:r>
              <a:rPr lang="en-GB" dirty="0"/>
              <a:t> </a:t>
            </a:r>
            <a:r>
              <a:rPr lang="en-GB" dirty="0" err="1"/>
              <a:t>consente</a:t>
            </a:r>
            <a:r>
              <a:rPr lang="en-GB" dirty="0"/>
              <a:t> </a:t>
            </a:r>
            <a:r>
              <a:rPr lang="en-GB" dirty="0" err="1"/>
              <a:t>inoltre</a:t>
            </a:r>
            <a:r>
              <a:rPr lang="en-GB" dirty="0"/>
              <a:t> a </a:t>
            </a:r>
            <a:r>
              <a:rPr lang="en-GB" dirty="0" err="1"/>
              <a:t>chiunque</a:t>
            </a:r>
            <a:r>
              <a:rPr lang="en-GB" dirty="0"/>
              <a:t> di </a:t>
            </a:r>
            <a:r>
              <a:rPr lang="en-GB" dirty="0" err="1"/>
              <a:t>scoprire</a:t>
            </a:r>
            <a:r>
              <a:rPr lang="en-GB" dirty="0"/>
              <a:t> </a:t>
            </a:r>
            <a:r>
              <a:rPr lang="en-GB" dirty="0" err="1"/>
              <a:t>facilmente</a:t>
            </a:r>
            <a:r>
              <a:rPr lang="en-GB" dirty="0"/>
              <a:t> </a:t>
            </a:r>
            <a:r>
              <a:rPr lang="en-GB" dirty="0" err="1"/>
              <a:t>gli</a:t>
            </a:r>
            <a:r>
              <a:rPr lang="en-GB" dirty="0"/>
              <a:t> </a:t>
            </a:r>
            <a:r>
              <a:rPr lang="en-GB" dirty="0" err="1"/>
              <a:t>eventi</a:t>
            </a:r>
            <a:r>
              <a:rPr lang="en-GB" dirty="0"/>
              <a:t> </a:t>
            </a:r>
            <a:r>
              <a:rPr lang="en-GB" dirty="0" err="1"/>
              <a:t>tramite</a:t>
            </a:r>
            <a:r>
              <a:rPr lang="en-GB" dirty="0"/>
              <a:t> il </a:t>
            </a:r>
            <a:r>
              <a:rPr lang="en-GB" dirty="0" err="1"/>
              <a:t>sito</a:t>
            </a:r>
            <a:r>
              <a:rPr lang="en-GB" dirty="0"/>
              <a:t> web o </a:t>
            </a:r>
            <a:r>
              <a:rPr lang="en-GB" dirty="0" err="1"/>
              <a:t>l'app</a:t>
            </a:r>
            <a:r>
              <a:rPr lang="en-GB" dirty="0"/>
              <a:t> mobile e di </a:t>
            </a:r>
            <a:r>
              <a:rPr lang="en-GB" dirty="0" err="1"/>
              <a:t>condividere</a:t>
            </a:r>
            <a:r>
              <a:rPr lang="en-GB" dirty="0"/>
              <a:t> </a:t>
            </a:r>
            <a:r>
              <a:rPr lang="en-GB" dirty="0" err="1"/>
              <a:t>facilmente</a:t>
            </a:r>
            <a:r>
              <a:rPr lang="en-GB" dirty="0"/>
              <a:t> </a:t>
            </a:r>
            <a:r>
              <a:rPr lang="en-GB" dirty="0" err="1"/>
              <a:t>gli</a:t>
            </a:r>
            <a:r>
              <a:rPr lang="en-GB" dirty="0"/>
              <a:t> </a:t>
            </a:r>
            <a:r>
              <a:rPr lang="en-GB" dirty="0" err="1"/>
              <a:t>eventi</a:t>
            </a:r>
            <a:r>
              <a:rPr lang="en-GB" dirty="0"/>
              <a:t> con </a:t>
            </a:r>
            <a:r>
              <a:rPr lang="en-GB" dirty="0" err="1"/>
              <a:t>gli</a:t>
            </a:r>
            <a:r>
              <a:rPr lang="en-GB" dirty="0"/>
              <a:t> amici. In </a:t>
            </a:r>
            <a:r>
              <a:rPr lang="en-GB" dirty="0" err="1"/>
              <a:t>questo</a:t>
            </a:r>
            <a:r>
              <a:rPr lang="en-GB" dirty="0"/>
              <a:t> modo, Eventbrite </a:t>
            </a:r>
            <a:r>
              <a:rPr lang="en-GB" dirty="0" err="1"/>
              <a:t>unisce</a:t>
            </a:r>
            <a:r>
              <a:rPr lang="en-GB" dirty="0"/>
              <a:t> le </a:t>
            </a:r>
            <a:r>
              <a:rPr lang="en-GB" dirty="0" err="1"/>
              <a:t>comunità</a:t>
            </a:r>
            <a:r>
              <a:rPr lang="en-GB" dirty="0"/>
              <a:t> </a:t>
            </a:r>
            <a:r>
              <a:rPr lang="en-GB" dirty="0" err="1"/>
              <a:t>incoraggiando</a:t>
            </a:r>
            <a:r>
              <a:rPr lang="en-GB" dirty="0"/>
              <a:t> le </a:t>
            </a:r>
            <a:r>
              <a:rPr lang="en-GB" dirty="0" err="1"/>
              <a:t>persone</a:t>
            </a:r>
            <a:r>
              <a:rPr lang="en-GB" dirty="0"/>
              <a:t> a </a:t>
            </a:r>
            <a:r>
              <a:rPr lang="en-GB" dirty="0" err="1"/>
              <a:t>connettersi</a:t>
            </a:r>
            <a:r>
              <a:rPr lang="en-GB" dirty="0"/>
              <a:t> </a:t>
            </a:r>
            <a:r>
              <a:rPr lang="en-GB" dirty="0" err="1"/>
              <a:t>attraverso</a:t>
            </a:r>
            <a:r>
              <a:rPr lang="en-GB" dirty="0"/>
              <a:t> </a:t>
            </a:r>
            <a:r>
              <a:rPr lang="en-GB" dirty="0" err="1"/>
              <a:t>esperienze</a:t>
            </a:r>
            <a:r>
              <a:rPr lang="en-GB" dirty="0"/>
              <a:t> dal vivo.</a:t>
            </a:r>
            <a:endParaRPr dirty="0"/>
          </a:p>
          <a:p>
            <a:pPr marL="0" marR="0" lvl="0" indent="0" algn="just" rtl="0">
              <a:lnSpc>
                <a:spcPct val="100000"/>
              </a:lnSpc>
              <a:spcBef>
                <a:spcPts val="0"/>
              </a:spcBef>
              <a:spcAft>
                <a:spcPts val="0"/>
              </a:spcAft>
              <a:buClr>
                <a:schemeClr val="lt1"/>
              </a:buClr>
              <a:buSzPts val="1200"/>
              <a:buFont typeface="Arial"/>
              <a:buNone/>
            </a:pPr>
            <a:endParaRPr dirty="0"/>
          </a:p>
          <a:p>
            <a:pPr marL="0" marR="0" lvl="0" indent="0" algn="just" rtl="0">
              <a:lnSpc>
                <a:spcPct val="100000"/>
              </a:lnSpc>
              <a:spcBef>
                <a:spcPts val="0"/>
              </a:spcBef>
              <a:spcAft>
                <a:spcPts val="0"/>
              </a:spcAft>
              <a:buClr>
                <a:schemeClr val="lt1"/>
              </a:buClr>
              <a:buSzPts val="1200"/>
              <a:buFont typeface="Arial"/>
              <a:buNone/>
            </a:pPr>
            <a:r>
              <a:rPr lang="en-GB" dirty="0" err="1"/>
              <a:t>Partecipare</a:t>
            </a:r>
            <a:r>
              <a:rPr lang="en-GB" dirty="0"/>
              <a:t> a workshop, </a:t>
            </a:r>
            <a:r>
              <a:rPr lang="en-GB" dirty="0" err="1"/>
              <a:t>eventi</a:t>
            </a:r>
            <a:r>
              <a:rPr lang="en-GB" dirty="0"/>
              <a:t> open mic, </a:t>
            </a:r>
            <a:r>
              <a:rPr lang="en-GB" dirty="0" err="1"/>
              <a:t>mostre</a:t>
            </a:r>
            <a:r>
              <a:rPr lang="en-GB" dirty="0"/>
              <a:t> </a:t>
            </a:r>
            <a:r>
              <a:rPr lang="en-GB" dirty="0" err="1"/>
              <a:t>d'arte</a:t>
            </a:r>
            <a:r>
              <a:rPr lang="en-GB" dirty="0"/>
              <a:t> o </a:t>
            </a:r>
            <a:r>
              <a:rPr lang="en-GB" dirty="0" err="1"/>
              <a:t>degustazioni</a:t>
            </a:r>
            <a:r>
              <a:rPr lang="en-GB" dirty="0"/>
              <a:t> di </a:t>
            </a:r>
            <a:r>
              <a:rPr lang="en-GB" dirty="0" err="1"/>
              <a:t>cibo</a:t>
            </a:r>
            <a:r>
              <a:rPr lang="en-GB" dirty="0"/>
              <a:t> in una </a:t>
            </a:r>
            <a:r>
              <a:rPr lang="en-GB" dirty="0" err="1"/>
              <a:t>nuova</a:t>
            </a:r>
            <a:r>
              <a:rPr lang="en-GB" dirty="0"/>
              <a:t> </a:t>
            </a:r>
            <a:r>
              <a:rPr lang="en-GB" dirty="0" err="1"/>
              <a:t>destinazione</a:t>
            </a:r>
            <a:r>
              <a:rPr lang="en-GB" dirty="0"/>
              <a:t> è un </a:t>
            </a:r>
            <a:r>
              <a:rPr lang="en-GB" dirty="0" err="1"/>
              <a:t>ottimo</a:t>
            </a:r>
            <a:r>
              <a:rPr lang="en-GB" dirty="0"/>
              <a:t> modo per </a:t>
            </a:r>
            <a:r>
              <a:rPr lang="en-GB" dirty="0" err="1"/>
              <a:t>sperimentare</a:t>
            </a:r>
            <a:r>
              <a:rPr lang="en-GB" dirty="0"/>
              <a:t> la </a:t>
            </a:r>
            <a:r>
              <a:rPr lang="en-GB" dirty="0" err="1"/>
              <a:t>cultura</a:t>
            </a:r>
            <a:r>
              <a:rPr lang="en-GB" dirty="0"/>
              <a:t> e lo stile di vita </a:t>
            </a:r>
            <a:r>
              <a:rPr lang="en-GB" dirty="0" err="1"/>
              <a:t>locali</a:t>
            </a:r>
            <a:r>
              <a:rPr lang="en-GB" dirty="0"/>
              <a:t>. Ma </a:t>
            </a:r>
            <a:r>
              <a:rPr lang="en-GB" dirty="0" err="1"/>
              <a:t>spesso</a:t>
            </a:r>
            <a:r>
              <a:rPr lang="en-GB" dirty="0"/>
              <a:t> non </a:t>
            </a:r>
            <a:r>
              <a:rPr lang="en-GB" dirty="0" err="1"/>
              <a:t>sappiamo</a:t>
            </a:r>
            <a:r>
              <a:rPr lang="en-GB" dirty="0"/>
              <a:t> dove </a:t>
            </a:r>
            <a:r>
              <a:rPr lang="en-GB" dirty="0" err="1"/>
              <a:t>cercare</a:t>
            </a:r>
            <a:r>
              <a:rPr lang="en-GB" dirty="0"/>
              <a:t> </a:t>
            </a:r>
            <a:r>
              <a:rPr lang="en-GB" dirty="0" err="1"/>
              <a:t>eventi</a:t>
            </a:r>
            <a:r>
              <a:rPr lang="en-GB" dirty="0"/>
              <a:t> </a:t>
            </a:r>
            <a:r>
              <a:rPr lang="en-GB" dirty="0" err="1"/>
              <a:t>interessanti</a:t>
            </a:r>
            <a:r>
              <a:rPr lang="en-GB" dirty="0"/>
              <a:t>. </a:t>
            </a:r>
            <a:r>
              <a:rPr lang="en-GB" dirty="0" err="1"/>
              <a:t>Entrate</a:t>
            </a:r>
            <a:r>
              <a:rPr lang="en-GB" dirty="0"/>
              <a:t>: Eventbrite. Non </a:t>
            </a:r>
            <a:r>
              <a:rPr lang="en-GB" dirty="0" err="1"/>
              <a:t>importa</a:t>
            </a:r>
            <a:r>
              <a:rPr lang="en-GB" dirty="0"/>
              <a:t> </a:t>
            </a:r>
            <a:r>
              <a:rPr lang="en-GB" dirty="0" err="1"/>
              <a:t>quali</a:t>
            </a:r>
            <a:r>
              <a:rPr lang="en-GB" dirty="0"/>
              <a:t> </a:t>
            </a:r>
            <a:r>
              <a:rPr lang="en-GB" dirty="0" err="1"/>
              <a:t>siano</a:t>
            </a:r>
            <a:r>
              <a:rPr lang="en-GB" dirty="0"/>
              <a:t> </a:t>
            </a:r>
            <a:r>
              <a:rPr lang="en-GB" dirty="0" err="1"/>
              <a:t>i</a:t>
            </a:r>
            <a:r>
              <a:rPr lang="en-GB" dirty="0"/>
              <a:t> </a:t>
            </a:r>
            <a:r>
              <a:rPr lang="en-GB" dirty="0" err="1"/>
              <a:t>vostri</a:t>
            </a:r>
            <a:r>
              <a:rPr lang="en-GB" dirty="0"/>
              <a:t> </a:t>
            </a:r>
            <a:r>
              <a:rPr lang="en-GB" dirty="0" err="1"/>
              <a:t>gusti</a:t>
            </a:r>
            <a:r>
              <a:rPr lang="en-GB" dirty="0"/>
              <a:t>, </a:t>
            </a:r>
            <a:r>
              <a:rPr lang="en-GB" dirty="0" err="1"/>
              <a:t>dovreste</a:t>
            </a:r>
            <a:r>
              <a:rPr lang="en-GB" dirty="0"/>
              <a:t> </a:t>
            </a:r>
            <a:r>
              <a:rPr lang="en-GB" dirty="0" err="1"/>
              <a:t>essere</a:t>
            </a:r>
            <a:r>
              <a:rPr lang="en-GB" dirty="0"/>
              <a:t> in </a:t>
            </a:r>
            <a:r>
              <a:rPr lang="en-GB" dirty="0" err="1"/>
              <a:t>grado</a:t>
            </a:r>
            <a:r>
              <a:rPr lang="en-GB" dirty="0"/>
              <a:t> di </a:t>
            </a:r>
            <a:r>
              <a:rPr lang="en-GB" dirty="0" err="1"/>
              <a:t>trovare</a:t>
            </a:r>
            <a:r>
              <a:rPr lang="en-GB" dirty="0"/>
              <a:t> </a:t>
            </a:r>
            <a:r>
              <a:rPr lang="en-GB" dirty="0" err="1"/>
              <a:t>qualcosa</a:t>
            </a:r>
            <a:r>
              <a:rPr lang="en-GB" dirty="0"/>
              <a:t> di </a:t>
            </a:r>
            <a:r>
              <a:rPr lang="en-GB" dirty="0" err="1"/>
              <a:t>divertente</a:t>
            </a:r>
            <a:r>
              <a:rPr lang="en-GB" dirty="0"/>
              <a:t> </a:t>
            </a:r>
            <a:r>
              <a:rPr lang="en-GB" dirty="0" err="1"/>
              <a:t>nel</a:t>
            </a:r>
            <a:r>
              <a:rPr lang="en-GB" dirty="0"/>
              <a:t> </a:t>
            </a:r>
            <a:r>
              <a:rPr lang="en-GB" dirty="0" err="1"/>
              <a:t>suo</a:t>
            </a:r>
            <a:r>
              <a:rPr lang="en-GB" dirty="0"/>
              <a:t> </a:t>
            </a:r>
            <a:r>
              <a:rPr lang="en-GB" dirty="0" err="1"/>
              <a:t>vasto</a:t>
            </a:r>
            <a:r>
              <a:rPr lang="en-GB" dirty="0"/>
              <a:t> </a:t>
            </a:r>
            <a:r>
              <a:rPr lang="en-GB" dirty="0" err="1"/>
              <a:t>elenco</a:t>
            </a:r>
            <a:r>
              <a:rPr lang="en-GB" dirty="0"/>
              <a:t> di </a:t>
            </a:r>
            <a:r>
              <a:rPr lang="en-GB" dirty="0" err="1"/>
              <a:t>eventi</a:t>
            </a:r>
            <a:r>
              <a:rPr lang="en-GB" dirty="0"/>
              <a:t> </a:t>
            </a:r>
            <a:r>
              <a:rPr lang="en-GB" dirty="0" err="1"/>
              <a:t>guidato</a:t>
            </a:r>
            <a:r>
              <a:rPr lang="en-GB" dirty="0"/>
              <a:t> </a:t>
            </a:r>
            <a:r>
              <a:rPr lang="en-GB" dirty="0" err="1"/>
              <a:t>dagli</a:t>
            </a:r>
            <a:r>
              <a:rPr lang="en-GB" dirty="0"/>
              <a:t> </a:t>
            </a:r>
            <a:r>
              <a:rPr lang="en-GB" dirty="0" err="1"/>
              <a:t>utenti</a:t>
            </a:r>
            <a:r>
              <a:rPr lang="en-GB" dirty="0"/>
              <a:t>.</a:t>
            </a:r>
            <a:endParaRPr dirty="0"/>
          </a:p>
          <a:p>
            <a:pPr marL="0" marR="0" lvl="0" indent="0" algn="just" rtl="0">
              <a:lnSpc>
                <a:spcPct val="100000"/>
              </a:lnSpc>
              <a:spcBef>
                <a:spcPts val="0"/>
              </a:spcBef>
              <a:spcAft>
                <a:spcPts val="0"/>
              </a:spcAft>
              <a:buClr>
                <a:schemeClr val="lt1"/>
              </a:buClr>
              <a:buSzPts val="1200"/>
              <a:buFont typeface="Arial"/>
              <a:buNone/>
            </a:pPr>
            <a:r>
              <a:rPr lang="en-GB" dirty="0"/>
              <a:t>Eventbrite </a:t>
            </a:r>
            <a:r>
              <a:rPr lang="en-GB" dirty="0" err="1"/>
              <a:t>offre</a:t>
            </a:r>
            <a:r>
              <a:rPr lang="en-GB" dirty="0"/>
              <a:t> </a:t>
            </a:r>
            <a:r>
              <a:rPr lang="en-GB" dirty="0" err="1"/>
              <a:t>tre</a:t>
            </a:r>
            <a:r>
              <a:rPr lang="en-GB" dirty="0"/>
              <a:t> </a:t>
            </a:r>
            <a:r>
              <a:rPr lang="en-GB" dirty="0" err="1"/>
              <a:t>pacchetti</a:t>
            </a:r>
            <a:r>
              <a:rPr lang="en-GB" dirty="0"/>
              <a:t> </a:t>
            </a:r>
            <a:r>
              <a:rPr lang="en-GB" dirty="0" err="1"/>
              <a:t>denominati</a:t>
            </a:r>
            <a:r>
              <a:rPr lang="en-GB" dirty="0"/>
              <a:t> Essentials, Professional e Premium con </a:t>
            </a:r>
            <a:r>
              <a:rPr lang="en-GB" dirty="0" err="1"/>
              <a:t>listini</a:t>
            </a:r>
            <a:r>
              <a:rPr lang="en-GB" dirty="0"/>
              <a:t> </a:t>
            </a:r>
            <a:r>
              <a:rPr lang="en-GB" dirty="0" err="1"/>
              <a:t>personalizzati</a:t>
            </a:r>
            <a:r>
              <a:rPr lang="en-GB" dirty="0"/>
              <a:t>.</a:t>
            </a:r>
            <a:endParaRPr dirty="0"/>
          </a:p>
        </p:txBody>
      </p:sp>
      <p:sp>
        <p:nvSpPr>
          <p:cNvPr id="1347" name="Google Shape;1347;p41"/>
          <p:cNvSpPr txBox="1">
            <a:spLocks noGrp="1"/>
          </p:cNvSpPr>
          <p:nvPr>
            <p:ph type="body" idx="4"/>
          </p:nvPr>
        </p:nvSpPr>
        <p:spPr>
          <a:xfrm>
            <a:off x="126050" y="705203"/>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a:t>Evento</a:t>
            </a:r>
            <a:endParaRPr/>
          </a:p>
        </p:txBody>
      </p:sp>
      <p:sp>
        <p:nvSpPr>
          <p:cNvPr id="1348" name="Google Shape;1348;p41"/>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41</a:t>
            </a:fld>
            <a:endParaRPr/>
          </a:p>
        </p:txBody>
      </p:sp>
      <p:grpSp>
        <p:nvGrpSpPr>
          <p:cNvPr id="1349" name="Google Shape;1349;p41"/>
          <p:cNvGrpSpPr/>
          <p:nvPr/>
        </p:nvGrpSpPr>
        <p:grpSpPr>
          <a:xfrm>
            <a:off x="518535" y="4715197"/>
            <a:ext cx="372577" cy="372258"/>
            <a:chOff x="493699" y="4805485"/>
            <a:chExt cx="372577" cy="372258"/>
          </a:xfrm>
        </p:grpSpPr>
        <p:sp>
          <p:nvSpPr>
            <p:cNvPr id="1350" name="Google Shape;1350;p41"/>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1" name="Google Shape;1351;p41"/>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2" name="Google Shape;1352;p41"/>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3" name="Google Shape;1353;p41"/>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4" name="Google Shape;1354;p41"/>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5" name="Google Shape;1355;p41"/>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6" name="Google Shape;1356;p41"/>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7" name="Google Shape;1357;p41"/>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8" name="Google Shape;1358;p41"/>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9" name="Google Shape;1359;p41"/>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0" name="Google Shape;1360;p41"/>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1" name="Google Shape;1361;p41"/>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2" name="Google Shape;1362;p41"/>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3" name="Google Shape;1363;p41"/>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4" name="Google Shape;1364;p41"/>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365" name="Google Shape;1365;p41"/>
          <p:cNvGrpSpPr/>
          <p:nvPr/>
        </p:nvGrpSpPr>
        <p:grpSpPr>
          <a:xfrm>
            <a:off x="6724171" y="694451"/>
            <a:ext cx="293767" cy="413214"/>
            <a:chOff x="623392" y="434516"/>
            <a:chExt cx="293767" cy="413214"/>
          </a:xfrm>
        </p:grpSpPr>
        <p:sp>
          <p:nvSpPr>
            <p:cNvPr id="1366" name="Google Shape;1366;p41"/>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7" name="Google Shape;1367;p41"/>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8" name="Google Shape;1368;p41"/>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69" name="Google Shape;1369;p41"/>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0" name="Google Shape;1370;p41"/>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1" name="Google Shape;1371;p41"/>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2" name="Google Shape;1372;p41"/>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3" name="Google Shape;1373;p41"/>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4" name="Google Shape;1374;p41"/>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5" name="Google Shape;1375;p41"/>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6" name="Google Shape;1376;p41"/>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377" name="Google Shape;1377;p41"/>
          <p:cNvSpPr/>
          <p:nvPr/>
        </p:nvSpPr>
        <p:spPr>
          <a:xfrm>
            <a:off x="5295982" y="8941282"/>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8" name="Google Shape;1378;p41"/>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Clicca QUI per guardare e imparare</a:t>
            </a:r>
            <a:endParaRPr sz="1400" b="0" i="0">
              <a:solidFill>
                <a:schemeClr val="lt1"/>
              </a:solidFill>
              <a:latin typeface="Calibri"/>
              <a:ea typeface="Calibri"/>
              <a:cs typeface="Calibri"/>
              <a:sym typeface="Calibri"/>
            </a:endParaRPr>
          </a:p>
        </p:txBody>
      </p:sp>
      <p:sp>
        <p:nvSpPr>
          <p:cNvPr id="1379" name="Google Shape;1379;p41"/>
          <p:cNvSpPr/>
          <p:nvPr/>
        </p:nvSpPr>
        <p:spPr>
          <a:xfrm>
            <a:off x="2423987" y="105314"/>
            <a:ext cx="1355850" cy="1267491"/>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80" name="Google Shape;1380;p41"/>
          <p:cNvPicPr preferRelativeResize="0"/>
          <p:nvPr/>
        </p:nvPicPr>
        <p:blipFill rotWithShape="1">
          <a:blip r:embed="rId5">
            <a:alphaModFix/>
          </a:blip>
          <a:srcRect/>
          <a:stretch/>
        </p:blipFill>
        <p:spPr>
          <a:xfrm>
            <a:off x="2680284" y="244753"/>
            <a:ext cx="860300" cy="8603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384"/>
        <p:cNvGrpSpPr/>
        <p:nvPr/>
      </p:nvGrpSpPr>
      <p:grpSpPr>
        <a:xfrm>
          <a:off x="0" y="0"/>
          <a:ext cx="0" cy="0"/>
          <a:chOff x="0" y="0"/>
          <a:chExt cx="0" cy="0"/>
        </a:xfrm>
      </p:grpSpPr>
      <p:sp>
        <p:nvSpPr>
          <p:cNvPr id="1385" name="Google Shape;1385;p42"/>
          <p:cNvSpPr txBox="1">
            <a:spLocks noGrp="1"/>
          </p:cNvSpPr>
          <p:nvPr>
            <p:ph type="body" idx="1"/>
          </p:nvPr>
        </p:nvSpPr>
        <p:spPr>
          <a:xfrm>
            <a:off x="895819" y="815379"/>
            <a:ext cx="6464444" cy="144638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Eventbrite non fa pagare gli eventi gratuiti, siano essi piccoli o grandi;</a:t>
            </a:r>
            <a:endParaRPr/>
          </a:p>
          <a:p>
            <a:pPr marL="171450" marR="0" lvl="0" indent="-171450" algn="just" rtl="0">
              <a:lnSpc>
                <a:spcPct val="100000"/>
              </a:lnSpc>
              <a:spcBef>
                <a:spcPts val="0"/>
              </a:spcBef>
              <a:spcAft>
                <a:spcPts val="0"/>
              </a:spcAft>
              <a:buClr>
                <a:srgbClr val="E54526"/>
              </a:buClr>
              <a:buSzPts val="1100"/>
              <a:buFont typeface="Arial"/>
              <a:buChar char="•"/>
            </a:pPr>
            <a:r>
              <a:rPr lang="en-GB"/>
              <a:t>la piattaforma consente a chiunque abbia familiarità con le nozioni informatiche di base di creare, promuovere e gestire i propri eventi;</a:t>
            </a:r>
            <a:endParaRPr/>
          </a:p>
          <a:p>
            <a:pPr marL="171450" marR="0" lvl="0" indent="-171450" algn="just" rtl="0">
              <a:lnSpc>
                <a:spcPct val="100000"/>
              </a:lnSpc>
              <a:spcBef>
                <a:spcPts val="0"/>
              </a:spcBef>
              <a:spcAft>
                <a:spcPts val="0"/>
              </a:spcAft>
              <a:buClr>
                <a:srgbClr val="E54526"/>
              </a:buClr>
              <a:buSzPts val="1100"/>
              <a:buFont typeface="Arial"/>
              <a:buChar char="•"/>
            </a:pPr>
            <a:r>
              <a:rPr lang="en-GB"/>
              <a:t>la registrazione e il monitoraggio sono tutti ottimizzati per i dispositivi mobili;</a:t>
            </a:r>
            <a:endParaRPr/>
          </a:p>
          <a:p>
            <a:pPr marL="171450" marR="0" lvl="0" indent="-171450" algn="just" rtl="0">
              <a:lnSpc>
                <a:spcPct val="100000"/>
              </a:lnSpc>
              <a:spcBef>
                <a:spcPts val="0"/>
              </a:spcBef>
              <a:spcAft>
                <a:spcPts val="0"/>
              </a:spcAft>
              <a:buClr>
                <a:srgbClr val="E54526"/>
              </a:buClr>
              <a:buSzPts val="1100"/>
              <a:buFont typeface="Arial"/>
              <a:buChar char="•"/>
            </a:pPr>
            <a:r>
              <a:rPr lang="en-GB"/>
              <a:t>I biglietti e le vendite possono essere monitorati facilmente attraverso il vostro sito e la vostra pagina Facebook;</a:t>
            </a:r>
            <a:endParaRPr/>
          </a:p>
          <a:p>
            <a:pPr marL="171450" marR="0" lvl="0" indent="-171450" algn="just" rtl="0">
              <a:lnSpc>
                <a:spcPct val="100000"/>
              </a:lnSpc>
              <a:spcBef>
                <a:spcPts val="0"/>
              </a:spcBef>
              <a:spcAft>
                <a:spcPts val="0"/>
              </a:spcAft>
              <a:buClr>
                <a:srgbClr val="E54526"/>
              </a:buClr>
              <a:buSzPts val="1100"/>
              <a:buFont typeface="Arial"/>
              <a:buChar char="•"/>
            </a:pPr>
            <a:r>
              <a:rPr lang="en-GB"/>
              <a:t>il luogo dell'evento può essere facilmente individuato perché Eventbrite è integrato con Google Maps;</a:t>
            </a:r>
            <a:endParaRPr/>
          </a:p>
          <a:p>
            <a:pPr marL="171450" marR="0" lvl="0" indent="-171450" algn="just" rtl="0">
              <a:lnSpc>
                <a:spcPct val="100000"/>
              </a:lnSpc>
              <a:spcBef>
                <a:spcPts val="0"/>
              </a:spcBef>
              <a:spcAft>
                <a:spcPts val="0"/>
              </a:spcAft>
              <a:buClr>
                <a:srgbClr val="E54526"/>
              </a:buClr>
              <a:buSzPts val="1100"/>
              <a:buFont typeface="Arial"/>
              <a:buChar char="•"/>
            </a:pPr>
            <a:r>
              <a:rPr lang="en-GB"/>
              <a:t>è possibile gestire gli eventi anche attraverso l'app Organizer, disponibile per iOS e Android.</a:t>
            </a:r>
            <a:endParaRPr/>
          </a:p>
          <a:p>
            <a:pPr marL="0" lvl="0" indent="0" algn="just" rtl="0">
              <a:lnSpc>
                <a:spcPct val="100000"/>
              </a:lnSpc>
              <a:spcBef>
                <a:spcPts val="0"/>
              </a:spcBef>
              <a:spcAft>
                <a:spcPts val="0"/>
              </a:spcAft>
              <a:buSzPts val="1100"/>
              <a:buNone/>
            </a:pPr>
            <a:endParaRPr/>
          </a:p>
          <a:p>
            <a:pPr marL="0" lvl="0" indent="0" algn="just" rtl="0">
              <a:lnSpc>
                <a:spcPct val="100000"/>
              </a:lnSpc>
              <a:spcBef>
                <a:spcPts val="0"/>
              </a:spcBef>
              <a:spcAft>
                <a:spcPts val="0"/>
              </a:spcAft>
              <a:buSzPts val="1100"/>
              <a:buNone/>
            </a:pPr>
            <a:endParaRPr/>
          </a:p>
        </p:txBody>
      </p:sp>
      <p:sp>
        <p:nvSpPr>
          <p:cNvPr id="1386" name="Google Shape;1386;p42"/>
          <p:cNvSpPr txBox="1">
            <a:spLocks noGrp="1"/>
          </p:cNvSpPr>
          <p:nvPr>
            <p:ph type="body" idx="2"/>
          </p:nvPr>
        </p:nvSpPr>
        <p:spPr>
          <a:xfrm>
            <a:off x="956378" y="2801221"/>
            <a:ext cx="5972108" cy="1489205"/>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Non c'è una prova gratuita</a:t>
            </a:r>
            <a:endParaRPr/>
          </a:p>
        </p:txBody>
      </p:sp>
      <p:sp>
        <p:nvSpPr>
          <p:cNvPr id="1387" name="Google Shape;1387;p42"/>
          <p:cNvSpPr txBox="1">
            <a:spLocks noGrp="1"/>
          </p:cNvSpPr>
          <p:nvPr>
            <p:ph type="body" idx="3"/>
          </p:nvPr>
        </p:nvSpPr>
        <p:spPr>
          <a:xfrm>
            <a:off x="1284437" y="4344398"/>
            <a:ext cx="4990799" cy="1397832"/>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lt1"/>
              </a:buClr>
              <a:buSzPts val="1200"/>
              <a:buNone/>
            </a:pPr>
            <a:r>
              <a:rPr lang="en-GB"/>
              <a:t>"L'aspetto migliore di questa piattaforma, a mio avviso, è che include un'ampia gamma di opzioni per aiutarvi a pubblicare il vostro evento con semplicità, dall'inizio alla fine. Potete facilmente far registrare il vostro pubblico e persino ottenere dati e statistiche una volta completato l'evento". </a:t>
            </a:r>
            <a:endParaRPr/>
          </a:p>
          <a:p>
            <a:pPr marL="0" lvl="0" indent="0" algn="ctr" rtl="0">
              <a:lnSpc>
                <a:spcPct val="100000"/>
              </a:lnSpc>
              <a:spcBef>
                <a:spcPts val="0"/>
              </a:spcBef>
              <a:spcAft>
                <a:spcPts val="0"/>
              </a:spcAft>
              <a:buClr>
                <a:schemeClr val="lt1"/>
              </a:buClr>
              <a:buSzPts val="1200"/>
              <a:buNone/>
            </a:pPr>
            <a:endParaRPr/>
          </a:p>
          <a:p>
            <a:pPr marL="0" lvl="0" indent="0" algn="ctr" rtl="0">
              <a:lnSpc>
                <a:spcPct val="100000"/>
              </a:lnSpc>
              <a:spcBef>
                <a:spcPts val="0"/>
              </a:spcBef>
              <a:spcAft>
                <a:spcPts val="0"/>
              </a:spcAft>
              <a:buClr>
                <a:schemeClr val="lt1"/>
              </a:buClr>
              <a:buSzPts val="1200"/>
              <a:buNone/>
            </a:pPr>
            <a:r>
              <a:rPr lang="en-GB"/>
              <a:t>Kushagra G (G2 Business Software Reviews)</a:t>
            </a:r>
            <a:endParaRPr/>
          </a:p>
        </p:txBody>
      </p:sp>
      <p:sp>
        <p:nvSpPr>
          <p:cNvPr id="1388" name="Google Shape;1388;p42"/>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Ora che avete avuto una buona introduzione a Eventbrite, perché non registrarvi e accedere al sito https://www.eventbrite.com/ con Google, Facebook, Apple ID o via e-mail.</a:t>
            </a:r>
            <a:endParaRPr sz="1200">
              <a:latin typeface="Calibri"/>
              <a:ea typeface="Calibri"/>
              <a:cs typeface="Calibri"/>
              <a:sym typeface="Calibri"/>
            </a:endParaRPr>
          </a:p>
        </p:txBody>
      </p:sp>
      <p:sp>
        <p:nvSpPr>
          <p:cNvPr id="1389" name="Google Shape;1389;p42"/>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VANTAGGI</a:t>
            </a:r>
            <a:endParaRPr/>
          </a:p>
        </p:txBody>
      </p:sp>
      <p:sp>
        <p:nvSpPr>
          <p:cNvPr id="1390" name="Google Shape;1390;p42"/>
          <p:cNvSpPr txBox="1">
            <a:spLocks noGrp="1"/>
          </p:cNvSpPr>
          <p:nvPr>
            <p:ph type="body" idx="7"/>
          </p:nvPr>
        </p:nvSpPr>
        <p:spPr>
          <a:xfrm>
            <a:off x="975616" y="2293583"/>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LIMITAZIONI</a:t>
            </a:r>
            <a:endParaRPr/>
          </a:p>
        </p:txBody>
      </p:sp>
      <p:sp>
        <p:nvSpPr>
          <p:cNvPr id="1391" name="Google Shape;1391;p42"/>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42</a:t>
            </a:fld>
            <a:endParaRPr/>
          </a:p>
        </p:txBody>
      </p:sp>
      <p:sp>
        <p:nvSpPr>
          <p:cNvPr id="1392" name="Google Shape;1392;p42"/>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INIZIARE A LAVORARE</a:t>
            </a:r>
            <a:endParaRPr/>
          </a:p>
        </p:txBody>
      </p:sp>
      <p:grpSp>
        <p:nvGrpSpPr>
          <p:cNvPr id="1393" name="Google Shape;1393;p42"/>
          <p:cNvGrpSpPr/>
          <p:nvPr/>
        </p:nvGrpSpPr>
        <p:grpSpPr>
          <a:xfrm>
            <a:off x="6223922" y="3806619"/>
            <a:ext cx="1236033" cy="838373"/>
            <a:chOff x="3400450" y="986392"/>
            <a:chExt cx="1487826" cy="1083162"/>
          </a:xfrm>
        </p:grpSpPr>
        <p:sp>
          <p:nvSpPr>
            <p:cNvPr id="1394" name="Google Shape;1394;p42"/>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5" name="Google Shape;1395;p42"/>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396" name="Google Shape;1396;p42"/>
          <p:cNvSpPr/>
          <p:nvPr/>
        </p:nvSpPr>
        <p:spPr>
          <a:xfrm>
            <a:off x="441224"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7" name="Google Shape;1397;p42"/>
          <p:cNvSpPr/>
          <p:nvPr/>
        </p:nvSpPr>
        <p:spPr>
          <a:xfrm>
            <a:off x="408185" y="2489395"/>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398" name="Google Shape;1398;p42"/>
          <p:cNvGrpSpPr/>
          <p:nvPr/>
        </p:nvGrpSpPr>
        <p:grpSpPr>
          <a:xfrm>
            <a:off x="410761" y="6238005"/>
            <a:ext cx="363752" cy="363565"/>
            <a:chOff x="8228545" y="6047284"/>
            <a:chExt cx="363752" cy="363565"/>
          </a:xfrm>
        </p:grpSpPr>
        <p:sp>
          <p:nvSpPr>
            <p:cNvPr id="1399" name="Google Shape;1399;p42"/>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0" name="Google Shape;1400;p42"/>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1" name="Google Shape;1401;p42"/>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1402" name="Google Shape;1402;p42"/>
          <p:cNvPicPr preferRelativeResize="0">
            <a:picLocks noGrp="1"/>
          </p:cNvPicPr>
          <p:nvPr>
            <p:ph type="pic" idx="5"/>
          </p:nvPr>
        </p:nvPicPr>
        <p:blipFill rotWithShape="1">
          <a:blip r:embed="rId3">
            <a:alphaModFix/>
          </a:blip>
          <a:srcRect l="9482" r="9482"/>
          <a:stretch/>
        </p:blipFill>
        <p:spPr>
          <a:xfrm>
            <a:off x="3714875" y="7538319"/>
            <a:ext cx="2981385" cy="1681297"/>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406"/>
        <p:cNvGrpSpPr/>
        <p:nvPr/>
      </p:nvGrpSpPr>
      <p:grpSpPr>
        <a:xfrm>
          <a:off x="0" y="0"/>
          <a:ext cx="0" cy="0"/>
          <a:chOff x="0" y="0"/>
          <a:chExt cx="0" cy="0"/>
        </a:xfrm>
      </p:grpSpPr>
      <p:pic>
        <p:nvPicPr>
          <p:cNvPr id="1407" name="Google Shape;1407;p43"/>
          <p:cNvPicPr preferRelativeResize="0">
            <a:picLocks noGrp="1"/>
          </p:cNvPicPr>
          <p:nvPr>
            <p:ph type="pic" idx="5"/>
          </p:nvPr>
        </p:nvPicPr>
        <p:blipFill rotWithShape="1">
          <a:blip r:embed="rId3">
            <a:alphaModFix/>
          </a:blip>
          <a:srcRect l="6452" r="6451"/>
          <a:stretch/>
        </p:blipFill>
        <p:spPr>
          <a:xfrm>
            <a:off x="1830749" y="6637477"/>
            <a:ext cx="4103792" cy="2654091"/>
          </a:xfrm>
          <a:prstGeom prst="rect">
            <a:avLst/>
          </a:prstGeom>
          <a:solidFill>
            <a:schemeClr val="lt1"/>
          </a:solidFill>
          <a:ln>
            <a:noFill/>
          </a:ln>
        </p:spPr>
      </p:pic>
      <p:sp>
        <p:nvSpPr>
          <p:cNvPr id="1408" name="Google Shape;1408;p43"/>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1409" name="Google Shape;1409;p43"/>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a:solidFill>
                  <a:srgbClr val="23385C"/>
                </a:solidFill>
              </a:rPr>
              <a:t>Abbiamo raccolto e creato alcuni video di casi di studio che vi daranno ulteriori informazioni su Google Arts &amp; Culture e su come può essere utilizzato!</a:t>
            </a:r>
            <a:endParaRPr sz="1600"/>
          </a:p>
        </p:txBody>
      </p:sp>
      <p:sp>
        <p:nvSpPr>
          <p:cNvPr id="1410" name="Google Shape;1410;p43"/>
          <p:cNvSpPr txBox="1">
            <a:spLocks noGrp="1"/>
          </p:cNvSpPr>
          <p:nvPr>
            <p:ph type="body" idx="3"/>
          </p:nvPr>
        </p:nvSpPr>
        <p:spPr>
          <a:xfrm>
            <a:off x="439168" y="1354873"/>
            <a:ext cx="6681337" cy="2459048"/>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200"/>
              <a:buFont typeface="Arial"/>
              <a:buNone/>
            </a:pPr>
            <a:r>
              <a:rPr lang="en-GB" dirty="0"/>
              <a:t>Google Arts &amp; Culture è </a:t>
            </a:r>
            <a:r>
              <a:rPr lang="en-GB" dirty="0" err="1"/>
              <a:t>stata</a:t>
            </a:r>
            <a:r>
              <a:rPr lang="en-GB" dirty="0"/>
              <a:t> </a:t>
            </a:r>
            <a:r>
              <a:rPr lang="en-GB" dirty="0" err="1"/>
              <a:t>sviluppata</a:t>
            </a:r>
            <a:r>
              <a:rPr lang="en-GB" dirty="0"/>
              <a:t> da Google come </a:t>
            </a:r>
            <a:r>
              <a:rPr lang="en-GB" dirty="0" err="1"/>
              <a:t>applicazione</a:t>
            </a:r>
            <a:r>
              <a:rPr lang="en-GB" dirty="0"/>
              <a:t> </a:t>
            </a:r>
            <a:r>
              <a:rPr lang="en-GB" dirty="0" err="1"/>
              <a:t>gratuita</a:t>
            </a:r>
            <a:r>
              <a:rPr lang="en-GB" dirty="0"/>
              <a:t> da </a:t>
            </a:r>
            <a:r>
              <a:rPr lang="en-GB" dirty="0" err="1"/>
              <a:t>scaricare</a:t>
            </a:r>
            <a:r>
              <a:rPr lang="en-GB" dirty="0"/>
              <a:t> e con </a:t>
            </a:r>
            <a:r>
              <a:rPr lang="en-GB" dirty="0" err="1"/>
              <a:t>contenuti</a:t>
            </a:r>
            <a:r>
              <a:rPr lang="en-GB" dirty="0"/>
              <a:t> di libero accesso. </a:t>
            </a:r>
            <a:r>
              <a:rPr lang="en-GB" dirty="0" err="1"/>
              <a:t>Esiste</a:t>
            </a:r>
            <a:r>
              <a:rPr lang="en-GB" dirty="0"/>
              <a:t> </a:t>
            </a:r>
            <a:r>
              <a:rPr lang="en-GB" dirty="0" err="1"/>
              <a:t>anche</a:t>
            </a:r>
            <a:r>
              <a:rPr lang="en-GB" dirty="0"/>
              <a:t> una </a:t>
            </a:r>
            <a:r>
              <a:rPr lang="en-GB" dirty="0" err="1"/>
              <a:t>versione</a:t>
            </a:r>
            <a:r>
              <a:rPr lang="en-GB" dirty="0"/>
              <a:t> web di Google Arts &amp; Culture </a:t>
            </a:r>
            <a:r>
              <a:rPr lang="en-GB" dirty="0" err="1"/>
              <a:t>che</a:t>
            </a:r>
            <a:r>
              <a:rPr lang="en-GB" dirty="0"/>
              <a:t> </a:t>
            </a:r>
            <a:r>
              <a:rPr lang="en-GB" dirty="0" err="1"/>
              <a:t>si</a:t>
            </a:r>
            <a:r>
              <a:rPr lang="en-GB" dirty="0"/>
              <a:t> </a:t>
            </a:r>
            <a:r>
              <a:rPr lang="en-GB" dirty="0" err="1"/>
              <a:t>trova</a:t>
            </a:r>
            <a:r>
              <a:rPr lang="en-GB" dirty="0"/>
              <a:t> </a:t>
            </a:r>
            <a:r>
              <a:rPr lang="en-GB" dirty="0" err="1"/>
              <a:t>all'indirizzo</a:t>
            </a:r>
            <a:r>
              <a:rPr lang="en-GB" dirty="0"/>
              <a:t> artsandculture.google.com. Sia </a:t>
            </a:r>
            <a:r>
              <a:rPr lang="en-GB" dirty="0" err="1"/>
              <a:t>l'applicazione</a:t>
            </a:r>
            <a:r>
              <a:rPr lang="en-GB" dirty="0"/>
              <a:t> </a:t>
            </a:r>
            <a:r>
              <a:rPr lang="en-GB" dirty="0" err="1"/>
              <a:t>che</a:t>
            </a:r>
            <a:r>
              <a:rPr lang="en-GB" dirty="0"/>
              <a:t> il </a:t>
            </a:r>
            <a:r>
              <a:rPr lang="en-GB" dirty="0" err="1"/>
              <a:t>sito</a:t>
            </a:r>
            <a:r>
              <a:rPr lang="en-GB" dirty="0"/>
              <a:t> web </a:t>
            </a:r>
            <a:r>
              <a:rPr lang="en-GB" dirty="0" err="1"/>
              <a:t>visualizzano</a:t>
            </a:r>
            <a:r>
              <a:rPr lang="en-GB" dirty="0"/>
              <a:t> una </a:t>
            </a:r>
            <a:r>
              <a:rPr lang="en-GB" dirty="0" err="1"/>
              <a:t>collezione</a:t>
            </a:r>
            <a:r>
              <a:rPr lang="en-GB" dirty="0"/>
              <a:t> online di </a:t>
            </a:r>
            <a:r>
              <a:rPr lang="en-GB" dirty="0" err="1"/>
              <a:t>immagini</a:t>
            </a:r>
            <a:r>
              <a:rPr lang="en-GB" dirty="0"/>
              <a:t> ad </a:t>
            </a:r>
            <a:r>
              <a:rPr lang="en-GB" dirty="0" err="1"/>
              <a:t>alta</a:t>
            </a:r>
            <a:r>
              <a:rPr lang="en-GB" dirty="0"/>
              <a:t> </a:t>
            </a:r>
            <a:r>
              <a:rPr lang="en-GB" dirty="0" err="1"/>
              <a:t>risoluzione</a:t>
            </a:r>
            <a:r>
              <a:rPr lang="en-GB" dirty="0"/>
              <a:t> di </a:t>
            </a:r>
            <a:r>
              <a:rPr lang="en-GB" dirty="0" err="1"/>
              <a:t>opere</a:t>
            </a:r>
            <a:r>
              <a:rPr lang="en-GB" dirty="0"/>
              <a:t> </a:t>
            </a:r>
            <a:r>
              <a:rPr lang="en-GB" dirty="0" err="1"/>
              <a:t>d'arte</a:t>
            </a:r>
            <a:r>
              <a:rPr lang="en-GB" dirty="0"/>
              <a:t> </a:t>
            </a:r>
            <a:r>
              <a:rPr lang="en-GB" dirty="0" err="1"/>
              <a:t>esposte</a:t>
            </a:r>
            <a:r>
              <a:rPr lang="en-GB" dirty="0"/>
              <a:t> in </a:t>
            </a:r>
            <a:r>
              <a:rPr lang="en-GB" dirty="0" err="1"/>
              <a:t>vari</a:t>
            </a:r>
            <a:r>
              <a:rPr lang="en-GB" dirty="0"/>
              <a:t> </a:t>
            </a:r>
            <a:r>
              <a:rPr lang="en-GB" dirty="0" err="1"/>
              <a:t>musei</a:t>
            </a:r>
            <a:r>
              <a:rPr lang="en-GB" dirty="0"/>
              <a:t> del </a:t>
            </a:r>
            <a:r>
              <a:rPr lang="en-GB" dirty="0" err="1"/>
              <a:t>mondo</a:t>
            </a:r>
            <a:r>
              <a:rPr lang="en-GB" dirty="0"/>
              <a:t> </a:t>
            </a:r>
            <a:r>
              <a:rPr lang="en-GB" dirty="0" err="1"/>
              <a:t>nella</a:t>
            </a:r>
            <a:r>
              <a:rPr lang="en-GB" dirty="0"/>
              <a:t> </a:t>
            </a:r>
            <a:r>
              <a:rPr lang="en-GB" dirty="0" err="1"/>
              <a:t>sessione</a:t>
            </a:r>
            <a:r>
              <a:rPr lang="en-GB" dirty="0"/>
              <a:t> "</a:t>
            </a:r>
            <a:r>
              <a:rPr lang="en-GB" dirty="0" err="1"/>
              <a:t>esplora</a:t>
            </a:r>
            <a:r>
              <a:rPr lang="en-GB" dirty="0"/>
              <a:t>". </a:t>
            </a:r>
            <a:r>
              <a:rPr lang="en-GB" dirty="0" err="1"/>
              <a:t>Offrono</a:t>
            </a:r>
            <a:r>
              <a:rPr lang="en-GB" dirty="0"/>
              <a:t> tour </a:t>
            </a:r>
            <a:r>
              <a:rPr lang="en-GB" dirty="0" err="1"/>
              <a:t>virtuali</a:t>
            </a:r>
            <a:r>
              <a:rPr lang="en-GB" dirty="0"/>
              <a:t> di </a:t>
            </a:r>
            <a:r>
              <a:rPr lang="en-GB" dirty="0" err="1"/>
              <a:t>gallerie</a:t>
            </a:r>
            <a:r>
              <a:rPr lang="en-GB" dirty="0"/>
              <a:t> e </a:t>
            </a:r>
            <a:r>
              <a:rPr lang="en-GB" dirty="0" err="1"/>
              <a:t>luoghi</a:t>
            </a:r>
            <a:r>
              <a:rPr lang="en-GB" dirty="0"/>
              <a:t> di interesse </a:t>
            </a:r>
            <a:r>
              <a:rPr lang="en-GB" dirty="0" err="1"/>
              <a:t>culturale</a:t>
            </a:r>
            <a:r>
              <a:rPr lang="en-GB" dirty="0"/>
              <a:t> </a:t>
            </a:r>
            <a:r>
              <a:rPr lang="en-GB" dirty="0" err="1"/>
              <a:t>utilizzando</a:t>
            </a:r>
            <a:r>
              <a:rPr lang="en-GB" dirty="0"/>
              <a:t> la </a:t>
            </a:r>
            <a:r>
              <a:rPr lang="en-GB" dirty="0" err="1"/>
              <a:t>stessa</a:t>
            </a:r>
            <a:r>
              <a:rPr lang="en-GB" dirty="0"/>
              <a:t> </a:t>
            </a:r>
            <a:r>
              <a:rPr lang="en-GB" dirty="0" err="1"/>
              <a:t>tecnologia</a:t>
            </a:r>
            <a:r>
              <a:rPr lang="en-GB" dirty="0"/>
              <a:t> di Street View di Google. Lo </a:t>
            </a:r>
            <a:r>
              <a:rPr lang="en-GB" dirty="0" err="1"/>
              <a:t>strumento</a:t>
            </a:r>
            <a:r>
              <a:rPr lang="en-GB" dirty="0"/>
              <a:t> dispone </a:t>
            </a:r>
            <a:r>
              <a:rPr lang="en-GB" dirty="0" err="1"/>
              <a:t>anche</a:t>
            </a:r>
            <a:r>
              <a:rPr lang="en-GB" dirty="0"/>
              <a:t> di una </a:t>
            </a:r>
            <a:r>
              <a:rPr lang="en-GB" dirty="0" err="1"/>
              <a:t>speciale</a:t>
            </a:r>
            <a:r>
              <a:rPr lang="en-GB" dirty="0"/>
              <a:t> </a:t>
            </a:r>
            <a:r>
              <a:rPr lang="en-GB" dirty="0" err="1"/>
              <a:t>fotocamera</a:t>
            </a:r>
            <a:r>
              <a:rPr lang="en-GB" dirty="0"/>
              <a:t> </a:t>
            </a:r>
            <a:r>
              <a:rPr lang="en-GB" dirty="0" err="1"/>
              <a:t>robotica</a:t>
            </a:r>
            <a:r>
              <a:rPr lang="en-GB" dirty="0"/>
              <a:t>, </a:t>
            </a:r>
            <a:r>
              <a:rPr lang="en-GB" dirty="0" err="1"/>
              <a:t>l'Art</a:t>
            </a:r>
            <a:r>
              <a:rPr lang="en-GB" dirty="0"/>
              <a:t> Camera, </a:t>
            </a:r>
            <a:r>
              <a:rPr lang="en-GB" dirty="0" err="1"/>
              <a:t>utilizzata</a:t>
            </a:r>
            <a:r>
              <a:rPr lang="en-GB" dirty="0"/>
              <a:t> per la </a:t>
            </a:r>
            <a:r>
              <a:rPr lang="en-GB" dirty="0" err="1"/>
              <a:t>digitalizzazione</a:t>
            </a:r>
            <a:r>
              <a:rPr lang="en-GB" dirty="0"/>
              <a:t> </a:t>
            </a:r>
            <a:r>
              <a:rPr lang="en-GB" dirty="0" err="1"/>
              <a:t>delle</a:t>
            </a:r>
            <a:r>
              <a:rPr lang="en-GB" dirty="0"/>
              <a:t> </a:t>
            </a:r>
            <a:r>
              <a:rPr lang="en-GB" dirty="0" err="1"/>
              <a:t>immagini</a:t>
            </a:r>
            <a:r>
              <a:rPr lang="en-GB" dirty="0"/>
              <a:t>. La </a:t>
            </a:r>
            <a:r>
              <a:rPr lang="en-GB" dirty="0" err="1"/>
              <a:t>sessione</a:t>
            </a:r>
            <a:r>
              <a:rPr lang="en-GB" dirty="0"/>
              <a:t> "play" di Google Arts &amp; Culture </a:t>
            </a:r>
            <a:r>
              <a:rPr lang="en-GB" dirty="0" err="1"/>
              <a:t>offre</a:t>
            </a:r>
            <a:r>
              <a:rPr lang="en-GB" dirty="0"/>
              <a:t> </a:t>
            </a:r>
            <a:r>
              <a:rPr lang="en-GB" dirty="0" err="1"/>
              <a:t>funzioni</a:t>
            </a:r>
            <a:r>
              <a:rPr lang="en-GB" dirty="0"/>
              <a:t> </a:t>
            </a:r>
            <a:r>
              <a:rPr lang="en-GB" dirty="0" err="1"/>
              <a:t>coinvolgenti</a:t>
            </a:r>
            <a:r>
              <a:rPr lang="en-GB" dirty="0"/>
              <a:t> e </a:t>
            </a:r>
            <a:r>
              <a:rPr lang="en-GB" dirty="0" err="1"/>
              <a:t>interattive</a:t>
            </a:r>
            <a:r>
              <a:rPr lang="en-GB" dirty="0"/>
              <a:t> </a:t>
            </a:r>
            <a:r>
              <a:rPr lang="en-GB" dirty="0" err="1"/>
              <a:t>che</a:t>
            </a:r>
            <a:r>
              <a:rPr lang="en-GB" dirty="0"/>
              <a:t> </a:t>
            </a:r>
            <a:r>
              <a:rPr lang="en-GB" dirty="0" err="1"/>
              <a:t>invitano</a:t>
            </a:r>
            <a:r>
              <a:rPr lang="en-GB" dirty="0"/>
              <a:t> </a:t>
            </a:r>
            <a:r>
              <a:rPr lang="en-GB" dirty="0" err="1"/>
              <a:t>l'utente</a:t>
            </a:r>
            <a:r>
              <a:rPr lang="en-GB" dirty="0"/>
              <a:t> a </a:t>
            </a:r>
            <a:r>
              <a:rPr lang="en-GB" dirty="0" err="1"/>
              <a:t>imparare</a:t>
            </a:r>
            <a:r>
              <a:rPr lang="en-GB" dirty="0"/>
              <a:t> e a </a:t>
            </a:r>
            <a:r>
              <a:rPr lang="en-GB" dirty="0" err="1"/>
              <a:t>partecipare</a:t>
            </a:r>
            <a:r>
              <a:rPr lang="en-GB" dirty="0"/>
              <a:t> </a:t>
            </a:r>
            <a:r>
              <a:rPr lang="en-GB" dirty="0" err="1"/>
              <a:t>all'arte</a:t>
            </a:r>
            <a:r>
              <a:rPr lang="en-GB" dirty="0"/>
              <a:t> e </a:t>
            </a:r>
            <a:r>
              <a:rPr lang="en-GB" dirty="0" err="1"/>
              <a:t>alla</a:t>
            </a:r>
            <a:r>
              <a:rPr lang="en-GB" dirty="0"/>
              <a:t> </a:t>
            </a:r>
            <a:r>
              <a:rPr lang="en-GB" dirty="0" err="1"/>
              <a:t>cultura</a:t>
            </a:r>
            <a:r>
              <a:rPr lang="en-GB" dirty="0"/>
              <a:t> in modo </a:t>
            </a:r>
            <a:r>
              <a:rPr lang="en-GB" dirty="0" err="1"/>
              <a:t>divertente</a:t>
            </a:r>
            <a:r>
              <a:rPr lang="en-GB" dirty="0"/>
              <a:t>. Art Selfie, </a:t>
            </a:r>
            <a:r>
              <a:rPr lang="en-GB" dirty="0" err="1"/>
              <a:t>che</a:t>
            </a:r>
            <a:r>
              <a:rPr lang="en-GB" dirty="0"/>
              <a:t> </a:t>
            </a:r>
            <a:r>
              <a:rPr lang="en-GB" dirty="0" err="1"/>
              <a:t>invita</a:t>
            </a:r>
            <a:r>
              <a:rPr lang="en-GB" dirty="0"/>
              <a:t> </a:t>
            </a:r>
            <a:r>
              <a:rPr lang="en-GB" dirty="0" err="1"/>
              <a:t>l'utente</a:t>
            </a:r>
            <a:r>
              <a:rPr lang="en-GB" dirty="0"/>
              <a:t> a </a:t>
            </a:r>
            <a:r>
              <a:rPr lang="en-GB" dirty="0" err="1"/>
              <a:t>scattarsi</a:t>
            </a:r>
            <a:r>
              <a:rPr lang="en-GB" dirty="0"/>
              <a:t> un selfie, </a:t>
            </a:r>
            <a:r>
              <a:rPr lang="en-GB" dirty="0" err="1"/>
              <a:t>caricarlo</a:t>
            </a:r>
            <a:r>
              <a:rPr lang="en-GB" dirty="0"/>
              <a:t> </a:t>
            </a:r>
            <a:r>
              <a:rPr lang="en-GB" dirty="0" err="1"/>
              <a:t>sull'app</a:t>
            </a:r>
            <a:r>
              <a:rPr lang="en-GB" dirty="0"/>
              <a:t> e </a:t>
            </a:r>
            <a:r>
              <a:rPr lang="en-GB" dirty="0" err="1"/>
              <a:t>cercare</a:t>
            </a:r>
            <a:r>
              <a:rPr lang="en-GB" dirty="0"/>
              <a:t> </a:t>
            </a:r>
            <a:r>
              <a:rPr lang="en-GB" dirty="0" err="1"/>
              <a:t>tra</a:t>
            </a:r>
            <a:r>
              <a:rPr lang="en-GB" dirty="0"/>
              <a:t> </a:t>
            </a:r>
            <a:r>
              <a:rPr lang="en-GB" dirty="0" err="1"/>
              <a:t>migliaia</a:t>
            </a:r>
            <a:r>
              <a:rPr lang="en-GB" dirty="0"/>
              <a:t> di </a:t>
            </a:r>
            <a:r>
              <a:rPr lang="en-GB" dirty="0" err="1"/>
              <a:t>opere</a:t>
            </a:r>
            <a:r>
              <a:rPr lang="en-GB" dirty="0"/>
              <a:t> </a:t>
            </a:r>
            <a:r>
              <a:rPr lang="en-GB" dirty="0" err="1"/>
              <a:t>d'arte</a:t>
            </a:r>
            <a:r>
              <a:rPr lang="en-GB" dirty="0"/>
              <a:t> </a:t>
            </a:r>
            <a:r>
              <a:rPr lang="en-GB" dirty="0" err="1"/>
              <a:t>che</a:t>
            </a:r>
            <a:r>
              <a:rPr lang="en-GB" dirty="0"/>
              <a:t> </a:t>
            </a:r>
            <a:r>
              <a:rPr lang="en-GB" dirty="0" err="1"/>
              <a:t>assomigliano</a:t>
            </a:r>
            <a:r>
              <a:rPr lang="en-GB" dirty="0"/>
              <a:t> al selfie </a:t>
            </a:r>
            <a:r>
              <a:rPr lang="en-GB" dirty="0" err="1"/>
              <a:t>dell'utente</a:t>
            </a:r>
            <a:r>
              <a:rPr lang="en-GB" dirty="0"/>
              <a:t>. </a:t>
            </a:r>
            <a:r>
              <a:rPr lang="en-GB" dirty="0" err="1"/>
              <a:t>Altri</a:t>
            </a:r>
            <a:r>
              <a:rPr lang="en-GB" dirty="0"/>
              <a:t> </a:t>
            </a:r>
            <a:r>
              <a:rPr lang="en-GB" dirty="0" err="1"/>
              <a:t>giochi</a:t>
            </a:r>
            <a:r>
              <a:rPr lang="en-GB" dirty="0"/>
              <a:t> </a:t>
            </a:r>
            <a:r>
              <a:rPr lang="en-GB" dirty="0" err="1"/>
              <a:t>sono</a:t>
            </a:r>
            <a:r>
              <a:rPr lang="en-GB" dirty="0"/>
              <a:t> </a:t>
            </a:r>
            <a:r>
              <a:rPr lang="en-GB" dirty="0" err="1"/>
              <a:t>ottimi</a:t>
            </a:r>
            <a:r>
              <a:rPr lang="en-GB" dirty="0"/>
              <a:t> da </a:t>
            </a:r>
            <a:r>
              <a:rPr lang="en-GB" dirty="0" err="1"/>
              <a:t>utilizzare</a:t>
            </a:r>
            <a:r>
              <a:rPr lang="en-GB" dirty="0"/>
              <a:t> in </a:t>
            </a:r>
            <a:r>
              <a:rPr lang="en-GB" dirty="0" err="1"/>
              <a:t>classe</a:t>
            </a:r>
            <a:r>
              <a:rPr lang="en-GB" dirty="0"/>
              <a:t> per </a:t>
            </a:r>
            <a:r>
              <a:rPr lang="en-GB" dirty="0" err="1"/>
              <a:t>consentire</a:t>
            </a:r>
            <a:r>
              <a:rPr lang="en-GB" dirty="0"/>
              <a:t> </a:t>
            </a:r>
            <a:r>
              <a:rPr lang="en-GB" dirty="0" err="1"/>
              <a:t>agli</a:t>
            </a:r>
            <a:r>
              <a:rPr lang="en-GB" dirty="0"/>
              <a:t> </a:t>
            </a:r>
            <a:r>
              <a:rPr lang="en-GB" dirty="0" err="1"/>
              <a:t>studenti</a:t>
            </a:r>
            <a:r>
              <a:rPr lang="en-GB" dirty="0"/>
              <a:t> di </a:t>
            </a:r>
            <a:r>
              <a:rPr lang="en-GB" dirty="0" err="1"/>
              <a:t>esercitarsi</a:t>
            </a:r>
            <a:r>
              <a:rPr lang="en-GB" dirty="0"/>
              <a:t> e </a:t>
            </a:r>
            <a:r>
              <a:rPr lang="en-GB" dirty="0" err="1"/>
              <a:t>testare</a:t>
            </a:r>
            <a:r>
              <a:rPr lang="en-GB" dirty="0"/>
              <a:t> le </a:t>
            </a:r>
            <a:r>
              <a:rPr lang="en-GB" dirty="0" err="1"/>
              <a:t>proprie</a:t>
            </a:r>
            <a:r>
              <a:rPr lang="en-GB" dirty="0"/>
              <a:t> </a:t>
            </a:r>
            <a:r>
              <a:rPr lang="en-GB" dirty="0" err="1"/>
              <a:t>conoscenze</a:t>
            </a:r>
            <a:r>
              <a:rPr lang="en-GB" dirty="0"/>
              <a:t> </a:t>
            </a:r>
            <a:r>
              <a:rPr lang="en-GB" dirty="0" err="1"/>
              <a:t>individualmente</a:t>
            </a:r>
            <a:r>
              <a:rPr lang="en-GB" dirty="0"/>
              <a:t> o </a:t>
            </a:r>
            <a:r>
              <a:rPr lang="en-GB" dirty="0" err="1"/>
              <a:t>collettivamente</a:t>
            </a:r>
            <a:r>
              <a:rPr lang="en-GB" dirty="0"/>
              <a:t> (</a:t>
            </a:r>
            <a:r>
              <a:rPr lang="en-GB" dirty="0" err="1"/>
              <a:t>giochi</a:t>
            </a:r>
            <a:r>
              <a:rPr lang="en-GB" dirty="0"/>
              <a:t> multiplayer). Google Arts &amp; Culture è un </a:t>
            </a:r>
            <a:r>
              <a:rPr lang="en-GB" dirty="0" err="1"/>
              <a:t>ottimo</a:t>
            </a:r>
            <a:r>
              <a:rPr lang="en-GB" dirty="0"/>
              <a:t> </a:t>
            </a:r>
            <a:r>
              <a:rPr lang="en-GB" dirty="0" err="1"/>
              <a:t>strumento</a:t>
            </a:r>
            <a:r>
              <a:rPr lang="en-GB" dirty="0"/>
              <a:t> per </a:t>
            </a:r>
            <a:r>
              <a:rPr lang="en-GB" dirty="0" err="1"/>
              <a:t>gli</a:t>
            </a:r>
            <a:r>
              <a:rPr lang="en-GB" dirty="0"/>
              <a:t> </a:t>
            </a:r>
            <a:r>
              <a:rPr lang="en-GB" dirty="0" err="1"/>
              <a:t>educatori</a:t>
            </a:r>
            <a:r>
              <a:rPr lang="en-GB" dirty="0"/>
              <a:t>, in </a:t>
            </a:r>
            <a:r>
              <a:rPr lang="en-GB" dirty="0" err="1"/>
              <a:t>quanto</a:t>
            </a:r>
            <a:r>
              <a:rPr lang="en-GB" dirty="0"/>
              <a:t> </a:t>
            </a:r>
            <a:r>
              <a:rPr lang="en-GB" dirty="0" err="1"/>
              <a:t>rende</a:t>
            </a:r>
            <a:r>
              <a:rPr lang="en-GB" dirty="0"/>
              <a:t> </a:t>
            </a:r>
            <a:r>
              <a:rPr lang="en-GB" dirty="0" err="1"/>
              <a:t>i</a:t>
            </a:r>
            <a:r>
              <a:rPr lang="en-GB" dirty="0"/>
              <a:t> </a:t>
            </a:r>
            <a:r>
              <a:rPr lang="en-GB" dirty="0" err="1"/>
              <a:t>monumenti</a:t>
            </a:r>
            <a:r>
              <a:rPr lang="en-GB" dirty="0"/>
              <a:t>, le </a:t>
            </a:r>
            <a:r>
              <a:rPr lang="en-GB" dirty="0" err="1"/>
              <a:t>mostre</a:t>
            </a:r>
            <a:r>
              <a:rPr lang="en-GB" dirty="0"/>
              <a:t> e </a:t>
            </a:r>
            <a:r>
              <a:rPr lang="en-GB" dirty="0" err="1"/>
              <a:t>i</a:t>
            </a:r>
            <a:r>
              <a:rPr lang="en-GB" dirty="0"/>
              <a:t> </a:t>
            </a:r>
            <a:r>
              <a:rPr lang="en-GB" dirty="0" err="1"/>
              <a:t>musei</a:t>
            </a:r>
            <a:r>
              <a:rPr lang="en-GB" dirty="0"/>
              <a:t> </a:t>
            </a:r>
            <a:r>
              <a:rPr lang="en-GB" dirty="0" err="1"/>
              <a:t>virtualmente</a:t>
            </a:r>
            <a:r>
              <a:rPr lang="en-GB" dirty="0"/>
              <a:t> </a:t>
            </a:r>
            <a:r>
              <a:rPr lang="en-GB" dirty="0" err="1"/>
              <a:t>accessibili</a:t>
            </a:r>
            <a:r>
              <a:rPr lang="en-GB" dirty="0"/>
              <a:t> a </a:t>
            </a:r>
            <a:r>
              <a:rPr lang="en-GB" dirty="0" err="1"/>
              <a:t>chiunque</a:t>
            </a:r>
            <a:r>
              <a:rPr lang="en-GB" dirty="0"/>
              <a:t> in modo </a:t>
            </a:r>
            <a:r>
              <a:rPr lang="en-GB" dirty="0" err="1"/>
              <a:t>divertente</a:t>
            </a:r>
            <a:r>
              <a:rPr lang="en-GB" dirty="0"/>
              <a:t> e </a:t>
            </a:r>
            <a:r>
              <a:rPr lang="en-GB" dirty="0" err="1"/>
              <a:t>coinvolgente</a:t>
            </a:r>
            <a:r>
              <a:rPr lang="en-GB" dirty="0"/>
              <a:t>, </a:t>
            </a:r>
            <a:r>
              <a:rPr lang="en-GB" dirty="0" err="1"/>
              <a:t>utilizzando</a:t>
            </a:r>
            <a:r>
              <a:rPr lang="en-GB" dirty="0"/>
              <a:t> </a:t>
            </a:r>
            <a:r>
              <a:rPr lang="en-GB" dirty="0" err="1"/>
              <a:t>strumenti</a:t>
            </a:r>
            <a:r>
              <a:rPr lang="en-GB" dirty="0"/>
              <a:t> </a:t>
            </a:r>
            <a:r>
              <a:rPr lang="en-GB" dirty="0" err="1"/>
              <a:t>digitali</a:t>
            </a:r>
            <a:r>
              <a:rPr lang="en-GB" dirty="0"/>
              <a:t> e </a:t>
            </a:r>
            <a:r>
              <a:rPr lang="en-GB" dirty="0" err="1"/>
              <a:t>tecnologie</a:t>
            </a:r>
            <a:r>
              <a:rPr lang="en-GB" dirty="0"/>
              <a:t> </a:t>
            </a:r>
            <a:r>
              <a:rPr lang="en-GB" dirty="0" err="1"/>
              <a:t>avanzate</a:t>
            </a:r>
            <a:r>
              <a:rPr lang="en-GB" dirty="0"/>
              <a:t>. </a:t>
            </a:r>
            <a:endParaRPr dirty="0"/>
          </a:p>
        </p:txBody>
      </p:sp>
      <p:sp>
        <p:nvSpPr>
          <p:cNvPr id="1411" name="Google Shape;1411;p43"/>
          <p:cNvSpPr txBox="1">
            <a:spLocks noGrp="1"/>
          </p:cNvSpPr>
          <p:nvPr>
            <p:ph type="body" idx="4"/>
          </p:nvPr>
        </p:nvSpPr>
        <p:spPr>
          <a:xfrm>
            <a:off x="126050" y="705203"/>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a:t>Google Arte e cultura</a:t>
            </a:r>
            <a:endParaRPr/>
          </a:p>
        </p:txBody>
      </p:sp>
      <p:sp>
        <p:nvSpPr>
          <p:cNvPr id="1412" name="Google Shape;1412;p43"/>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43</a:t>
            </a:fld>
            <a:endParaRPr/>
          </a:p>
        </p:txBody>
      </p:sp>
      <p:grpSp>
        <p:nvGrpSpPr>
          <p:cNvPr id="1413" name="Google Shape;1413;p43"/>
          <p:cNvGrpSpPr/>
          <p:nvPr/>
        </p:nvGrpSpPr>
        <p:grpSpPr>
          <a:xfrm>
            <a:off x="518535" y="4715197"/>
            <a:ext cx="372577" cy="372258"/>
            <a:chOff x="493699" y="4805485"/>
            <a:chExt cx="372577" cy="372258"/>
          </a:xfrm>
        </p:grpSpPr>
        <p:sp>
          <p:nvSpPr>
            <p:cNvPr id="1414" name="Google Shape;1414;p43"/>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15" name="Google Shape;1415;p43"/>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16" name="Google Shape;1416;p43"/>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17" name="Google Shape;1417;p43"/>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18" name="Google Shape;1418;p43"/>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19" name="Google Shape;1419;p43"/>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0" name="Google Shape;1420;p43"/>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1" name="Google Shape;1421;p43"/>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2" name="Google Shape;1422;p43"/>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3" name="Google Shape;1423;p43"/>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4" name="Google Shape;1424;p43"/>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5" name="Google Shape;1425;p43"/>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6" name="Google Shape;1426;p43"/>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7" name="Google Shape;1427;p43"/>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8" name="Google Shape;1428;p43"/>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429" name="Google Shape;1429;p43"/>
          <p:cNvGrpSpPr/>
          <p:nvPr/>
        </p:nvGrpSpPr>
        <p:grpSpPr>
          <a:xfrm>
            <a:off x="6724171" y="694451"/>
            <a:ext cx="293767" cy="413214"/>
            <a:chOff x="623392" y="434516"/>
            <a:chExt cx="293767" cy="413214"/>
          </a:xfrm>
        </p:grpSpPr>
        <p:sp>
          <p:nvSpPr>
            <p:cNvPr id="1430" name="Google Shape;1430;p43"/>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1" name="Google Shape;1431;p43"/>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2" name="Google Shape;1432;p43"/>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3" name="Google Shape;1433;p43"/>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4" name="Google Shape;1434;p43"/>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5" name="Google Shape;1435;p43"/>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6" name="Google Shape;1436;p43"/>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7" name="Google Shape;1437;p43"/>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8" name="Google Shape;1438;p43"/>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9" name="Google Shape;1439;p43"/>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40" name="Google Shape;1440;p43"/>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441" name="Google Shape;1441;p43"/>
          <p:cNvSpPr/>
          <p:nvPr/>
        </p:nvSpPr>
        <p:spPr>
          <a:xfrm>
            <a:off x="5295982" y="8941282"/>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42" name="Google Shape;1442;p43"/>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Clicca QUI per guardare e imparare</a:t>
            </a:r>
            <a:endParaRPr sz="1400" b="0" i="0">
              <a:solidFill>
                <a:schemeClr val="lt1"/>
              </a:solidFill>
              <a:latin typeface="Calibri"/>
              <a:ea typeface="Calibri"/>
              <a:cs typeface="Calibri"/>
              <a:sym typeface="Calibri"/>
            </a:endParaRPr>
          </a:p>
        </p:txBody>
      </p:sp>
      <p:sp>
        <p:nvSpPr>
          <p:cNvPr id="1443" name="Google Shape;1443;p43"/>
          <p:cNvSpPr/>
          <p:nvPr/>
        </p:nvSpPr>
        <p:spPr>
          <a:xfrm>
            <a:off x="2423987" y="105314"/>
            <a:ext cx="1355850" cy="1267491"/>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44" name="Google Shape;1444;p43"/>
          <p:cNvPicPr preferRelativeResize="0"/>
          <p:nvPr/>
        </p:nvPicPr>
        <p:blipFill rotWithShape="1">
          <a:blip r:embed="rId5">
            <a:alphaModFix/>
          </a:blip>
          <a:srcRect/>
          <a:stretch/>
        </p:blipFill>
        <p:spPr>
          <a:xfrm>
            <a:off x="2751909" y="386268"/>
            <a:ext cx="714327" cy="813741"/>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448"/>
        <p:cNvGrpSpPr/>
        <p:nvPr/>
      </p:nvGrpSpPr>
      <p:grpSpPr>
        <a:xfrm>
          <a:off x="0" y="0"/>
          <a:ext cx="0" cy="0"/>
          <a:chOff x="0" y="0"/>
          <a:chExt cx="0" cy="0"/>
        </a:xfrm>
      </p:grpSpPr>
      <p:sp>
        <p:nvSpPr>
          <p:cNvPr id="1449" name="Google Shape;1449;p44"/>
          <p:cNvSpPr txBox="1">
            <a:spLocks noGrp="1"/>
          </p:cNvSpPr>
          <p:nvPr>
            <p:ph type="body" idx="1"/>
          </p:nvPr>
        </p:nvSpPr>
        <p:spPr>
          <a:xfrm>
            <a:off x="895819" y="869971"/>
            <a:ext cx="6464444" cy="144638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Gratuito e di facile accesso e utilizzo</a:t>
            </a:r>
            <a:endParaRPr/>
          </a:p>
          <a:p>
            <a:pPr marL="171450" marR="0" lvl="0" indent="-171450" algn="just" rtl="0">
              <a:lnSpc>
                <a:spcPct val="100000"/>
              </a:lnSpc>
              <a:spcBef>
                <a:spcPts val="0"/>
              </a:spcBef>
              <a:spcAft>
                <a:spcPts val="0"/>
              </a:spcAft>
              <a:buClr>
                <a:srgbClr val="E54526"/>
              </a:buClr>
              <a:buSzPts val="1100"/>
              <a:buFont typeface="Arial"/>
              <a:buChar char="•"/>
            </a:pPr>
            <a:r>
              <a:rPr lang="en-GB"/>
              <a:t>Interattivo e divertente, ottimo per l'insegnamento</a:t>
            </a:r>
            <a:endParaRPr/>
          </a:p>
          <a:p>
            <a:pPr marL="171450" marR="0" lvl="0" indent="-171450" algn="just" rtl="0">
              <a:lnSpc>
                <a:spcPct val="100000"/>
              </a:lnSpc>
              <a:spcBef>
                <a:spcPts val="0"/>
              </a:spcBef>
              <a:spcAft>
                <a:spcPts val="0"/>
              </a:spcAft>
              <a:buClr>
                <a:srgbClr val="E54526"/>
              </a:buClr>
              <a:buSzPts val="1100"/>
              <a:buFont typeface="Arial"/>
              <a:buChar char="•"/>
            </a:pPr>
            <a:r>
              <a:rPr lang="en-GB"/>
              <a:t>Utilizzare tecnologie avanzate come tour virtuali con street view, zoom sulle opere d'arte ad alta risoluzione, ecc.</a:t>
            </a:r>
            <a:endParaRPr/>
          </a:p>
          <a:p>
            <a:pPr marL="171450" marR="0" lvl="0" indent="-171450" algn="just" rtl="0">
              <a:lnSpc>
                <a:spcPct val="100000"/>
              </a:lnSpc>
              <a:spcBef>
                <a:spcPts val="0"/>
              </a:spcBef>
              <a:spcAft>
                <a:spcPts val="0"/>
              </a:spcAft>
              <a:buClr>
                <a:srgbClr val="E54526"/>
              </a:buClr>
              <a:buSzPts val="1100"/>
              <a:buFont typeface="Arial"/>
              <a:buChar char="•"/>
            </a:pPr>
            <a:r>
              <a:rPr lang="en-GB"/>
              <a:t>Disponibile in formato app e sito web e in tutte le lingue supportate da Google. </a:t>
            </a:r>
            <a:endParaRPr/>
          </a:p>
          <a:p>
            <a:pPr marL="171450" marR="0" lvl="0" indent="-171450" algn="just" rtl="0">
              <a:lnSpc>
                <a:spcPct val="100000"/>
              </a:lnSpc>
              <a:spcBef>
                <a:spcPts val="0"/>
              </a:spcBef>
              <a:spcAft>
                <a:spcPts val="0"/>
              </a:spcAft>
              <a:buClr>
                <a:srgbClr val="E54526"/>
              </a:buClr>
              <a:buSzPts val="1100"/>
              <a:buFont typeface="Arial"/>
              <a:buChar char="•"/>
            </a:pPr>
            <a:r>
              <a:rPr lang="en-GB"/>
              <a:t>Offre un canale Youtube con brevi video didattici sull'arte e la cultura di tutto il mondo.</a:t>
            </a:r>
            <a:endParaRPr/>
          </a:p>
          <a:p>
            <a:pPr marL="171450" marR="0" lvl="0" indent="-171450" algn="just" rtl="0">
              <a:lnSpc>
                <a:spcPct val="100000"/>
              </a:lnSpc>
              <a:spcBef>
                <a:spcPts val="0"/>
              </a:spcBef>
              <a:spcAft>
                <a:spcPts val="0"/>
              </a:spcAft>
              <a:buClr>
                <a:srgbClr val="E54526"/>
              </a:buClr>
              <a:buSzPts val="1100"/>
              <a:buFont typeface="Arial"/>
              <a:buChar char="•"/>
            </a:pPr>
            <a:r>
              <a:rPr lang="en-GB"/>
              <a:t>Fornisce una guida scaricabile agli insegnanti per l'utilizzo dello strumento in classe. </a:t>
            </a:r>
            <a:endParaRPr/>
          </a:p>
          <a:p>
            <a:pPr marL="0" lvl="0" indent="0" algn="just" rtl="0">
              <a:lnSpc>
                <a:spcPct val="100000"/>
              </a:lnSpc>
              <a:spcBef>
                <a:spcPts val="0"/>
              </a:spcBef>
              <a:spcAft>
                <a:spcPts val="0"/>
              </a:spcAft>
              <a:buSzPts val="1100"/>
              <a:buNone/>
            </a:pPr>
            <a:endParaRPr/>
          </a:p>
          <a:p>
            <a:pPr marL="0" lvl="0" indent="0" algn="just" rtl="0">
              <a:lnSpc>
                <a:spcPct val="100000"/>
              </a:lnSpc>
              <a:spcBef>
                <a:spcPts val="0"/>
              </a:spcBef>
              <a:spcAft>
                <a:spcPts val="0"/>
              </a:spcAft>
              <a:buSzPts val="1100"/>
              <a:buNone/>
            </a:pPr>
            <a:endParaRPr/>
          </a:p>
        </p:txBody>
      </p:sp>
      <p:sp>
        <p:nvSpPr>
          <p:cNvPr id="1450" name="Google Shape;1450;p44"/>
          <p:cNvSpPr txBox="1">
            <a:spLocks noGrp="1"/>
          </p:cNvSpPr>
          <p:nvPr>
            <p:ph type="body" idx="2"/>
          </p:nvPr>
        </p:nvSpPr>
        <p:spPr>
          <a:xfrm>
            <a:off x="956378" y="2801221"/>
            <a:ext cx="5972108" cy="1489205"/>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100"/>
              <a:buFont typeface="Arial"/>
              <a:buChar char="•"/>
            </a:pPr>
            <a:r>
              <a:rPr lang="en-GB"/>
              <a:t>Non vengono forniti piani di lezione a scopo didattico</a:t>
            </a:r>
            <a:endParaRPr/>
          </a:p>
          <a:p>
            <a:pPr marL="171450" marR="0" lvl="0" indent="-171450" algn="just" rtl="0">
              <a:lnSpc>
                <a:spcPct val="100000"/>
              </a:lnSpc>
              <a:spcBef>
                <a:spcPts val="0"/>
              </a:spcBef>
              <a:spcAft>
                <a:spcPts val="0"/>
              </a:spcAft>
              <a:buClr>
                <a:srgbClr val="E54526"/>
              </a:buClr>
              <a:buSzPts val="1100"/>
              <a:buFont typeface="Arial"/>
              <a:buChar char="•"/>
            </a:pPr>
            <a:r>
              <a:rPr lang="en-GB"/>
              <a:t>Assenza di privacy dei dati (l'app non è protetta da COPPA e FERPA)</a:t>
            </a:r>
            <a:endParaRPr/>
          </a:p>
          <a:p>
            <a:pPr marL="171450" marR="0" lvl="0" indent="-171450" algn="just" rtl="0">
              <a:lnSpc>
                <a:spcPct val="100000"/>
              </a:lnSpc>
              <a:spcBef>
                <a:spcPts val="0"/>
              </a:spcBef>
              <a:spcAft>
                <a:spcPts val="0"/>
              </a:spcAft>
              <a:buClr>
                <a:srgbClr val="E54526"/>
              </a:buClr>
              <a:buSzPts val="1100"/>
              <a:buFont typeface="Arial"/>
              <a:buChar char="•"/>
            </a:pPr>
            <a:r>
              <a:rPr lang="en-GB"/>
              <a:t>Per utilizzare lo strumento è necessario disporre di un account Google. </a:t>
            </a:r>
            <a:endParaRPr/>
          </a:p>
        </p:txBody>
      </p:sp>
      <p:sp>
        <p:nvSpPr>
          <p:cNvPr id="1451" name="Google Shape;1451;p44"/>
          <p:cNvSpPr txBox="1">
            <a:spLocks noGrp="1"/>
          </p:cNvSpPr>
          <p:nvPr>
            <p:ph type="body" idx="3"/>
          </p:nvPr>
        </p:nvSpPr>
        <p:spPr>
          <a:xfrm>
            <a:off x="1284437" y="4266423"/>
            <a:ext cx="4990799" cy="1397832"/>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Clr>
                <a:schemeClr val="lt1"/>
              </a:buClr>
              <a:buSzPct val="100000"/>
              <a:buNone/>
            </a:pPr>
            <a:r>
              <a:rPr lang="en-GB"/>
              <a:t>"Mi piace molto google arts and culture, perché può essere visto come uno sportello unico per vedere molte opere affascinanti provenienti da tutto il mondo e da diversi periodi storici. Essendo un artista, niente batte la realtà, ma Arts and Culture ci si avvicina ed è estremamente affascinante. Dalle collezioni e dagli archivi d'arte ai musei virtuali interattivi, ci sono molte funzioni da esplorare per immergersi nell'arte".</a:t>
            </a:r>
            <a:endParaRPr/>
          </a:p>
          <a:p>
            <a:pPr marL="0" lvl="0" indent="0" algn="ctr" rtl="0">
              <a:lnSpc>
                <a:spcPct val="100000"/>
              </a:lnSpc>
              <a:spcBef>
                <a:spcPts val="0"/>
              </a:spcBef>
              <a:spcAft>
                <a:spcPts val="0"/>
              </a:spcAft>
              <a:buClr>
                <a:schemeClr val="lt1"/>
              </a:buClr>
              <a:buSzPct val="100000"/>
              <a:buNone/>
            </a:pPr>
            <a:endParaRPr/>
          </a:p>
          <a:p>
            <a:pPr marL="0" lvl="0" indent="0" algn="ctr" rtl="0">
              <a:lnSpc>
                <a:spcPct val="100000"/>
              </a:lnSpc>
              <a:spcBef>
                <a:spcPts val="0"/>
              </a:spcBef>
              <a:spcAft>
                <a:spcPts val="0"/>
              </a:spcAft>
              <a:buClr>
                <a:schemeClr val="lt1"/>
              </a:buClr>
              <a:buSzPct val="100000"/>
              <a:buNone/>
            </a:pPr>
            <a:r>
              <a:rPr lang="en-GB"/>
              <a:t>- Alexis R (Insegnante, buon senso)</a:t>
            </a:r>
            <a:endParaRPr/>
          </a:p>
        </p:txBody>
      </p:sp>
      <p:sp>
        <p:nvSpPr>
          <p:cNvPr id="1452" name="Google Shape;1452;p44"/>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Ora che avete avuto una buona introduzione a Google Arts &amp; Culture, perché non registrarsi e accedere al sito web qui: </a:t>
            </a:r>
            <a:r>
              <a:rPr lang="en-GB" sz="1200" u="sng">
                <a:solidFill>
                  <a:schemeClr val="hlink"/>
                </a:solidFill>
                <a:hlinkClick r:id="rId3"/>
              </a:rPr>
              <a:t>Iscriviti a Google Arts and Culture </a:t>
            </a:r>
            <a:endParaRPr sz="1200">
              <a:latin typeface="Calibri"/>
              <a:ea typeface="Calibri"/>
              <a:cs typeface="Calibri"/>
              <a:sym typeface="Calibri"/>
            </a:endParaRPr>
          </a:p>
        </p:txBody>
      </p:sp>
      <p:sp>
        <p:nvSpPr>
          <p:cNvPr id="1453" name="Google Shape;1453;p44"/>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VANTAGGI</a:t>
            </a:r>
            <a:endParaRPr/>
          </a:p>
        </p:txBody>
      </p:sp>
      <p:sp>
        <p:nvSpPr>
          <p:cNvPr id="1454" name="Google Shape;1454;p44"/>
          <p:cNvSpPr txBox="1">
            <a:spLocks noGrp="1"/>
          </p:cNvSpPr>
          <p:nvPr>
            <p:ph type="body" idx="7"/>
          </p:nvPr>
        </p:nvSpPr>
        <p:spPr>
          <a:xfrm>
            <a:off x="975616" y="2293583"/>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LIMITAZIONI</a:t>
            </a:r>
            <a:endParaRPr/>
          </a:p>
        </p:txBody>
      </p:sp>
      <p:sp>
        <p:nvSpPr>
          <p:cNvPr id="1455" name="Google Shape;1455;p44"/>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44</a:t>
            </a:fld>
            <a:endParaRPr/>
          </a:p>
        </p:txBody>
      </p:sp>
      <p:sp>
        <p:nvSpPr>
          <p:cNvPr id="1456" name="Google Shape;1456;p44"/>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INIZIARE A LAVORARE</a:t>
            </a:r>
            <a:endParaRPr/>
          </a:p>
        </p:txBody>
      </p:sp>
      <p:grpSp>
        <p:nvGrpSpPr>
          <p:cNvPr id="1457" name="Google Shape;1457;p44"/>
          <p:cNvGrpSpPr/>
          <p:nvPr/>
        </p:nvGrpSpPr>
        <p:grpSpPr>
          <a:xfrm>
            <a:off x="6223922" y="3806619"/>
            <a:ext cx="1236033" cy="838373"/>
            <a:chOff x="3400450" y="986392"/>
            <a:chExt cx="1487826" cy="1083162"/>
          </a:xfrm>
        </p:grpSpPr>
        <p:sp>
          <p:nvSpPr>
            <p:cNvPr id="1458" name="Google Shape;1458;p44"/>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59" name="Google Shape;1459;p44"/>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460" name="Google Shape;1460;p44"/>
          <p:cNvSpPr/>
          <p:nvPr/>
        </p:nvSpPr>
        <p:spPr>
          <a:xfrm>
            <a:off x="441224"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61" name="Google Shape;1461;p44"/>
          <p:cNvSpPr/>
          <p:nvPr/>
        </p:nvSpPr>
        <p:spPr>
          <a:xfrm>
            <a:off x="408185" y="2489395"/>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462" name="Google Shape;1462;p44"/>
          <p:cNvGrpSpPr/>
          <p:nvPr/>
        </p:nvGrpSpPr>
        <p:grpSpPr>
          <a:xfrm>
            <a:off x="410761" y="6238005"/>
            <a:ext cx="363752" cy="363565"/>
            <a:chOff x="8228545" y="6047284"/>
            <a:chExt cx="363752" cy="363565"/>
          </a:xfrm>
        </p:grpSpPr>
        <p:sp>
          <p:nvSpPr>
            <p:cNvPr id="1463" name="Google Shape;1463;p44"/>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64" name="Google Shape;1464;p44"/>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65" name="Google Shape;1465;p44"/>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1466" name="Google Shape;1466;p44"/>
          <p:cNvPicPr preferRelativeResize="0">
            <a:picLocks noGrp="1"/>
          </p:cNvPicPr>
          <p:nvPr>
            <p:ph type="pic" idx="5"/>
          </p:nvPr>
        </p:nvPicPr>
        <p:blipFill rotWithShape="1">
          <a:blip r:embed="rId4">
            <a:alphaModFix/>
          </a:blip>
          <a:srcRect l="7027" r="7027"/>
          <a:stretch/>
        </p:blipFill>
        <p:spPr>
          <a:xfrm>
            <a:off x="3714875" y="7538319"/>
            <a:ext cx="2981385" cy="1681297"/>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470"/>
        <p:cNvGrpSpPr/>
        <p:nvPr/>
      </p:nvGrpSpPr>
      <p:grpSpPr>
        <a:xfrm>
          <a:off x="0" y="0"/>
          <a:ext cx="0" cy="0"/>
          <a:chOff x="0" y="0"/>
          <a:chExt cx="0" cy="0"/>
        </a:xfrm>
      </p:grpSpPr>
      <p:pic>
        <p:nvPicPr>
          <p:cNvPr id="1471" name="Google Shape;1471;p45"/>
          <p:cNvPicPr preferRelativeResize="0">
            <a:picLocks noGrp="1"/>
          </p:cNvPicPr>
          <p:nvPr>
            <p:ph type="pic" idx="5"/>
          </p:nvPr>
        </p:nvPicPr>
        <p:blipFill rotWithShape="1">
          <a:blip r:embed="rId3">
            <a:alphaModFix/>
          </a:blip>
          <a:srcRect l="6928" r="6928"/>
          <a:stretch/>
        </p:blipFill>
        <p:spPr>
          <a:xfrm>
            <a:off x="1830749" y="6637477"/>
            <a:ext cx="4103792" cy="2654091"/>
          </a:xfrm>
          <a:prstGeom prst="rect">
            <a:avLst/>
          </a:prstGeom>
          <a:solidFill>
            <a:schemeClr val="lt1"/>
          </a:solidFill>
          <a:ln>
            <a:noFill/>
          </a:ln>
        </p:spPr>
      </p:pic>
      <p:sp>
        <p:nvSpPr>
          <p:cNvPr id="1472" name="Google Shape;1472;p45"/>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1473" name="Google Shape;1473;p45"/>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a:solidFill>
                  <a:srgbClr val="23385C"/>
                </a:solidFill>
              </a:rPr>
              <a:t>Abbiamo raccolto e creato alcuni video di casi di studio che vi daranno ulteriori informazioni su Showaround e su come può essere utilizzato!</a:t>
            </a:r>
            <a:endParaRPr sz="1600"/>
          </a:p>
        </p:txBody>
      </p:sp>
      <p:sp>
        <p:nvSpPr>
          <p:cNvPr id="1474" name="Google Shape;1474;p45"/>
          <p:cNvSpPr txBox="1">
            <a:spLocks noGrp="1"/>
          </p:cNvSpPr>
          <p:nvPr>
            <p:ph type="body" idx="3"/>
          </p:nvPr>
        </p:nvSpPr>
        <p:spPr>
          <a:xfrm>
            <a:off x="349585" y="1338423"/>
            <a:ext cx="6681337" cy="2459048"/>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200"/>
              <a:buFont typeface="Arial"/>
              <a:buNone/>
            </a:pPr>
            <a:r>
              <a:rPr lang="en-GB" sz="1100" dirty="0" err="1"/>
              <a:t>ShowAround</a:t>
            </a:r>
            <a:r>
              <a:rPr lang="en-GB" sz="1100" dirty="0"/>
              <a:t> è un </a:t>
            </a:r>
            <a:r>
              <a:rPr lang="en-GB" sz="1100" dirty="0" err="1"/>
              <a:t>approccio</a:t>
            </a:r>
            <a:r>
              <a:rPr lang="en-GB" sz="1100" dirty="0"/>
              <a:t> </a:t>
            </a:r>
            <a:r>
              <a:rPr lang="en-GB" sz="1100" dirty="0" err="1"/>
              <a:t>diverso</a:t>
            </a:r>
            <a:r>
              <a:rPr lang="en-GB" sz="1100" dirty="0"/>
              <a:t> al </a:t>
            </a:r>
            <a:r>
              <a:rPr lang="en-GB" sz="1100" dirty="0" err="1"/>
              <a:t>patrimonio</a:t>
            </a:r>
            <a:r>
              <a:rPr lang="en-GB" sz="1100" dirty="0"/>
              <a:t> </a:t>
            </a:r>
            <a:r>
              <a:rPr lang="en-GB" sz="1100" dirty="0" err="1"/>
              <a:t>culturale</a:t>
            </a:r>
            <a:r>
              <a:rPr lang="en-GB" sz="1100" dirty="0"/>
              <a:t> e al turismo. Il </a:t>
            </a:r>
            <a:r>
              <a:rPr lang="en-GB" sz="1100" dirty="0" err="1"/>
              <a:t>concetto</a:t>
            </a:r>
            <a:r>
              <a:rPr lang="en-GB" sz="1100" dirty="0"/>
              <a:t> di </a:t>
            </a:r>
            <a:r>
              <a:rPr lang="en-GB" sz="1100" dirty="0" err="1"/>
              <a:t>ShowAround</a:t>
            </a:r>
            <a:r>
              <a:rPr lang="en-GB" sz="1100" dirty="0"/>
              <a:t> </a:t>
            </a:r>
            <a:r>
              <a:rPr lang="en-GB" sz="1100" dirty="0" err="1"/>
              <a:t>coinvolge</a:t>
            </a:r>
            <a:r>
              <a:rPr lang="en-GB" sz="1100" dirty="0"/>
              <a:t> </a:t>
            </a:r>
            <a:r>
              <a:rPr lang="en-GB" sz="1100" dirty="0" err="1"/>
              <a:t>persone</a:t>
            </a:r>
            <a:r>
              <a:rPr lang="en-GB" sz="1100" dirty="0"/>
              <a:t> </a:t>
            </a:r>
            <a:r>
              <a:rPr lang="en-GB" sz="1100" dirty="0" err="1"/>
              <a:t>locali</a:t>
            </a:r>
            <a:r>
              <a:rPr lang="en-GB" sz="1100" dirty="0"/>
              <a:t> di </a:t>
            </a:r>
            <a:r>
              <a:rPr lang="en-GB" sz="1100" dirty="0" err="1"/>
              <a:t>ogni</a:t>
            </a:r>
            <a:r>
              <a:rPr lang="en-GB" sz="1100" dirty="0"/>
              <a:t> </a:t>
            </a:r>
            <a:r>
              <a:rPr lang="en-GB" sz="1100" dirty="0" err="1"/>
              <a:t>età</a:t>
            </a:r>
            <a:r>
              <a:rPr lang="en-GB" sz="1100" dirty="0"/>
              <a:t> e </a:t>
            </a:r>
            <a:r>
              <a:rPr lang="en-GB" sz="1100" dirty="0" err="1"/>
              <a:t>provenienza</a:t>
            </a:r>
            <a:r>
              <a:rPr lang="en-GB" sz="1100" dirty="0"/>
              <a:t> </a:t>
            </a:r>
            <a:r>
              <a:rPr lang="en-GB" sz="1100" dirty="0" err="1"/>
              <a:t>nell'apprendimento</a:t>
            </a:r>
            <a:r>
              <a:rPr lang="en-GB" sz="1100" dirty="0"/>
              <a:t>, </a:t>
            </a:r>
            <a:r>
              <a:rPr lang="en-GB" sz="1100" dirty="0" err="1"/>
              <a:t>nella</a:t>
            </a:r>
            <a:r>
              <a:rPr lang="en-GB" sz="1100" dirty="0"/>
              <a:t> </a:t>
            </a:r>
            <a:r>
              <a:rPr lang="en-GB" sz="1100" dirty="0" err="1"/>
              <a:t>rappresentazione</a:t>
            </a:r>
            <a:r>
              <a:rPr lang="en-GB" sz="1100" dirty="0"/>
              <a:t> e </a:t>
            </a:r>
            <a:r>
              <a:rPr lang="en-GB" sz="1100" dirty="0" err="1"/>
              <a:t>nella</a:t>
            </a:r>
            <a:r>
              <a:rPr lang="en-GB" sz="1100" dirty="0"/>
              <a:t> </a:t>
            </a:r>
            <a:r>
              <a:rPr lang="en-GB" sz="1100" dirty="0" err="1"/>
              <a:t>condivisione</a:t>
            </a:r>
            <a:r>
              <a:rPr lang="en-GB" sz="1100" dirty="0"/>
              <a:t> </a:t>
            </a:r>
            <a:r>
              <a:rPr lang="en-GB" sz="1100" dirty="0" err="1"/>
              <a:t>della</a:t>
            </a:r>
            <a:r>
              <a:rPr lang="en-GB" sz="1100" dirty="0"/>
              <a:t> </a:t>
            </a:r>
            <a:r>
              <a:rPr lang="en-GB" sz="1100" dirty="0" err="1"/>
              <a:t>cultura</a:t>
            </a:r>
            <a:r>
              <a:rPr lang="en-GB" sz="1100" dirty="0"/>
              <a:t> </a:t>
            </a:r>
            <a:r>
              <a:rPr lang="en-GB" sz="1100" dirty="0" err="1"/>
              <a:t>della</a:t>
            </a:r>
            <a:r>
              <a:rPr lang="en-GB" sz="1100" dirty="0"/>
              <a:t> </a:t>
            </a:r>
            <a:r>
              <a:rPr lang="en-GB" sz="1100" dirty="0" err="1"/>
              <a:t>loro</a:t>
            </a:r>
            <a:r>
              <a:rPr lang="en-GB" sz="1100" dirty="0"/>
              <a:t> </a:t>
            </a:r>
            <a:r>
              <a:rPr lang="en-GB" sz="1100" dirty="0" err="1"/>
              <a:t>comunità</a:t>
            </a:r>
            <a:r>
              <a:rPr lang="en-GB" sz="1100" dirty="0"/>
              <a:t>, </a:t>
            </a:r>
            <a:r>
              <a:rPr lang="en-GB" sz="1100" dirty="0" err="1"/>
              <a:t>rendendole</a:t>
            </a:r>
            <a:r>
              <a:rPr lang="en-GB" sz="1100" dirty="0"/>
              <a:t> </a:t>
            </a:r>
            <a:r>
              <a:rPr lang="en-GB" sz="1100" dirty="0" err="1"/>
              <a:t>più</a:t>
            </a:r>
            <a:r>
              <a:rPr lang="en-GB" sz="1100" dirty="0"/>
              <a:t> </a:t>
            </a:r>
            <a:r>
              <a:rPr lang="en-GB" sz="1100" dirty="0" err="1"/>
              <a:t>impegnate</a:t>
            </a:r>
            <a:r>
              <a:rPr lang="en-GB" sz="1100" dirty="0"/>
              <a:t> e </a:t>
            </a:r>
            <a:r>
              <a:rPr lang="en-GB" sz="1100" dirty="0" err="1"/>
              <a:t>proattive</a:t>
            </a:r>
            <a:r>
              <a:rPr lang="en-GB" sz="1100" dirty="0"/>
              <a:t> </a:t>
            </a:r>
            <a:r>
              <a:rPr lang="en-GB" sz="1100" dirty="0" err="1"/>
              <a:t>nella</a:t>
            </a:r>
            <a:r>
              <a:rPr lang="en-GB" sz="1100" dirty="0"/>
              <a:t> </a:t>
            </a:r>
            <a:r>
              <a:rPr lang="en-GB" sz="1100" dirty="0" err="1"/>
              <a:t>conservazione</a:t>
            </a:r>
            <a:r>
              <a:rPr lang="en-GB" sz="1100" dirty="0"/>
              <a:t> e </a:t>
            </a:r>
            <a:r>
              <a:rPr lang="en-GB" sz="1100" dirty="0" err="1"/>
              <a:t>nel</a:t>
            </a:r>
            <a:r>
              <a:rPr lang="en-GB" sz="1100" dirty="0"/>
              <a:t> </a:t>
            </a:r>
            <a:r>
              <a:rPr lang="en-GB" sz="1100" dirty="0" err="1"/>
              <a:t>trasferimento</a:t>
            </a:r>
            <a:r>
              <a:rPr lang="en-GB" sz="1100" dirty="0"/>
              <a:t> del </a:t>
            </a:r>
            <a:r>
              <a:rPr lang="en-GB" sz="1100" dirty="0" err="1"/>
              <a:t>patrimonio</a:t>
            </a:r>
            <a:r>
              <a:rPr lang="en-GB" sz="1100" dirty="0"/>
              <a:t>. </a:t>
            </a:r>
            <a:r>
              <a:rPr lang="en-GB" sz="1100" dirty="0" err="1"/>
              <a:t>ShowAround</a:t>
            </a:r>
            <a:r>
              <a:rPr lang="en-GB" sz="1100" dirty="0"/>
              <a:t> è una </a:t>
            </a:r>
            <a:r>
              <a:rPr lang="en-GB" sz="1100" dirty="0" err="1"/>
              <a:t>piattaforma</a:t>
            </a:r>
            <a:r>
              <a:rPr lang="en-GB" sz="1100" dirty="0"/>
              <a:t> in cui </a:t>
            </a:r>
            <a:r>
              <a:rPr lang="en-GB" sz="1100" dirty="0" err="1"/>
              <a:t>i</a:t>
            </a:r>
            <a:r>
              <a:rPr lang="en-GB" sz="1100" dirty="0"/>
              <a:t> </a:t>
            </a:r>
            <a:r>
              <a:rPr lang="en-GB" sz="1100" dirty="0" err="1"/>
              <a:t>locali</a:t>
            </a:r>
            <a:r>
              <a:rPr lang="en-GB" sz="1100" dirty="0"/>
              <a:t> </a:t>
            </a:r>
            <a:r>
              <a:rPr lang="en-GB" sz="1100" dirty="0" err="1"/>
              <a:t>possono</a:t>
            </a:r>
            <a:r>
              <a:rPr lang="en-GB" sz="1100" dirty="0"/>
              <a:t> </a:t>
            </a:r>
            <a:r>
              <a:rPr lang="en-GB" sz="1100" dirty="0" err="1"/>
              <a:t>registrarsi</a:t>
            </a:r>
            <a:r>
              <a:rPr lang="en-GB" sz="1100" dirty="0"/>
              <a:t> e </a:t>
            </a:r>
            <a:r>
              <a:rPr lang="en-GB" sz="1100" dirty="0" err="1"/>
              <a:t>offrire</a:t>
            </a:r>
            <a:r>
              <a:rPr lang="en-GB" sz="1100" dirty="0"/>
              <a:t> </a:t>
            </a:r>
            <a:r>
              <a:rPr lang="en-GB" sz="1100" dirty="0" err="1"/>
              <a:t>i</a:t>
            </a:r>
            <a:r>
              <a:rPr lang="en-GB" sz="1100" dirty="0"/>
              <a:t> </a:t>
            </a:r>
            <a:r>
              <a:rPr lang="en-GB" sz="1100" dirty="0" err="1"/>
              <a:t>loro</a:t>
            </a:r>
            <a:r>
              <a:rPr lang="en-GB" sz="1100" dirty="0"/>
              <a:t> </a:t>
            </a:r>
            <a:r>
              <a:rPr lang="en-GB" sz="1100" dirty="0" err="1"/>
              <a:t>servizi</a:t>
            </a:r>
            <a:r>
              <a:rPr lang="en-GB" sz="1100" dirty="0"/>
              <a:t> di </a:t>
            </a:r>
            <a:r>
              <a:rPr lang="en-GB" sz="1100" dirty="0" err="1"/>
              <a:t>guida</a:t>
            </a:r>
            <a:r>
              <a:rPr lang="en-GB" sz="1100" dirty="0"/>
              <a:t> </a:t>
            </a:r>
            <a:r>
              <a:rPr lang="en-GB" sz="1100" dirty="0" err="1"/>
              <a:t>turistica</a:t>
            </a:r>
            <a:r>
              <a:rPr lang="en-GB" sz="1100" dirty="0"/>
              <a:t> ai </a:t>
            </a:r>
            <a:r>
              <a:rPr lang="en-GB" sz="1100" dirty="0" err="1"/>
              <a:t>viaggiatori</a:t>
            </a:r>
            <a:r>
              <a:rPr lang="en-GB" sz="1100" dirty="0"/>
              <a:t>. </a:t>
            </a:r>
            <a:r>
              <a:rPr lang="en-GB" sz="1100" dirty="0" err="1"/>
              <a:t>Attualmente</a:t>
            </a:r>
            <a:r>
              <a:rPr lang="en-GB" sz="1100" dirty="0"/>
              <a:t>, il </a:t>
            </a:r>
            <a:r>
              <a:rPr lang="en-GB" sz="1100" dirty="0" err="1"/>
              <a:t>sito</a:t>
            </a:r>
            <a:r>
              <a:rPr lang="en-GB" sz="1100" dirty="0"/>
              <a:t> </a:t>
            </a:r>
            <a:r>
              <a:rPr lang="en-GB" sz="1100" dirty="0" err="1"/>
              <a:t>presenta</a:t>
            </a:r>
            <a:r>
              <a:rPr lang="en-GB" sz="1100" dirty="0"/>
              <a:t> </a:t>
            </a:r>
            <a:r>
              <a:rPr lang="en-GB" sz="1100" dirty="0" err="1"/>
              <a:t>oltre</a:t>
            </a:r>
            <a:r>
              <a:rPr lang="en-GB" sz="1100" dirty="0"/>
              <a:t> 6.000 </a:t>
            </a:r>
            <a:r>
              <a:rPr lang="en-GB" sz="1100" dirty="0" err="1"/>
              <a:t>locali</a:t>
            </a:r>
            <a:r>
              <a:rPr lang="en-GB" sz="1100" dirty="0"/>
              <a:t> in circa 8.000 </a:t>
            </a:r>
            <a:r>
              <a:rPr lang="en-GB" sz="1100" dirty="0" err="1"/>
              <a:t>città</a:t>
            </a:r>
            <a:r>
              <a:rPr lang="en-GB" sz="1100" dirty="0"/>
              <a:t> del </a:t>
            </a:r>
            <a:r>
              <a:rPr lang="en-GB" sz="1100" dirty="0" err="1"/>
              <a:t>mondo</a:t>
            </a:r>
            <a:r>
              <a:rPr lang="en-GB" sz="1100" dirty="0"/>
              <a:t>. </a:t>
            </a:r>
            <a:r>
              <a:rPr lang="en-GB" sz="1100" dirty="0" err="1"/>
              <a:t>Gli</a:t>
            </a:r>
            <a:r>
              <a:rPr lang="en-GB" sz="1100" dirty="0"/>
              <a:t> </a:t>
            </a:r>
            <a:r>
              <a:rPr lang="en-GB" sz="1100" dirty="0" err="1"/>
              <a:t>abitanti</a:t>
            </a:r>
            <a:r>
              <a:rPr lang="en-GB" sz="1100" dirty="0"/>
              <a:t> del </a:t>
            </a:r>
            <a:r>
              <a:rPr lang="en-GB" sz="1100" dirty="0" err="1"/>
              <a:t>luogo</a:t>
            </a:r>
            <a:r>
              <a:rPr lang="en-GB" sz="1100" dirty="0"/>
              <a:t> </a:t>
            </a:r>
            <a:r>
              <a:rPr lang="en-GB" sz="1100" dirty="0" err="1"/>
              <a:t>possono</a:t>
            </a:r>
            <a:r>
              <a:rPr lang="en-GB" sz="1100" dirty="0"/>
              <a:t> </a:t>
            </a:r>
            <a:r>
              <a:rPr lang="en-GB" sz="1100" dirty="0" err="1"/>
              <a:t>creare</a:t>
            </a:r>
            <a:r>
              <a:rPr lang="en-GB" sz="1100" dirty="0"/>
              <a:t> il proprio </a:t>
            </a:r>
            <a:r>
              <a:rPr lang="en-GB" sz="1100" dirty="0" err="1"/>
              <a:t>profilo</a:t>
            </a:r>
            <a:r>
              <a:rPr lang="en-GB" sz="1100" dirty="0"/>
              <a:t>, </a:t>
            </a:r>
            <a:r>
              <a:rPr lang="en-GB" sz="1100" dirty="0" err="1"/>
              <a:t>proporre</a:t>
            </a:r>
            <a:r>
              <a:rPr lang="en-GB" sz="1100" dirty="0"/>
              <a:t> il tour </a:t>
            </a:r>
            <a:r>
              <a:rPr lang="en-GB" sz="1100" dirty="0" err="1"/>
              <a:t>che</a:t>
            </a:r>
            <a:r>
              <a:rPr lang="en-GB" sz="1100" dirty="0"/>
              <a:t> </a:t>
            </a:r>
            <a:r>
              <a:rPr lang="en-GB" sz="1100" dirty="0" err="1"/>
              <a:t>desiderano</a:t>
            </a:r>
            <a:r>
              <a:rPr lang="en-GB" sz="1100" dirty="0"/>
              <a:t> </a:t>
            </a:r>
            <a:r>
              <a:rPr lang="en-GB" sz="1100" dirty="0" err="1"/>
              <a:t>offrire</a:t>
            </a:r>
            <a:r>
              <a:rPr lang="en-GB" sz="1100" dirty="0"/>
              <a:t> e </a:t>
            </a:r>
            <a:r>
              <a:rPr lang="en-GB" sz="1100" dirty="0" err="1"/>
              <a:t>fissare</a:t>
            </a:r>
            <a:r>
              <a:rPr lang="en-GB" sz="1100" dirty="0"/>
              <a:t> un piccolo </a:t>
            </a:r>
            <a:r>
              <a:rPr lang="en-GB" sz="1100" dirty="0" err="1"/>
              <a:t>compenso</a:t>
            </a:r>
            <a:r>
              <a:rPr lang="en-GB" sz="1100" dirty="0"/>
              <a:t>. Non è </a:t>
            </a:r>
            <a:r>
              <a:rPr lang="en-GB" sz="1100" dirty="0" err="1"/>
              <a:t>necessario</a:t>
            </a:r>
            <a:r>
              <a:rPr lang="en-GB" sz="1100" dirty="0"/>
              <a:t> </a:t>
            </a:r>
            <a:r>
              <a:rPr lang="en-GB" sz="1100" dirty="0" err="1"/>
              <a:t>essere</a:t>
            </a:r>
            <a:r>
              <a:rPr lang="en-GB" sz="1100" dirty="0"/>
              <a:t> </a:t>
            </a:r>
            <a:r>
              <a:rPr lang="en-GB" sz="1100" dirty="0" err="1"/>
              <a:t>esperti</a:t>
            </a:r>
            <a:r>
              <a:rPr lang="en-GB" sz="1100" dirty="0"/>
              <a:t> per </a:t>
            </a:r>
            <a:r>
              <a:rPr lang="en-GB" sz="1100" dirty="0" err="1"/>
              <a:t>offrire</a:t>
            </a:r>
            <a:r>
              <a:rPr lang="en-GB" sz="1100" dirty="0"/>
              <a:t> tour, </a:t>
            </a:r>
            <a:r>
              <a:rPr lang="en-GB" sz="1100" dirty="0" err="1"/>
              <a:t>poiché</a:t>
            </a:r>
            <a:r>
              <a:rPr lang="en-GB" sz="1100" dirty="0"/>
              <a:t> lo </a:t>
            </a:r>
            <a:r>
              <a:rPr lang="en-GB" sz="1100" dirty="0" err="1"/>
              <a:t>scopo</a:t>
            </a:r>
            <a:r>
              <a:rPr lang="en-GB" sz="1100" dirty="0"/>
              <a:t> </a:t>
            </a:r>
            <a:r>
              <a:rPr lang="en-GB" sz="1100" dirty="0" err="1"/>
              <a:t>della</a:t>
            </a:r>
            <a:r>
              <a:rPr lang="en-GB" sz="1100" dirty="0"/>
              <a:t> </a:t>
            </a:r>
            <a:r>
              <a:rPr lang="en-GB" sz="1100" dirty="0" err="1"/>
              <a:t>piattaforma</a:t>
            </a:r>
            <a:r>
              <a:rPr lang="en-GB" sz="1100" dirty="0"/>
              <a:t> è </a:t>
            </a:r>
            <a:r>
              <a:rPr lang="en-GB" sz="1100" dirty="0" err="1"/>
              <a:t>quello</a:t>
            </a:r>
            <a:r>
              <a:rPr lang="en-GB" sz="1100" dirty="0"/>
              <a:t> di dare a tutti </a:t>
            </a:r>
            <a:r>
              <a:rPr lang="en-GB" sz="1100" dirty="0" err="1"/>
              <a:t>l'opportunità</a:t>
            </a:r>
            <a:r>
              <a:rPr lang="en-GB" sz="1100" dirty="0"/>
              <a:t> di </a:t>
            </a:r>
            <a:r>
              <a:rPr lang="en-GB" sz="1100" dirty="0" err="1"/>
              <a:t>partecipare</a:t>
            </a:r>
            <a:r>
              <a:rPr lang="en-GB" sz="1100" dirty="0"/>
              <a:t> </a:t>
            </a:r>
            <a:r>
              <a:rPr lang="en-GB" sz="1100" dirty="0" err="1"/>
              <a:t>alla</a:t>
            </a:r>
            <a:r>
              <a:rPr lang="en-GB" sz="1100" dirty="0"/>
              <a:t> </a:t>
            </a:r>
            <a:r>
              <a:rPr lang="en-GB" sz="1100" dirty="0" err="1"/>
              <a:t>condivisione</a:t>
            </a:r>
            <a:r>
              <a:rPr lang="en-GB" sz="1100" dirty="0"/>
              <a:t> e </a:t>
            </a:r>
            <a:r>
              <a:rPr lang="en-GB" sz="1100" dirty="0" err="1"/>
              <a:t>alla</a:t>
            </a:r>
            <a:r>
              <a:rPr lang="en-GB" sz="1100" dirty="0"/>
              <a:t> </a:t>
            </a:r>
            <a:r>
              <a:rPr lang="en-GB" sz="1100" dirty="0" err="1"/>
              <a:t>rappresentazione</a:t>
            </a:r>
            <a:r>
              <a:rPr lang="en-GB" sz="1100" dirty="0"/>
              <a:t> </a:t>
            </a:r>
            <a:r>
              <a:rPr lang="en-GB" sz="1100" dirty="0" err="1"/>
              <a:t>culturale</a:t>
            </a:r>
            <a:r>
              <a:rPr lang="en-GB" sz="1100" dirty="0"/>
              <a:t> </a:t>
            </a:r>
            <a:r>
              <a:rPr lang="en-GB" sz="1100" dirty="0" err="1"/>
              <a:t>della</a:t>
            </a:r>
            <a:r>
              <a:rPr lang="en-GB" sz="1100" dirty="0"/>
              <a:t> propria </a:t>
            </a:r>
            <a:r>
              <a:rPr lang="en-GB" sz="1100" dirty="0" err="1"/>
              <a:t>comunità</a:t>
            </a:r>
            <a:r>
              <a:rPr lang="en-GB" sz="1100" dirty="0"/>
              <a:t>, da un </a:t>
            </a:r>
            <a:r>
              <a:rPr lang="en-GB" sz="1100" dirty="0" err="1"/>
              <a:t>lato</a:t>
            </a:r>
            <a:r>
              <a:rPr lang="en-GB" sz="1100" dirty="0"/>
              <a:t>, e di </a:t>
            </a:r>
            <a:r>
              <a:rPr lang="en-GB" sz="1100" dirty="0" err="1"/>
              <a:t>rendere</a:t>
            </a:r>
            <a:r>
              <a:rPr lang="en-GB" sz="1100" dirty="0"/>
              <a:t> la </a:t>
            </a:r>
            <a:r>
              <a:rPr lang="en-GB" sz="1100" dirty="0" err="1"/>
              <a:t>conoscenza</a:t>
            </a:r>
            <a:r>
              <a:rPr lang="en-GB" sz="1100" dirty="0"/>
              <a:t> locale </a:t>
            </a:r>
            <a:r>
              <a:rPr lang="en-GB" sz="1100" dirty="0" err="1"/>
              <a:t>più</a:t>
            </a:r>
            <a:r>
              <a:rPr lang="en-GB" sz="1100" dirty="0"/>
              <a:t> </a:t>
            </a:r>
            <a:r>
              <a:rPr lang="en-GB" sz="1100" dirty="0" err="1"/>
              <a:t>accessibile</a:t>
            </a:r>
            <a:r>
              <a:rPr lang="en-GB" sz="1100" dirty="0"/>
              <a:t> e </a:t>
            </a:r>
            <a:r>
              <a:rPr lang="en-GB" sz="1100" dirty="0" err="1"/>
              <a:t>autentica</a:t>
            </a:r>
            <a:r>
              <a:rPr lang="en-GB" sz="1100" dirty="0"/>
              <a:t>, </a:t>
            </a:r>
            <a:r>
              <a:rPr lang="en-GB" sz="1100" dirty="0" err="1"/>
              <a:t>dall'altro</a:t>
            </a:r>
            <a:r>
              <a:rPr lang="en-GB" sz="1100" dirty="0"/>
              <a:t>. </a:t>
            </a:r>
            <a:r>
              <a:rPr lang="en-GB" sz="1100" dirty="0" err="1"/>
              <a:t>Poiché</a:t>
            </a:r>
            <a:r>
              <a:rPr lang="en-GB" sz="1100" dirty="0"/>
              <a:t> la </a:t>
            </a:r>
            <a:r>
              <a:rPr lang="en-GB" sz="1100" dirty="0" err="1"/>
              <a:t>piattaforma</a:t>
            </a:r>
            <a:r>
              <a:rPr lang="en-GB" sz="1100" dirty="0"/>
              <a:t> </a:t>
            </a:r>
            <a:r>
              <a:rPr lang="en-GB" sz="1100" dirty="0" err="1"/>
              <a:t>dà</a:t>
            </a:r>
            <a:r>
              <a:rPr lang="en-GB" sz="1100" dirty="0"/>
              <a:t> la </a:t>
            </a:r>
            <a:r>
              <a:rPr lang="en-GB" sz="1100" dirty="0" err="1"/>
              <a:t>possibilità</a:t>
            </a:r>
            <a:r>
              <a:rPr lang="en-GB" sz="1100" dirty="0"/>
              <a:t> a </a:t>
            </a:r>
            <a:r>
              <a:rPr lang="en-GB" sz="1100" dirty="0" err="1"/>
              <a:t>chiunque</a:t>
            </a:r>
            <a:r>
              <a:rPr lang="en-GB" sz="1100" dirty="0"/>
              <a:t> di </a:t>
            </a:r>
            <a:r>
              <a:rPr lang="en-GB" sz="1100" dirty="0" err="1"/>
              <a:t>condividere</a:t>
            </a:r>
            <a:r>
              <a:rPr lang="en-GB" sz="1100" dirty="0"/>
              <a:t> le </a:t>
            </a:r>
            <a:r>
              <a:rPr lang="en-GB" sz="1100" dirty="0" err="1"/>
              <a:t>proprie</a:t>
            </a:r>
            <a:r>
              <a:rPr lang="en-GB" sz="1100" dirty="0"/>
              <a:t> </a:t>
            </a:r>
            <a:r>
              <a:rPr lang="en-GB" sz="1100" dirty="0" err="1"/>
              <a:t>conoscenze</a:t>
            </a:r>
            <a:r>
              <a:rPr lang="en-GB" sz="1100" dirty="0"/>
              <a:t> e </a:t>
            </a:r>
            <a:r>
              <a:rPr lang="en-GB" sz="1100" dirty="0" err="1"/>
              <a:t>passioni</a:t>
            </a:r>
            <a:r>
              <a:rPr lang="en-GB" sz="1100" dirty="0"/>
              <a:t> </a:t>
            </a:r>
            <a:r>
              <a:rPr lang="en-GB" sz="1100" dirty="0" err="1"/>
              <a:t>culturali</a:t>
            </a:r>
            <a:r>
              <a:rPr lang="en-GB" sz="1100" dirty="0"/>
              <a:t>, è una </a:t>
            </a:r>
            <a:r>
              <a:rPr lang="en-GB" sz="1100" dirty="0" err="1"/>
              <a:t>grande</a:t>
            </a:r>
            <a:r>
              <a:rPr lang="en-GB" sz="1100" dirty="0"/>
              <a:t> </a:t>
            </a:r>
            <a:r>
              <a:rPr lang="en-GB" sz="1100" dirty="0" err="1"/>
              <a:t>opportunità</a:t>
            </a:r>
            <a:r>
              <a:rPr lang="en-GB" sz="1100" dirty="0"/>
              <a:t> per </a:t>
            </a:r>
            <a:r>
              <a:rPr lang="en-GB" sz="1100" dirty="0" err="1"/>
              <a:t>gli</a:t>
            </a:r>
            <a:r>
              <a:rPr lang="en-GB" sz="1100" dirty="0"/>
              <a:t> </a:t>
            </a:r>
            <a:r>
              <a:rPr lang="en-GB" sz="1100" dirty="0" err="1"/>
              <a:t>studenti</a:t>
            </a:r>
            <a:r>
              <a:rPr lang="en-GB" sz="1100" dirty="0"/>
              <a:t> di </a:t>
            </a:r>
            <a:r>
              <a:rPr lang="en-GB" sz="1100" dirty="0" err="1"/>
              <a:t>partecipare</a:t>
            </a:r>
            <a:r>
              <a:rPr lang="en-GB" sz="1100" dirty="0"/>
              <a:t> al </a:t>
            </a:r>
            <a:r>
              <a:rPr lang="en-GB" sz="1100" dirty="0" err="1"/>
              <a:t>patrimonio</a:t>
            </a:r>
            <a:r>
              <a:rPr lang="en-GB" sz="1100" dirty="0"/>
              <a:t> </a:t>
            </a:r>
            <a:r>
              <a:rPr lang="en-GB" sz="1100" dirty="0" err="1"/>
              <a:t>culturale</a:t>
            </a:r>
            <a:r>
              <a:rPr lang="en-GB" sz="1100" dirty="0"/>
              <a:t> </a:t>
            </a:r>
            <a:r>
              <a:rPr lang="en-GB" sz="1100" dirty="0" err="1"/>
              <a:t>della</a:t>
            </a:r>
            <a:r>
              <a:rPr lang="en-GB" sz="1100" dirty="0"/>
              <a:t> propria </a:t>
            </a:r>
            <a:r>
              <a:rPr lang="en-GB" sz="1100" dirty="0" err="1"/>
              <a:t>comunità</a:t>
            </a:r>
            <a:r>
              <a:rPr lang="en-GB" sz="1100" dirty="0"/>
              <a:t> e di </a:t>
            </a:r>
            <a:r>
              <a:rPr lang="en-GB" sz="1100" dirty="0" err="1"/>
              <a:t>sentirsi</a:t>
            </a:r>
            <a:r>
              <a:rPr lang="en-GB" sz="1100" dirty="0"/>
              <a:t> </a:t>
            </a:r>
            <a:r>
              <a:rPr lang="en-GB" sz="1100" dirty="0" err="1"/>
              <a:t>più</a:t>
            </a:r>
            <a:r>
              <a:rPr lang="en-GB" sz="1100" dirty="0"/>
              <a:t> </a:t>
            </a:r>
            <a:r>
              <a:rPr lang="en-GB" sz="1100" dirty="0" err="1"/>
              <a:t>connessi</a:t>
            </a:r>
            <a:r>
              <a:rPr lang="en-GB" sz="1100" dirty="0"/>
              <a:t> al proprio </a:t>
            </a:r>
            <a:r>
              <a:rPr lang="en-GB" sz="1100" dirty="0" err="1"/>
              <a:t>patrimonio</a:t>
            </a:r>
            <a:r>
              <a:rPr lang="en-GB" sz="1100" dirty="0"/>
              <a:t> </a:t>
            </a:r>
            <a:r>
              <a:rPr lang="en-GB" sz="1100" dirty="0" err="1"/>
              <a:t>culturale</a:t>
            </a:r>
            <a:r>
              <a:rPr lang="en-GB" sz="1100" dirty="0"/>
              <a:t> in modo </a:t>
            </a:r>
            <a:r>
              <a:rPr lang="en-GB" sz="1100" dirty="0" err="1"/>
              <a:t>coinvolgente</a:t>
            </a:r>
            <a:r>
              <a:rPr lang="en-GB" sz="1100" dirty="0"/>
              <a:t> e </a:t>
            </a:r>
            <a:r>
              <a:rPr lang="en-GB" sz="1100" dirty="0" err="1"/>
              <a:t>pratico</a:t>
            </a:r>
            <a:r>
              <a:rPr lang="en-GB" sz="1100" dirty="0"/>
              <a:t>. La </a:t>
            </a:r>
            <a:r>
              <a:rPr lang="en-GB" sz="1100" dirty="0" err="1"/>
              <a:t>piattaforma</a:t>
            </a:r>
            <a:r>
              <a:rPr lang="en-GB" sz="1100" dirty="0"/>
              <a:t> </a:t>
            </a:r>
            <a:r>
              <a:rPr lang="en-GB" sz="1100" dirty="0" err="1"/>
              <a:t>si</a:t>
            </a:r>
            <a:r>
              <a:rPr lang="en-GB" sz="1100" dirty="0"/>
              <a:t> </a:t>
            </a:r>
            <a:r>
              <a:rPr lang="en-GB" sz="1100" dirty="0" err="1"/>
              <a:t>può</a:t>
            </a:r>
            <a:r>
              <a:rPr lang="en-GB" sz="1100" dirty="0"/>
              <a:t> </a:t>
            </a:r>
            <a:r>
              <a:rPr lang="en-GB" sz="1100" dirty="0" err="1"/>
              <a:t>trovare</a:t>
            </a:r>
            <a:r>
              <a:rPr lang="en-GB" sz="1100" dirty="0"/>
              <a:t> come </a:t>
            </a:r>
            <a:r>
              <a:rPr lang="en-GB" sz="1100" dirty="0" err="1"/>
              <a:t>sito</a:t>
            </a:r>
            <a:r>
              <a:rPr lang="en-GB" sz="1100" dirty="0"/>
              <a:t> web qui showaround.com e come app </a:t>
            </a:r>
            <a:r>
              <a:rPr lang="en-GB" sz="1100" dirty="0" err="1"/>
              <a:t>su</a:t>
            </a:r>
            <a:r>
              <a:rPr lang="en-GB" sz="1100" dirty="0"/>
              <a:t> </a:t>
            </a:r>
            <a:endParaRPr sz="1100" dirty="0"/>
          </a:p>
          <a:p>
            <a:pPr marL="0" marR="0" lvl="0" indent="0" algn="just" rtl="0">
              <a:lnSpc>
                <a:spcPct val="100000"/>
              </a:lnSpc>
              <a:spcBef>
                <a:spcPts val="0"/>
              </a:spcBef>
              <a:spcAft>
                <a:spcPts val="0"/>
              </a:spcAft>
              <a:buClr>
                <a:schemeClr val="lt1"/>
              </a:buClr>
              <a:buSzPts val="1200"/>
              <a:buFont typeface="Arial"/>
              <a:buNone/>
            </a:pPr>
            <a:r>
              <a:rPr lang="en-GB" sz="1100" dirty="0"/>
              <a:t>In </a:t>
            </a:r>
            <a:r>
              <a:rPr lang="en-GB" sz="1100" dirty="0" err="1"/>
              <a:t>qualità</a:t>
            </a:r>
            <a:r>
              <a:rPr lang="en-GB" sz="1100" dirty="0"/>
              <a:t> di </a:t>
            </a:r>
            <a:r>
              <a:rPr lang="en-GB" sz="1100" dirty="0" err="1"/>
              <a:t>guida</a:t>
            </a:r>
            <a:r>
              <a:rPr lang="en-GB" sz="1100" dirty="0"/>
              <a:t> </a:t>
            </a:r>
            <a:r>
              <a:rPr lang="en-GB" sz="1100" dirty="0" err="1"/>
              <a:t>turistica</a:t>
            </a:r>
            <a:r>
              <a:rPr lang="en-GB" sz="1100" dirty="0"/>
              <a:t> locale, </a:t>
            </a:r>
            <a:r>
              <a:rPr lang="en-GB" sz="1100" dirty="0" err="1"/>
              <a:t>l'iscrizione</a:t>
            </a:r>
            <a:r>
              <a:rPr lang="en-GB" sz="1100" dirty="0"/>
              <a:t> è </a:t>
            </a:r>
            <a:r>
              <a:rPr lang="en-GB" sz="1100" dirty="0" err="1"/>
              <a:t>gratuita</a:t>
            </a:r>
            <a:r>
              <a:rPr lang="en-GB" sz="1100" dirty="0"/>
              <a:t>. Una </a:t>
            </a:r>
            <a:r>
              <a:rPr lang="en-GB" sz="1100" dirty="0" err="1"/>
              <a:t>commissione</a:t>
            </a:r>
            <a:r>
              <a:rPr lang="en-GB" sz="1100" dirty="0"/>
              <a:t> del 18% </a:t>
            </a:r>
            <a:r>
              <a:rPr lang="en-GB" sz="1100" dirty="0" err="1"/>
              <a:t>viene</a:t>
            </a:r>
            <a:r>
              <a:rPr lang="en-GB" sz="1100" dirty="0"/>
              <a:t> </a:t>
            </a:r>
            <a:r>
              <a:rPr lang="en-GB" sz="1100" dirty="0" err="1"/>
              <a:t>detratta</a:t>
            </a:r>
            <a:r>
              <a:rPr lang="en-GB" sz="1100" dirty="0"/>
              <a:t> </a:t>
            </a:r>
            <a:r>
              <a:rPr lang="en-GB" sz="1100" dirty="0" err="1"/>
              <a:t>dalla</a:t>
            </a:r>
            <a:r>
              <a:rPr lang="en-GB" sz="1100" dirty="0"/>
              <a:t> </a:t>
            </a:r>
            <a:r>
              <a:rPr lang="en-GB" sz="1100" dirty="0" err="1"/>
              <a:t>tariffa</a:t>
            </a:r>
            <a:r>
              <a:rPr lang="en-GB" sz="1100" dirty="0"/>
              <a:t> del tour </a:t>
            </a:r>
            <a:r>
              <a:rPr lang="en-GB" sz="1100" dirty="0" err="1"/>
              <a:t>guadagnata</a:t>
            </a:r>
            <a:r>
              <a:rPr lang="en-GB" sz="1100" dirty="0"/>
              <a:t> </a:t>
            </a:r>
            <a:r>
              <a:rPr lang="en-GB" sz="1100" dirty="0" err="1"/>
              <a:t>dalla</a:t>
            </a:r>
            <a:r>
              <a:rPr lang="en-GB" sz="1100" dirty="0"/>
              <a:t> </a:t>
            </a:r>
            <a:r>
              <a:rPr lang="en-GB" sz="1100" dirty="0" err="1"/>
              <a:t>guida</a:t>
            </a:r>
            <a:r>
              <a:rPr lang="en-GB" sz="1100" dirty="0"/>
              <a:t> </a:t>
            </a:r>
            <a:r>
              <a:rPr lang="en-GB" sz="1100" dirty="0" err="1"/>
              <a:t>turistica</a:t>
            </a:r>
            <a:r>
              <a:rPr lang="en-GB" sz="1100" dirty="0"/>
              <a:t>.</a:t>
            </a:r>
            <a:endParaRPr sz="1100" dirty="0"/>
          </a:p>
        </p:txBody>
      </p:sp>
      <p:sp>
        <p:nvSpPr>
          <p:cNvPr id="1475" name="Google Shape;1475;p45"/>
          <p:cNvSpPr txBox="1">
            <a:spLocks noGrp="1"/>
          </p:cNvSpPr>
          <p:nvPr>
            <p:ph type="body" idx="4"/>
          </p:nvPr>
        </p:nvSpPr>
        <p:spPr>
          <a:xfrm>
            <a:off x="126050" y="705203"/>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a:t>Showaround</a:t>
            </a:r>
            <a:endParaRPr/>
          </a:p>
        </p:txBody>
      </p:sp>
      <p:sp>
        <p:nvSpPr>
          <p:cNvPr id="1476" name="Google Shape;1476;p45"/>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45</a:t>
            </a:fld>
            <a:endParaRPr/>
          </a:p>
        </p:txBody>
      </p:sp>
      <p:grpSp>
        <p:nvGrpSpPr>
          <p:cNvPr id="1477" name="Google Shape;1477;p45"/>
          <p:cNvGrpSpPr/>
          <p:nvPr/>
        </p:nvGrpSpPr>
        <p:grpSpPr>
          <a:xfrm>
            <a:off x="518535" y="4715197"/>
            <a:ext cx="372577" cy="372258"/>
            <a:chOff x="493699" y="4805485"/>
            <a:chExt cx="372577" cy="372258"/>
          </a:xfrm>
        </p:grpSpPr>
        <p:sp>
          <p:nvSpPr>
            <p:cNvPr id="1478" name="Google Shape;1478;p45"/>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9" name="Google Shape;1479;p45"/>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0" name="Google Shape;1480;p45"/>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1" name="Google Shape;1481;p45"/>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2" name="Google Shape;1482;p45"/>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3" name="Google Shape;1483;p45"/>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4" name="Google Shape;1484;p45"/>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5" name="Google Shape;1485;p45"/>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6" name="Google Shape;1486;p45"/>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7" name="Google Shape;1487;p45"/>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8" name="Google Shape;1488;p45"/>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9" name="Google Shape;1489;p45"/>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90" name="Google Shape;1490;p45"/>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91" name="Google Shape;1491;p45"/>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92" name="Google Shape;1492;p45"/>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493" name="Google Shape;1493;p45"/>
          <p:cNvGrpSpPr/>
          <p:nvPr/>
        </p:nvGrpSpPr>
        <p:grpSpPr>
          <a:xfrm>
            <a:off x="6724171" y="694451"/>
            <a:ext cx="293767" cy="413214"/>
            <a:chOff x="623392" y="434516"/>
            <a:chExt cx="293767" cy="413214"/>
          </a:xfrm>
        </p:grpSpPr>
        <p:sp>
          <p:nvSpPr>
            <p:cNvPr id="1494" name="Google Shape;1494;p45"/>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95" name="Google Shape;1495;p45"/>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96" name="Google Shape;1496;p45"/>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97" name="Google Shape;1497;p45"/>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98" name="Google Shape;1498;p45"/>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99" name="Google Shape;1499;p45"/>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00" name="Google Shape;1500;p45"/>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01" name="Google Shape;1501;p45"/>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02" name="Google Shape;1502;p45"/>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03" name="Google Shape;1503;p45"/>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04" name="Google Shape;1504;p45"/>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505" name="Google Shape;1505;p45"/>
          <p:cNvSpPr/>
          <p:nvPr/>
        </p:nvSpPr>
        <p:spPr>
          <a:xfrm>
            <a:off x="5295982" y="8941282"/>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06" name="Google Shape;1506;p45"/>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Clicca QUI per guardare e imparare</a:t>
            </a:r>
            <a:endParaRPr sz="1400" b="0" i="0">
              <a:solidFill>
                <a:schemeClr val="lt1"/>
              </a:solidFill>
              <a:latin typeface="Calibri"/>
              <a:ea typeface="Calibri"/>
              <a:cs typeface="Calibri"/>
              <a:sym typeface="Calibri"/>
            </a:endParaRPr>
          </a:p>
        </p:txBody>
      </p:sp>
      <p:sp>
        <p:nvSpPr>
          <p:cNvPr id="1507" name="Google Shape;1507;p45"/>
          <p:cNvSpPr/>
          <p:nvPr/>
        </p:nvSpPr>
        <p:spPr>
          <a:xfrm>
            <a:off x="2423987" y="105314"/>
            <a:ext cx="1355850" cy="1267491"/>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08" name="Google Shape;1508;p45"/>
          <p:cNvPicPr preferRelativeResize="0"/>
          <p:nvPr/>
        </p:nvPicPr>
        <p:blipFill rotWithShape="1">
          <a:blip r:embed="rId5">
            <a:alphaModFix/>
          </a:blip>
          <a:srcRect l="10246" t="10253" r="10611" b="15800"/>
          <a:stretch/>
        </p:blipFill>
        <p:spPr>
          <a:xfrm>
            <a:off x="2541257" y="546247"/>
            <a:ext cx="1116342" cy="55689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512"/>
        <p:cNvGrpSpPr/>
        <p:nvPr/>
      </p:nvGrpSpPr>
      <p:grpSpPr>
        <a:xfrm>
          <a:off x="0" y="0"/>
          <a:ext cx="0" cy="0"/>
          <a:chOff x="0" y="0"/>
          <a:chExt cx="0" cy="0"/>
        </a:xfrm>
      </p:grpSpPr>
      <p:sp>
        <p:nvSpPr>
          <p:cNvPr id="1513" name="Google Shape;1513;p46"/>
          <p:cNvSpPr txBox="1">
            <a:spLocks noGrp="1"/>
          </p:cNvSpPr>
          <p:nvPr>
            <p:ph type="body" idx="1"/>
          </p:nvPr>
        </p:nvSpPr>
        <p:spPr>
          <a:xfrm>
            <a:off x="895819" y="858625"/>
            <a:ext cx="6464444" cy="144638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Approccio partecipativo al turismo e al patrimonio culturale </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Approccio inclusivo che dà l'opportunità agli abitanti del luogo di fare da guida turistica </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Incentivo per i locali a conoscere meglio la loro cultura locale </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Piattaforma che mette in contatto persone da tutto il mondo </a:t>
            </a:r>
            <a:endParaRPr/>
          </a:p>
          <a:p>
            <a:pPr marL="0" lvl="0" indent="0" algn="just" rtl="0">
              <a:lnSpc>
                <a:spcPct val="100000"/>
              </a:lnSpc>
              <a:spcBef>
                <a:spcPts val="0"/>
              </a:spcBef>
              <a:spcAft>
                <a:spcPts val="0"/>
              </a:spcAft>
              <a:buSzPts val="1100"/>
              <a:buNone/>
            </a:pPr>
            <a:endParaRPr/>
          </a:p>
          <a:p>
            <a:pPr marL="0" lvl="0" indent="0" algn="just" rtl="0">
              <a:lnSpc>
                <a:spcPct val="100000"/>
              </a:lnSpc>
              <a:spcBef>
                <a:spcPts val="0"/>
              </a:spcBef>
              <a:spcAft>
                <a:spcPts val="0"/>
              </a:spcAft>
              <a:buSzPts val="1100"/>
              <a:buNone/>
            </a:pPr>
            <a:endParaRPr/>
          </a:p>
        </p:txBody>
      </p:sp>
      <p:sp>
        <p:nvSpPr>
          <p:cNvPr id="1514" name="Google Shape;1514;p46"/>
          <p:cNvSpPr txBox="1">
            <a:spLocks noGrp="1"/>
          </p:cNvSpPr>
          <p:nvPr>
            <p:ph type="body" idx="2"/>
          </p:nvPr>
        </p:nvSpPr>
        <p:spPr>
          <a:xfrm>
            <a:off x="956378" y="2801221"/>
            <a:ext cx="5972108" cy="1489205"/>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Alcune opzioni devono essere acquistate</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Non esistono regolamenti che verifichino il profilo della guida turistica in quanto si tratta di una piattaforma aperta. </a:t>
            </a:r>
            <a:endParaRPr/>
          </a:p>
        </p:txBody>
      </p:sp>
      <p:sp>
        <p:nvSpPr>
          <p:cNvPr id="1515" name="Google Shape;1515;p46"/>
          <p:cNvSpPr txBox="1">
            <a:spLocks noGrp="1"/>
          </p:cNvSpPr>
          <p:nvPr>
            <p:ph type="body" idx="3"/>
          </p:nvPr>
        </p:nvSpPr>
        <p:spPr>
          <a:xfrm>
            <a:off x="1133431" y="4157641"/>
            <a:ext cx="4990799" cy="1397832"/>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1200"/>
              <a:buNone/>
            </a:pPr>
            <a:r>
              <a:rPr lang="en-GB" dirty="0"/>
              <a:t>Nel </a:t>
            </a:r>
            <a:r>
              <a:rPr lang="en-GB" dirty="0" err="1"/>
              <a:t>complesso</a:t>
            </a:r>
            <a:r>
              <a:rPr lang="en-GB" dirty="0"/>
              <a:t>, la </a:t>
            </a:r>
            <a:r>
              <a:rPr lang="en-GB" dirty="0" err="1"/>
              <a:t>mia</a:t>
            </a:r>
            <a:r>
              <a:rPr lang="en-GB" dirty="0"/>
              <a:t> </a:t>
            </a:r>
            <a:r>
              <a:rPr lang="en-GB" dirty="0" err="1"/>
              <a:t>esperienza</a:t>
            </a:r>
            <a:r>
              <a:rPr lang="en-GB" dirty="0"/>
              <a:t> con </a:t>
            </a:r>
            <a:r>
              <a:rPr lang="en-GB" dirty="0" err="1"/>
              <a:t>Showaround</a:t>
            </a:r>
            <a:r>
              <a:rPr lang="en-GB" dirty="0"/>
              <a:t> è </a:t>
            </a:r>
            <a:r>
              <a:rPr lang="en-GB" dirty="0" err="1"/>
              <a:t>stata</a:t>
            </a:r>
            <a:r>
              <a:rPr lang="en-GB" dirty="0"/>
              <a:t> fantastica. Ho </a:t>
            </a:r>
            <a:r>
              <a:rPr lang="en-GB" dirty="0" err="1"/>
              <a:t>avuto</a:t>
            </a:r>
            <a:r>
              <a:rPr lang="en-GB" dirty="0"/>
              <a:t> modo di </a:t>
            </a:r>
            <a:r>
              <a:rPr lang="en-GB" dirty="0" err="1"/>
              <a:t>incontrare</a:t>
            </a:r>
            <a:r>
              <a:rPr lang="en-GB" dirty="0"/>
              <a:t> due </a:t>
            </a:r>
            <a:r>
              <a:rPr lang="en-GB" dirty="0" err="1"/>
              <a:t>ragazze</a:t>
            </a:r>
            <a:r>
              <a:rPr lang="en-GB" dirty="0"/>
              <a:t> del </a:t>
            </a:r>
            <a:r>
              <a:rPr lang="en-GB" dirty="0" err="1"/>
              <a:t>posto</a:t>
            </a:r>
            <a:r>
              <a:rPr lang="en-GB" dirty="0"/>
              <a:t> </a:t>
            </a:r>
            <a:r>
              <a:rPr lang="en-GB" dirty="0" err="1"/>
              <a:t>davvero</a:t>
            </a:r>
            <a:r>
              <a:rPr lang="en-GB" dirty="0"/>
              <a:t> </a:t>
            </a:r>
            <a:r>
              <a:rPr lang="en-GB" dirty="0" err="1"/>
              <a:t>adorabili</a:t>
            </a:r>
            <a:r>
              <a:rPr lang="en-GB" dirty="0"/>
              <a:t> e di </a:t>
            </a:r>
            <a:r>
              <a:rPr lang="en-GB" dirty="0" err="1"/>
              <a:t>trascorrere</a:t>
            </a:r>
            <a:r>
              <a:rPr lang="en-GB" dirty="0"/>
              <a:t> la </a:t>
            </a:r>
            <a:r>
              <a:rPr lang="en-GB" dirty="0" err="1"/>
              <a:t>giornata</a:t>
            </a:r>
            <a:r>
              <a:rPr lang="en-GB" dirty="0"/>
              <a:t> </a:t>
            </a:r>
            <a:r>
              <a:rPr lang="en-GB" dirty="0" err="1"/>
              <a:t>alla</a:t>
            </a:r>
            <a:r>
              <a:rPr lang="en-GB" dirty="0"/>
              <a:t> </a:t>
            </a:r>
            <a:r>
              <a:rPr lang="en-GB" dirty="0" err="1"/>
              <a:t>scoperta</a:t>
            </a:r>
            <a:r>
              <a:rPr lang="en-GB" dirty="0"/>
              <a:t> del </a:t>
            </a:r>
            <a:r>
              <a:rPr lang="en-GB" dirty="0" err="1"/>
              <a:t>loro</a:t>
            </a:r>
            <a:r>
              <a:rPr lang="en-GB" dirty="0"/>
              <a:t> </a:t>
            </a:r>
            <a:r>
              <a:rPr lang="en-GB" dirty="0" err="1"/>
              <a:t>quartiere</a:t>
            </a:r>
            <a:r>
              <a:rPr lang="en-GB" dirty="0"/>
              <a:t> di Bangkok, di </a:t>
            </a:r>
            <a:r>
              <a:rPr lang="en-GB" dirty="0" err="1"/>
              <a:t>capire</a:t>
            </a:r>
            <a:r>
              <a:rPr lang="en-GB" dirty="0"/>
              <a:t> come le </a:t>
            </a:r>
            <a:r>
              <a:rPr lang="en-GB" dirty="0" err="1"/>
              <a:t>persone</a:t>
            </a:r>
            <a:r>
              <a:rPr lang="en-GB" dirty="0"/>
              <a:t> </a:t>
            </a:r>
            <a:r>
              <a:rPr lang="en-GB" dirty="0" err="1"/>
              <a:t>reali</a:t>
            </a:r>
            <a:r>
              <a:rPr lang="en-GB" dirty="0"/>
              <a:t> </a:t>
            </a:r>
            <a:r>
              <a:rPr lang="en-GB" dirty="0" err="1"/>
              <a:t>praticano</a:t>
            </a:r>
            <a:r>
              <a:rPr lang="en-GB" dirty="0"/>
              <a:t> il </a:t>
            </a:r>
            <a:r>
              <a:rPr lang="en-GB" dirty="0" err="1"/>
              <a:t>buddismo</a:t>
            </a:r>
            <a:r>
              <a:rPr lang="en-GB" dirty="0"/>
              <a:t> in </a:t>
            </a:r>
            <a:r>
              <a:rPr lang="en-GB" dirty="0" err="1"/>
              <a:t>Thailandia</a:t>
            </a:r>
            <a:r>
              <a:rPr lang="en-GB" dirty="0"/>
              <a:t> e di </a:t>
            </a:r>
            <a:r>
              <a:rPr lang="en-GB" dirty="0" err="1"/>
              <a:t>esplorare</a:t>
            </a:r>
            <a:r>
              <a:rPr lang="en-GB" dirty="0"/>
              <a:t> la </a:t>
            </a:r>
            <a:r>
              <a:rPr lang="en-GB" dirty="0" err="1"/>
              <a:t>città</a:t>
            </a:r>
            <a:r>
              <a:rPr lang="en-GB" dirty="0"/>
              <a:t> </a:t>
            </a:r>
            <a:r>
              <a:rPr lang="en-GB" dirty="0" err="1"/>
              <a:t>attraverso</a:t>
            </a:r>
            <a:r>
              <a:rPr lang="en-GB" dirty="0"/>
              <a:t> </a:t>
            </a:r>
            <a:r>
              <a:rPr lang="en-GB" dirty="0" err="1"/>
              <a:t>gli</a:t>
            </a:r>
            <a:r>
              <a:rPr lang="en-GB" dirty="0"/>
              <a:t> </a:t>
            </a:r>
            <a:r>
              <a:rPr lang="en-GB" dirty="0" err="1"/>
              <a:t>occhi</a:t>
            </a:r>
            <a:r>
              <a:rPr lang="en-GB" dirty="0"/>
              <a:t> di due </a:t>
            </a:r>
            <a:r>
              <a:rPr lang="en-GB" dirty="0" err="1"/>
              <a:t>persone</a:t>
            </a:r>
            <a:r>
              <a:rPr lang="en-GB" dirty="0"/>
              <a:t> del </a:t>
            </a:r>
            <a:r>
              <a:rPr lang="en-GB" dirty="0" err="1"/>
              <a:t>posto</a:t>
            </a:r>
            <a:r>
              <a:rPr lang="en-GB" dirty="0"/>
              <a:t> </a:t>
            </a:r>
            <a:r>
              <a:rPr lang="en-GB" dirty="0" err="1"/>
              <a:t>appassionate</a:t>
            </a:r>
            <a:r>
              <a:rPr lang="en-GB" dirty="0"/>
              <a:t> e </a:t>
            </a:r>
            <a:r>
              <a:rPr lang="en-GB" dirty="0" err="1"/>
              <a:t>amichevoli</a:t>
            </a:r>
            <a:r>
              <a:rPr lang="en-GB" dirty="0"/>
              <a:t>. È </a:t>
            </a:r>
            <a:r>
              <a:rPr lang="en-GB" dirty="0" err="1"/>
              <a:t>perfetto</a:t>
            </a:r>
            <a:r>
              <a:rPr lang="en-GB" dirty="0"/>
              <a:t> per chi </a:t>
            </a:r>
            <a:r>
              <a:rPr lang="en-GB" dirty="0" err="1"/>
              <a:t>vuole</a:t>
            </a:r>
            <a:r>
              <a:rPr lang="en-GB" dirty="0"/>
              <a:t> </a:t>
            </a:r>
            <a:r>
              <a:rPr lang="en-GB" dirty="0" err="1"/>
              <a:t>sperimentare</a:t>
            </a:r>
            <a:r>
              <a:rPr lang="en-GB" dirty="0"/>
              <a:t> </a:t>
            </a:r>
            <a:r>
              <a:rPr lang="en-GB" dirty="0" err="1"/>
              <a:t>l'atmosfera</a:t>
            </a:r>
            <a:r>
              <a:rPr lang="en-GB" dirty="0"/>
              <a:t> </a:t>
            </a:r>
            <a:r>
              <a:rPr lang="en-GB" dirty="0" err="1"/>
              <a:t>autentica</a:t>
            </a:r>
            <a:r>
              <a:rPr lang="en-GB" dirty="0"/>
              <a:t> di una </a:t>
            </a:r>
            <a:r>
              <a:rPr lang="en-GB" dirty="0" err="1"/>
              <a:t>città</a:t>
            </a:r>
            <a:r>
              <a:rPr lang="en-GB" dirty="0"/>
              <a:t> </a:t>
            </a:r>
            <a:r>
              <a:rPr lang="en-GB" dirty="0" err="1"/>
              <a:t>attraverso</a:t>
            </a:r>
            <a:r>
              <a:rPr lang="en-GB" dirty="0"/>
              <a:t> </a:t>
            </a:r>
            <a:r>
              <a:rPr lang="en-GB" dirty="0" err="1"/>
              <a:t>gli</a:t>
            </a:r>
            <a:r>
              <a:rPr lang="en-GB" dirty="0"/>
              <a:t> </a:t>
            </a:r>
            <a:r>
              <a:rPr lang="en-GB" dirty="0" err="1"/>
              <a:t>occhi</a:t>
            </a:r>
            <a:r>
              <a:rPr lang="en-GB" dirty="0"/>
              <a:t> di una persona del </a:t>
            </a:r>
            <a:r>
              <a:rPr lang="en-GB" dirty="0" err="1"/>
              <a:t>posto</a:t>
            </a:r>
            <a:r>
              <a:rPr lang="en-GB" dirty="0"/>
              <a:t>". </a:t>
            </a:r>
            <a:endParaRPr dirty="0"/>
          </a:p>
          <a:p>
            <a:pPr marL="0" lvl="0" indent="0" algn="ctr" rtl="0">
              <a:lnSpc>
                <a:spcPct val="100000"/>
              </a:lnSpc>
              <a:spcBef>
                <a:spcPts val="0"/>
              </a:spcBef>
              <a:spcAft>
                <a:spcPts val="0"/>
              </a:spcAft>
              <a:buClr>
                <a:schemeClr val="lt1"/>
              </a:buClr>
              <a:buSzPts val="1200"/>
              <a:buNone/>
            </a:pPr>
            <a:r>
              <a:rPr lang="en-GB" dirty="0"/>
              <a:t>-Emily, blogger di </a:t>
            </a:r>
            <a:r>
              <a:rPr lang="en-GB" dirty="0" err="1"/>
              <a:t>viaggi</a:t>
            </a:r>
            <a:r>
              <a:rPr lang="en-GB" dirty="0"/>
              <a:t> (</a:t>
            </a:r>
            <a:r>
              <a:rPr lang="en-GB" dirty="0" err="1"/>
              <a:t>pilota</a:t>
            </a:r>
            <a:r>
              <a:rPr lang="en-GB" dirty="0"/>
              <a:t> di Trust)</a:t>
            </a:r>
            <a:endParaRPr dirty="0"/>
          </a:p>
        </p:txBody>
      </p:sp>
      <p:sp>
        <p:nvSpPr>
          <p:cNvPr id="1516" name="Google Shape;1516;p46"/>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ShowAround è disponibile a questo indirizzo: showaround.com e può essere scaricato come applicazione su </a:t>
            </a:r>
            <a:r>
              <a:rPr lang="en-GB" sz="1200" u="sng">
                <a:solidFill>
                  <a:schemeClr val="hlink"/>
                </a:solidFill>
                <a:hlinkClick r:id="rId3"/>
              </a:rPr>
              <a:t>GooglePlay </a:t>
            </a:r>
            <a:r>
              <a:rPr lang="en-GB" sz="1200"/>
              <a:t>e </a:t>
            </a:r>
            <a:r>
              <a:rPr lang="en-GB" sz="1200" u="sng">
                <a:solidFill>
                  <a:schemeClr val="hlink"/>
                </a:solidFill>
                <a:hlinkClick r:id="rId4"/>
              </a:rPr>
              <a:t>AppStore. </a:t>
            </a:r>
            <a:endParaRPr sz="1200">
              <a:latin typeface="Calibri"/>
              <a:ea typeface="Calibri"/>
              <a:cs typeface="Calibri"/>
              <a:sym typeface="Calibri"/>
            </a:endParaRPr>
          </a:p>
        </p:txBody>
      </p:sp>
      <p:sp>
        <p:nvSpPr>
          <p:cNvPr id="1517" name="Google Shape;1517;p46"/>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VANTAGGI</a:t>
            </a:r>
            <a:endParaRPr/>
          </a:p>
        </p:txBody>
      </p:sp>
      <p:sp>
        <p:nvSpPr>
          <p:cNvPr id="1518" name="Google Shape;1518;p46"/>
          <p:cNvSpPr txBox="1">
            <a:spLocks noGrp="1"/>
          </p:cNvSpPr>
          <p:nvPr>
            <p:ph type="body" idx="7"/>
          </p:nvPr>
        </p:nvSpPr>
        <p:spPr>
          <a:xfrm>
            <a:off x="975616" y="2293583"/>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LIMITAZIONI</a:t>
            </a:r>
            <a:endParaRPr/>
          </a:p>
        </p:txBody>
      </p:sp>
      <p:sp>
        <p:nvSpPr>
          <p:cNvPr id="1519" name="Google Shape;1519;p46"/>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46</a:t>
            </a:fld>
            <a:endParaRPr/>
          </a:p>
        </p:txBody>
      </p:sp>
      <p:sp>
        <p:nvSpPr>
          <p:cNvPr id="1520" name="Google Shape;1520;p46"/>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INIZIARE A LAVORARE</a:t>
            </a:r>
            <a:endParaRPr/>
          </a:p>
        </p:txBody>
      </p:sp>
      <p:grpSp>
        <p:nvGrpSpPr>
          <p:cNvPr id="1521" name="Google Shape;1521;p46"/>
          <p:cNvGrpSpPr/>
          <p:nvPr/>
        </p:nvGrpSpPr>
        <p:grpSpPr>
          <a:xfrm>
            <a:off x="6223922" y="3806619"/>
            <a:ext cx="1236033" cy="838373"/>
            <a:chOff x="3400450" y="986392"/>
            <a:chExt cx="1487826" cy="1083162"/>
          </a:xfrm>
        </p:grpSpPr>
        <p:sp>
          <p:nvSpPr>
            <p:cNvPr id="1522" name="Google Shape;1522;p46"/>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23" name="Google Shape;1523;p46"/>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524" name="Google Shape;1524;p46"/>
          <p:cNvSpPr/>
          <p:nvPr/>
        </p:nvSpPr>
        <p:spPr>
          <a:xfrm>
            <a:off x="441224"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25" name="Google Shape;1525;p46"/>
          <p:cNvSpPr/>
          <p:nvPr/>
        </p:nvSpPr>
        <p:spPr>
          <a:xfrm>
            <a:off x="408185" y="2489395"/>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526" name="Google Shape;1526;p46"/>
          <p:cNvGrpSpPr/>
          <p:nvPr/>
        </p:nvGrpSpPr>
        <p:grpSpPr>
          <a:xfrm>
            <a:off x="410761" y="6238005"/>
            <a:ext cx="363752" cy="363565"/>
            <a:chOff x="8228545" y="6047284"/>
            <a:chExt cx="363752" cy="363565"/>
          </a:xfrm>
        </p:grpSpPr>
        <p:sp>
          <p:nvSpPr>
            <p:cNvPr id="1527" name="Google Shape;1527;p46"/>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28" name="Google Shape;1528;p46"/>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29" name="Google Shape;1529;p46"/>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1530" name="Google Shape;1530;p46"/>
          <p:cNvPicPr preferRelativeResize="0">
            <a:picLocks noGrp="1"/>
          </p:cNvPicPr>
          <p:nvPr>
            <p:ph type="pic" idx="5"/>
          </p:nvPr>
        </p:nvPicPr>
        <p:blipFill rotWithShape="1">
          <a:blip r:embed="rId5">
            <a:alphaModFix/>
          </a:blip>
          <a:srcRect l="4396" r="4395"/>
          <a:stretch/>
        </p:blipFill>
        <p:spPr>
          <a:xfrm>
            <a:off x="3714875" y="7538319"/>
            <a:ext cx="2981385" cy="1681297"/>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534"/>
        <p:cNvGrpSpPr/>
        <p:nvPr/>
      </p:nvGrpSpPr>
      <p:grpSpPr>
        <a:xfrm>
          <a:off x="0" y="0"/>
          <a:ext cx="0" cy="0"/>
          <a:chOff x="0" y="0"/>
          <a:chExt cx="0" cy="0"/>
        </a:xfrm>
      </p:grpSpPr>
      <p:sp>
        <p:nvSpPr>
          <p:cNvPr id="1535" name="Google Shape;1535;p47"/>
          <p:cNvSpPr txBox="1">
            <a:spLocks noGrp="1"/>
          </p:cNvSpPr>
          <p:nvPr>
            <p:ph type="body" idx="1"/>
          </p:nvPr>
        </p:nvSpPr>
        <p:spPr>
          <a:xfrm>
            <a:off x="608218" y="1258597"/>
            <a:ext cx="1697019" cy="108477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8595B"/>
              </a:buClr>
              <a:buSzPts val="9600"/>
              <a:buNone/>
            </a:pPr>
            <a:r>
              <a:rPr lang="en-GB"/>
              <a:t>06</a:t>
            </a:r>
            <a:endParaRPr/>
          </a:p>
        </p:txBody>
      </p:sp>
      <p:sp>
        <p:nvSpPr>
          <p:cNvPr id="1536" name="Google Shape;1536;p47"/>
          <p:cNvSpPr txBox="1">
            <a:spLocks noGrp="1"/>
          </p:cNvSpPr>
          <p:nvPr>
            <p:ph type="body" idx="2"/>
          </p:nvPr>
        </p:nvSpPr>
        <p:spPr>
          <a:xfrm>
            <a:off x="2555645" y="1159820"/>
            <a:ext cx="4475277" cy="150842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8595B"/>
              </a:buClr>
              <a:buSzPts val="4400"/>
              <a:buNone/>
            </a:pPr>
            <a:r>
              <a:rPr lang="en-GB" sz="4400"/>
              <a:t>STRUMENTI CIVICI DI QUALITÀ</a:t>
            </a:r>
            <a:endParaRPr/>
          </a:p>
        </p:txBody>
      </p:sp>
      <p:sp>
        <p:nvSpPr>
          <p:cNvPr id="1537" name="Google Shape;1537;p47"/>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47</a:t>
            </a:fld>
            <a:endParaRPr/>
          </a:p>
        </p:txBody>
      </p:sp>
      <p:sp>
        <p:nvSpPr>
          <p:cNvPr id="1538" name="Google Shape;1538;p47"/>
          <p:cNvSpPr/>
          <p:nvPr/>
        </p:nvSpPr>
        <p:spPr>
          <a:xfrm>
            <a:off x="4817661" y="3428913"/>
            <a:ext cx="2399556" cy="1916993"/>
          </a:xfrm>
          <a:custGeom>
            <a:avLst/>
            <a:gdLst/>
            <a:ahLst/>
            <a:cxnLst/>
            <a:rect l="l" t="t" r="r" b="b"/>
            <a:pathLst>
              <a:path w="271002" h="225938" extrusionOk="0">
                <a:moveTo>
                  <a:pt x="248552" y="33896"/>
                </a:moveTo>
                <a:lnTo>
                  <a:pt x="192026" y="33896"/>
                </a:lnTo>
                <a:lnTo>
                  <a:pt x="192026" y="22564"/>
                </a:lnTo>
                <a:cubicBezTo>
                  <a:pt x="192026" y="10129"/>
                  <a:pt x="181904" y="0"/>
                  <a:pt x="169376" y="0"/>
                </a:cubicBezTo>
                <a:lnTo>
                  <a:pt x="101626" y="0"/>
                </a:lnTo>
                <a:cubicBezTo>
                  <a:pt x="89198" y="0"/>
                  <a:pt x="79076" y="10129"/>
                  <a:pt x="79076" y="22564"/>
                </a:cubicBezTo>
                <a:lnTo>
                  <a:pt x="79076" y="33896"/>
                </a:lnTo>
                <a:lnTo>
                  <a:pt x="22550" y="33896"/>
                </a:lnTo>
                <a:cubicBezTo>
                  <a:pt x="10123" y="33896"/>
                  <a:pt x="0" y="44024"/>
                  <a:pt x="0" y="56460"/>
                </a:cubicBezTo>
                <a:lnTo>
                  <a:pt x="0" y="203375"/>
                </a:lnTo>
                <a:cubicBezTo>
                  <a:pt x="0" y="215810"/>
                  <a:pt x="10123" y="225939"/>
                  <a:pt x="22550" y="225939"/>
                </a:cubicBezTo>
                <a:lnTo>
                  <a:pt x="248451" y="225939"/>
                </a:lnTo>
                <a:cubicBezTo>
                  <a:pt x="260879" y="225939"/>
                  <a:pt x="271001" y="215810"/>
                  <a:pt x="271001" y="203375"/>
                </a:cubicBezTo>
                <a:lnTo>
                  <a:pt x="271001" y="56460"/>
                </a:lnTo>
                <a:cubicBezTo>
                  <a:pt x="271102" y="44024"/>
                  <a:pt x="260979" y="33896"/>
                  <a:pt x="248552" y="33896"/>
                </a:cubicBezTo>
                <a:moveTo>
                  <a:pt x="90401" y="22664"/>
                </a:moveTo>
                <a:cubicBezTo>
                  <a:pt x="90401" y="16446"/>
                  <a:pt x="95512" y="11332"/>
                  <a:pt x="101726" y="11332"/>
                </a:cubicBezTo>
                <a:lnTo>
                  <a:pt x="169476" y="11332"/>
                </a:lnTo>
                <a:cubicBezTo>
                  <a:pt x="175690" y="11332"/>
                  <a:pt x="180801" y="16446"/>
                  <a:pt x="180801" y="22664"/>
                </a:cubicBezTo>
                <a:lnTo>
                  <a:pt x="180801" y="33996"/>
                </a:lnTo>
                <a:lnTo>
                  <a:pt x="90401" y="33996"/>
                </a:lnTo>
                <a:lnTo>
                  <a:pt x="90401" y="22664"/>
                </a:lnTo>
                <a:close/>
                <a:moveTo>
                  <a:pt x="248552" y="214807"/>
                </a:moveTo>
                <a:lnTo>
                  <a:pt x="22550" y="214807"/>
                </a:lnTo>
                <a:cubicBezTo>
                  <a:pt x="16336" y="214807"/>
                  <a:pt x="11225" y="209693"/>
                  <a:pt x="11225" y="203475"/>
                </a:cubicBezTo>
                <a:lnTo>
                  <a:pt x="11225" y="121243"/>
                </a:lnTo>
                <a:cubicBezTo>
                  <a:pt x="14532" y="123148"/>
                  <a:pt x="18341" y="124351"/>
                  <a:pt x="22550" y="124351"/>
                </a:cubicBezTo>
                <a:lnTo>
                  <a:pt x="112951" y="124351"/>
                </a:lnTo>
                <a:lnTo>
                  <a:pt x="112951" y="141299"/>
                </a:lnTo>
                <a:cubicBezTo>
                  <a:pt x="112951" y="144408"/>
                  <a:pt x="115456" y="146915"/>
                  <a:pt x="118563" y="146915"/>
                </a:cubicBezTo>
                <a:lnTo>
                  <a:pt x="152439" y="146915"/>
                </a:lnTo>
                <a:cubicBezTo>
                  <a:pt x="155545" y="146915"/>
                  <a:pt x="158051" y="144408"/>
                  <a:pt x="158051" y="141299"/>
                </a:cubicBezTo>
                <a:lnTo>
                  <a:pt x="158051" y="124351"/>
                </a:lnTo>
                <a:lnTo>
                  <a:pt x="248451" y="124351"/>
                </a:lnTo>
                <a:cubicBezTo>
                  <a:pt x="252561" y="124351"/>
                  <a:pt x="256369" y="123148"/>
                  <a:pt x="259776" y="121243"/>
                </a:cubicBezTo>
                <a:lnTo>
                  <a:pt x="259776" y="203475"/>
                </a:lnTo>
                <a:cubicBezTo>
                  <a:pt x="259776" y="209693"/>
                  <a:pt x="254765" y="214807"/>
                  <a:pt x="248552" y="214807"/>
                </a:cubicBezTo>
                <a:moveTo>
                  <a:pt x="124276" y="113020"/>
                </a:moveTo>
                <a:lnTo>
                  <a:pt x="146826" y="113020"/>
                </a:lnTo>
                <a:lnTo>
                  <a:pt x="146826" y="135583"/>
                </a:lnTo>
                <a:lnTo>
                  <a:pt x="124276" y="135583"/>
                </a:lnTo>
                <a:lnTo>
                  <a:pt x="124276" y="113020"/>
                </a:lnTo>
                <a:close/>
                <a:moveTo>
                  <a:pt x="248552" y="113020"/>
                </a:moveTo>
                <a:lnTo>
                  <a:pt x="158151" y="113020"/>
                </a:lnTo>
                <a:lnTo>
                  <a:pt x="158151" y="107404"/>
                </a:lnTo>
                <a:cubicBezTo>
                  <a:pt x="158151" y="104295"/>
                  <a:pt x="155646" y="101788"/>
                  <a:pt x="152538" y="101788"/>
                </a:cubicBezTo>
                <a:lnTo>
                  <a:pt x="118664" y="101788"/>
                </a:lnTo>
                <a:cubicBezTo>
                  <a:pt x="115557" y="101788"/>
                  <a:pt x="113051" y="104295"/>
                  <a:pt x="113051" y="107404"/>
                </a:cubicBezTo>
                <a:lnTo>
                  <a:pt x="113051" y="113020"/>
                </a:lnTo>
                <a:lnTo>
                  <a:pt x="22650" y="113020"/>
                </a:lnTo>
                <a:cubicBezTo>
                  <a:pt x="16437" y="113020"/>
                  <a:pt x="11325" y="107905"/>
                  <a:pt x="11325" y="101687"/>
                </a:cubicBezTo>
                <a:lnTo>
                  <a:pt x="11325" y="56460"/>
                </a:lnTo>
                <a:cubicBezTo>
                  <a:pt x="11325" y="50242"/>
                  <a:pt x="16437" y="45128"/>
                  <a:pt x="22650" y="45128"/>
                </a:cubicBezTo>
                <a:lnTo>
                  <a:pt x="248552" y="45128"/>
                </a:lnTo>
                <a:cubicBezTo>
                  <a:pt x="254765" y="45128"/>
                  <a:pt x="259877" y="50242"/>
                  <a:pt x="259877" y="56460"/>
                </a:cubicBezTo>
                <a:lnTo>
                  <a:pt x="259877" y="101687"/>
                </a:lnTo>
                <a:cubicBezTo>
                  <a:pt x="259776" y="108005"/>
                  <a:pt x="254765" y="113020"/>
                  <a:pt x="248552" y="11302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542"/>
        <p:cNvGrpSpPr/>
        <p:nvPr/>
      </p:nvGrpSpPr>
      <p:grpSpPr>
        <a:xfrm>
          <a:off x="0" y="0"/>
          <a:ext cx="0" cy="0"/>
          <a:chOff x="0" y="0"/>
          <a:chExt cx="0" cy="0"/>
        </a:xfrm>
      </p:grpSpPr>
      <p:pic>
        <p:nvPicPr>
          <p:cNvPr id="1543" name="Google Shape;1543;p48"/>
          <p:cNvPicPr preferRelativeResize="0"/>
          <p:nvPr/>
        </p:nvPicPr>
        <p:blipFill rotWithShape="1">
          <a:blip r:embed="rId3">
            <a:alphaModFix/>
          </a:blip>
          <a:srcRect/>
          <a:stretch/>
        </p:blipFill>
        <p:spPr>
          <a:xfrm>
            <a:off x="1790297" y="6637476"/>
            <a:ext cx="4132831" cy="2656649"/>
          </a:xfrm>
          <a:prstGeom prst="rect">
            <a:avLst/>
          </a:prstGeom>
          <a:noFill/>
          <a:ln>
            <a:noFill/>
          </a:ln>
        </p:spPr>
      </p:pic>
      <p:sp>
        <p:nvSpPr>
          <p:cNvPr id="1544" name="Google Shape;1544;p48"/>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1545" name="Google Shape;1545;p48"/>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a:solidFill>
                  <a:srgbClr val="23385C"/>
                </a:solidFill>
              </a:rPr>
              <a:t>Abbiamo raccolto e creato alcuni video di casi di studio che vi daranno ulteriori informazioni su Eurodesk e su come può essere utilizzato!</a:t>
            </a:r>
            <a:endParaRPr sz="1600"/>
          </a:p>
        </p:txBody>
      </p:sp>
      <p:sp>
        <p:nvSpPr>
          <p:cNvPr id="1546" name="Google Shape;1546;p48"/>
          <p:cNvSpPr txBox="1">
            <a:spLocks noGrp="1"/>
          </p:cNvSpPr>
          <p:nvPr>
            <p:ph type="body" idx="3"/>
          </p:nvPr>
        </p:nvSpPr>
        <p:spPr>
          <a:xfrm>
            <a:off x="432596" y="965608"/>
            <a:ext cx="6681337" cy="2848638"/>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200"/>
              <a:buFont typeface="Arial"/>
              <a:buNone/>
            </a:pPr>
            <a:endParaRPr dirty="0"/>
          </a:p>
          <a:p>
            <a:pPr marL="0" marR="0" lvl="0" indent="0" algn="just" rtl="0">
              <a:lnSpc>
                <a:spcPct val="100000"/>
              </a:lnSpc>
              <a:spcBef>
                <a:spcPts val="0"/>
              </a:spcBef>
              <a:spcAft>
                <a:spcPts val="0"/>
              </a:spcAft>
              <a:buClr>
                <a:schemeClr val="lt1"/>
              </a:buClr>
              <a:buSzPts val="1200"/>
              <a:buFont typeface="Arial"/>
              <a:buNone/>
            </a:pPr>
            <a:endParaRPr dirty="0"/>
          </a:p>
          <a:p>
            <a:pPr marL="0" marR="0" lvl="0" indent="0" algn="just" rtl="0">
              <a:lnSpc>
                <a:spcPct val="100000"/>
              </a:lnSpc>
              <a:spcBef>
                <a:spcPts val="0"/>
              </a:spcBef>
              <a:spcAft>
                <a:spcPts val="0"/>
              </a:spcAft>
              <a:buClr>
                <a:schemeClr val="lt1"/>
              </a:buClr>
              <a:buSzPts val="1200"/>
              <a:buFont typeface="Arial"/>
              <a:buNone/>
            </a:pPr>
            <a:r>
              <a:rPr lang="en-GB" dirty="0" err="1"/>
              <a:t>Eurodesk</a:t>
            </a:r>
            <a:r>
              <a:rPr lang="en-GB" dirty="0"/>
              <a:t> è una rete </a:t>
            </a:r>
            <a:r>
              <a:rPr lang="en-GB" dirty="0" err="1"/>
              <a:t>europea</a:t>
            </a:r>
            <a:r>
              <a:rPr lang="en-GB" dirty="0"/>
              <a:t> di </a:t>
            </a:r>
            <a:r>
              <a:rPr lang="en-GB" dirty="0" err="1"/>
              <a:t>informazione</a:t>
            </a:r>
            <a:r>
              <a:rPr lang="en-GB" dirty="0"/>
              <a:t> per </a:t>
            </a:r>
            <a:r>
              <a:rPr lang="en-GB" dirty="0" err="1"/>
              <a:t>i</a:t>
            </a:r>
            <a:r>
              <a:rPr lang="en-GB" dirty="0"/>
              <a:t> </a:t>
            </a:r>
            <a:r>
              <a:rPr lang="en-GB" dirty="0" err="1"/>
              <a:t>giovani</a:t>
            </a:r>
            <a:r>
              <a:rPr lang="en-GB" dirty="0"/>
              <a:t> </a:t>
            </a:r>
            <a:r>
              <a:rPr lang="en-GB" dirty="0" err="1"/>
              <a:t>creata</a:t>
            </a:r>
            <a:r>
              <a:rPr lang="en-GB" dirty="0"/>
              <a:t> </a:t>
            </a:r>
            <a:r>
              <a:rPr lang="en-GB" dirty="0" err="1"/>
              <a:t>nel</a:t>
            </a:r>
            <a:r>
              <a:rPr lang="en-GB" dirty="0"/>
              <a:t> 1990. Come </a:t>
            </a:r>
            <a:r>
              <a:rPr lang="en-GB" dirty="0" err="1"/>
              <a:t>organizzazione</a:t>
            </a:r>
            <a:r>
              <a:rPr lang="en-GB" dirty="0"/>
              <a:t> di </a:t>
            </a:r>
            <a:r>
              <a:rPr lang="en-GB" dirty="0" err="1"/>
              <a:t>supporto</a:t>
            </a:r>
            <a:r>
              <a:rPr lang="en-GB" dirty="0"/>
              <a:t> a Erasmus+, </a:t>
            </a:r>
            <a:r>
              <a:rPr lang="en-GB" dirty="0" err="1"/>
              <a:t>Eurodesk</a:t>
            </a:r>
            <a:r>
              <a:rPr lang="en-GB" dirty="0"/>
              <a:t> </a:t>
            </a:r>
            <a:r>
              <a:rPr lang="en-GB" dirty="0" err="1"/>
              <a:t>rende</a:t>
            </a:r>
            <a:r>
              <a:rPr lang="en-GB" dirty="0"/>
              <a:t> le </a:t>
            </a:r>
            <a:r>
              <a:rPr lang="en-GB" dirty="0" err="1"/>
              <a:t>informazioni</a:t>
            </a:r>
            <a:r>
              <a:rPr lang="en-GB" dirty="0"/>
              <a:t> </a:t>
            </a:r>
            <a:r>
              <a:rPr lang="en-GB" dirty="0" err="1"/>
              <a:t>sulla</a:t>
            </a:r>
            <a:r>
              <a:rPr lang="en-GB" dirty="0"/>
              <a:t> </a:t>
            </a:r>
            <a:r>
              <a:rPr lang="en-GB" dirty="0" err="1"/>
              <a:t>mobilità</a:t>
            </a:r>
            <a:r>
              <a:rPr lang="en-GB" dirty="0"/>
              <a:t> per </a:t>
            </a:r>
            <a:r>
              <a:rPr lang="en-GB" dirty="0" err="1"/>
              <a:t>l'apprendimento</a:t>
            </a:r>
            <a:r>
              <a:rPr lang="en-GB" dirty="0"/>
              <a:t> complete e </a:t>
            </a:r>
            <a:r>
              <a:rPr lang="en-GB" dirty="0" err="1"/>
              <a:t>accessibili</a:t>
            </a:r>
            <a:r>
              <a:rPr lang="en-GB" dirty="0"/>
              <a:t> ai </a:t>
            </a:r>
            <a:r>
              <a:rPr lang="en-GB" dirty="0" err="1"/>
              <a:t>giovani</a:t>
            </a:r>
            <a:r>
              <a:rPr lang="en-GB" dirty="0"/>
              <a:t> e a </a:t>
            </a:r>
            <a:r>
              <a:rPr lang="en-GB" dirty="0" err="1"/>
              <a:t>coloro</a:t>
            </a:r>
            <a:r>
              <a:rPr lang="en-GB" dirty="0"/>
              <a:t> </a:t>
            </a:r>
            <a:r>
              <a:rPr lang="en-GB" dirty="0" err="1"/>
              <a:t>che</a:t>
            </a:r>
            <a:r>
              <a:rPr lang="en-GB" dirty="0"/>
              <a:t> </a:t>
            </a:r>
            <a:r>
              <a:rPr lang="en-GB" dirty="0" err="1"/>
              <a:t>lavorano</a:t>
            </a:r>
            <a:r>
              <a:rPr lang="en-GB" dirty="0"/>
              <a:t> con </a:t>
            </a:r>
            <a:r>
              <a:rPr lang="en-GB" dirty="0" err="1"/>
              <a:t>loro</a:t>
            </a:r>
            <a:r>
              <a:rPr lang="en-GB" dirty="0"/>
              <a:t>.</a:t>
            </a:r>
            <a:endParaRPr dirty="0"/>
          </a:p>
          <a:p>
            <a:pPr marL="0" marR="0" lvl="0" indent="0" algn="just" rtl="0">
              <a:lnSpc>
                <a:spcPct val="100000"/>
              </a:lnSpc>
              <a:spcBef>
                <a:spcPts val="0"/>
              </a:spcBef>
              <a:spcAft>
                <a:spcPts val="0"/>
              </a:spcAft>
              <a:buClr>
                <a:schemeClr val="lt1"/>
              </a:buClr>
              <a:buSzPts val="1200"/>
              <a:buFont typeface="Arial"/>
              <a:buNone/>
            </a:pPr>
            <a:endParaRPr dirty="0"/>
          </a:p>
          <a:p>
            <a:pPr marL="0" marR="0" lvl="0" indent="0" algn="just" rtl="0">
              <a:lnSpc>
                <a:spcPct val="100000"/>
              </a:lnSpc>
              <a:spcBef>
                <a:spcPts val="0"/>
              </a:spcBef>
              <a:spcAft>
                <a:spcPts val="0"/>
              </a:spcAft>
              <a:buClr>
                <a:schemeClr val="lt1"/>
              </a:buClr>
              <a:buSzPts val="1200"/>
              <a:buFont typeface="Arial"/>
              <a:buNone/>
            </a:pPr>
            <a:r>
              <a:rPr lang="en-GB" dirty="0"/>
              <a:t>Con una rete di 38 </a:t>
            </a:r>
            <a:r>
              <a:rPr lang="en-GB" dirty="0" err="1"/>
              <a:t>Centri</a:t>
            </a:r>
            <a:r>
              <a:rPr lang="en-GB" dirty="0"/>
              <a:t> </a:t>
            </a:r>
            <a:r>
              <a:rPr lang="en-GB" dirty="0" err="1"/>
              <a:t>Eurodesk</a:t>
            </a:r>
            <a:r>
              <a:rPr lang="en-GB" dirty="0"/>
              <a:t> </a:t>
            </a:r>
            <a:r>
              <a:rPr lang="en-GB" dirty="0" err="1"/>
              <a:t>collegati</a:t>
            </a:r>
            <a:r>
              <a:rPr lang="en-GB" dirty="0"/>
              <a:t> a </a:t>
            </a:r>
            <a:r>
              <a:rPr lang="en-GB" dirty="0" err="1"/>
              <a:t>fornitori</a:t>
            </a:r>
            <a:r>
              <a:rPr lang="en-GB" dirty="0"/>
              <a:t> di </a:t>
            </a:r>
            <a:r>
              <a:rPr lang="en-GB" dirty="0" err="1"/>
              <a:t>informazioni</a:t>
            </a:r>
            <a:r>
              <a:rPr lang="en-GB" dirty="0"/>
              <a:t> </a:t>
            </a:r>
            <a:r>
              <a:rPr lang="en-GB" dirty="0" err="1"/>
              <a:t>locali</a:t>
            </a:r>
            <a:r>
              <a:rPr lang="en-GB" dirty="0"/>
              <a:t> in 36 </a:t>
            </a:r>
            <a:r>
              <a:rPr lang="en-GB" dirty="0" err="1"/>
              <a:t>Paesi</a:t>
            </a:r>
            <a:r>
              <a:rPr lang="en-GB" dirty="0"/>
              <a:t> </a:t>
            </a:r>
            <a:r>
              <a:rPr lang="en-GB" dirty="0" err="1"/>
              <a:t>europei</a:t>
            </a:r>
            <a:r>
              <a:rPr lang="en-GB" dirty="0"/>
              <a:t>, </a:t>
            </a:r>
            <a:r>
              <a:rPr lang="en-GB" dirty="0" err="1"/>
              <a:t>Eurodesk</a:t>
            </a:r>
            <a:r>
              <a:rPr lang="en-GB" dirty="0"/>
              <a:t> </a:t>
            </a:r>
            <a:r>
              <a:rPr lang="en-GB" dirty="0" err="1"/>
              <a:t>sensibilizza</a:t>
            </a:r>
            <a:r>
              <a:rPr lang="en-GB" dirty="0"/>
              <a:t> </a:t>
            </a:r>
            <a:r>
              <a:rPr lang="en-GB" dirty="0" err="1"/>
              <a:t>sulle</a:t>
            </a:r>
            <a:r>
              <a:rPr lang="en-GB" dirty="0"/>
              <a:t> </a:t>
            </a:r>
            <a:r>
              <a:rPr lang="en-GB" dirty="0" err="1"/>
              <a:t>opportunità</a:t>
            </a:r>
            <a:r>
              <a:rPr lang="en-GB" dirty="0"/>
              <a:t> </a:t>
            </a:r>
            <a:r>
              <a:rPr lang="en-GB" dirty="0" err="1"/>
              <a:t>europee</a:t>
            </a:r>
            <a:r>
              <a:rPr lang="en-GB" dirty="0"/>
              <a:t> e </a:t>
            </a:r>
            <a:r>
              <a:rPr lang="en-GB" dirty="0" err="1"/>
              <a:t>incoraggia</a:t>
            </a:r>
            <a:r>
              <a:rPr lang="en-GB" dirty="0"/>
              <a:t> </a:t>
            </a:r>
            <a:r>
              <a:rPr lang="en-GB" dirty="0" err="1"/>
              <a:t>i</a:t>
            </a:r>
            <a:r>
              <a:rPr lang="en-GB" dirty="0"/>
              <a:t> </a:t>
            </a:r>
            <a:r>
              <a:rPr lang="en-GB" dirty="0" err="1"/>
              <a:t>giovani</a:t>
            </a:r>
            <a:r>
              <a:rPr lang="en-GB" dirty="0"/>
              <a:t> a </a:t>
            </a:r>
            <a:r>
              <a:rPr lang="en-GB" dirty="0" err="1"/>
              <a:t>diventare</a:t>
            </a:r>
            <a:r>
              <a:rPr lang="en-GB" dirty="0"/>
              <a:t> </a:t>
            </a:r>
            <a:r>
              <a:rPr lang="en-GB" dirty="0" err="1"/>
              <a:t>cittadini</a:t>
            </a:r>
            <a:r>
              <a:rPr lang="en-GB" dirty="0"/>
              <a:t> </a:t>
            </a:r>
            <a:r>
              <a:rPr lang="en-GB" dirty="0" err="1"/>
              <a:t>attivi</a:t>
            </a:r>
            <a:r>
              <a:rPr lang="en-GB" dirty="0"/>
              <a:t>. </a:t>
            </a:r>
            <a:r>
              <a:rPr lang="en-GB" dirty="0" err="1"/>
              <a:t>Eurodesk</a:t>
            </a:r>
            <a:r>
              <a:rPr lang="en-GB" dirty="0"/>
              <a:t> </a:t>
            </a:r>
            <a:r>
              <a:rPr lang="en-GB" dirty="0" err="1"/>
              <a:t>riunisce</a:t>
            </a:r>
            <a:r>
              <a:rPr lang="en-GB" dirty="0"/>
              <a:t> </a:t>
            </a:r>
            <a:r>
              <a:rPr lang="en-GB" dirty="0" err="1"/>
              <a:t>oltre</a:t>
            </a:r>
            <a:r>
              <a:rPr lang="en-GB" dirty="0"/>
              <a:t> 1.500 </a:t>
            </a:r>
            <a:r>
              <a:rPr lang="en-GB" dirty="0" err="1"/>
              <a:t>cosiddetti</a:t>
            </a:r>
            <a:r>
              <a:rPr lang="en-GB" dirty="0"/>
              <a:t> "</a:t>
            </a:r>
            <a:r>
              <a:rPr lang="en-GB" dirty="0" err="1"/>
              <a:t>moltiplicatori</a:t>
            </a:r>
            <a:r>
              <a:rPr lang="en-GB" dirty="0"/>
              <a:t> e </a:t>
            </a:r>
            <a:r>
              <a:rPr lang="en-GB" dirty="0" err="1"/>
              <a:t>ambasciatori</a:t>
            </a:r>
            <a:r>
              <a:rPr lang="en-GB" dirty="0"/>
              <a:t>", </a:t>
            </a:r>
            <a:r>
              <a:rPr lang="en-GB" dirty="0" err="1"/>
              <a:t>organizzazioni</a:t>
            </a:r>
            <a:r>
              <a:rPr lang="en-GB" dirty="0"/>
              <a:t> </a:t>
            </a:r>
            <a:r>
              <a:rPr lang="en-GB" dirty="0" err="1"/>
              <a:t>regionali</a:t>
            </a:r>
            <a:r>
              <a:rPr lang="en-GB" dirty="0"/>
              <a:t> o </a:t>
            </a:r>
            <a:r>
              <a:rPr lang="en-GB" dirty="0" err="1"/>
              <a:t>locali</a:t>
            </a:r>
            <a:r>
              <a:rPr lang="en-GB" dirty="0"/>
              <a:t> </a:t>
            </a:r>
            <a:r>
              <a:rPr lang="en-GB" dirty="0" err="1"/>
              <a:t>che</a:t>
            </a:r>
            <a:r>
              <a:rPr lang="en-GB" dirty="0"/>
              <a:t> </a:t>
            </a:r>
            <a:r>
              <a:rPr lang="en-GB" dirty="0" err="1"/>
              <a:t>lavorano</a:t>
            </a:r>
            <a:r>
              <a:rPr lang="en-GB" dirty="0"/>
              <a:t> con </a:t>
            </a:r>
            <a:r>
              <a:rPr lang="en-GB" dirty="0" err="1"/>
              <a:t>i</a:t>
            </a:r>
            <a:r>
              <a:rPr lang="en-GB" dirty="0"/>
              <a:t> </a:t>
            </a:r>
            <a:r>
              <a:rPr lang="en-GB" dirty="0" err="1"/>
              <a:t>giovani</a:t>
            </a:r>
            <a:r>
              <a:rPr lang="en-GB" dirty="0"/>
              <a:t>, </a:t>
            </a:r>
            <a:r>
              <a:rPr lang="en-GB" dirty="0" err="1"/>
              <a:t>fornendo</a:t>
            </a:r>
            <a:r>
              <a:rPr lang="en-GB" dirty="0"/>
              <a:t> </a:t>
            </a:r>
            <a:r>
              <a:rPr lang="en-GB" dirty="0" err="1"/>
              <a:t>informazioni</a:t>
            </a:r>
            <a:r>
              <a:rPr lang="en-GB" dirty="0"/>
              <a:t> sui </a:t>
            </a:r>
            <a:r>
              <a:rPr lang="en-GB" dirty="0" err="1"/>
              <a:t>giovani</a:t>
            </a:r>
            <a:r>
              <a:rPr lang="en-GB" dirty="0"/>
              <a:t> e </a:t>
            </a:r>
            <a:r>
              <a:rPr lang="en-GB" dirty="0" err="1"/>
              <a:t>consigliandoli</a:t>
            </a:r>
            <a:r>
              <a:rPr lang="en-GB" dirty="0"/>
              <a:t> </a:t>
            </a:r>
            <a:r>
              <a:rPr lang="en-GB" dirty="0" err="1"/>
              <a:t>sulle</a:t>
            </a:r>
            <a:r>
              <a:rPr lang="en-GB" dirty="0"/>
              <a:t> </a:t>
            </a:r>
            <a:r>
              <a:rPr lang="en-GB" dirty="0" err="1"/>
              <a:t>opportunità</a:t>
            </a:r>
            <a:r>
              <a:rPr lang="en-GB" dirty="0"/>
              <a:t> di </a:t>
            </a:r>
            <a:r>
              <a:rPr lang="en-GB" dirty="0" err="1"/>
              <a:t>mobilità</a:t>
            </a:r>
            <a:r>
              <a:rPr lang="en-GB" dirty="0"/>
              <a:t>.</a:t>
            </a:r>
            <a:endParaRPr dirty="0"/>
          </a:p>
          <a:p>
            <a:pPr marL="0" marR="0" lvl="0" indent="0" algn="just" rtl="0">
              <a:lnSpc>
                <a:spcPct val="100000"/>
              </a:lnSpc>
              <a:spcBef>
                <a:spcPts val="0"/>
              </a:spcBef>
              <a:spcAft>
                <a:spcPts val="0"/>
              </a:spcAft>
              <a:buClr>
                <a:schemeClr val="lt1"/>
              </a:buClr>
              <a:buSzPts val="1200"/>
              <a:buFont typeface="Arial"/>
              <a:buNone/>
            </a:pPr>
            <a:endParaRPr dirty="0"/>
          </a:p>
          <a:p>
            <a:pPr marL="0" marR="0" lvl="0" indent="0" algn="just" rtl="0">
              <a:lnSpc>
                <a:spcPct val="100000"/>
              </a:lnSpc>
              <a:spcBef>
                <a:spcPts val="0"/>
              </a:spcBef>
              <a:spcAft>
                <a:spcPts val="0"/>
              </a:spcAft>
              <a:buClr>
                <a:schemeClr val="lt1"/>
              </a:buClr>
              <a:buSzPts val="1200"/>
              <a:buFont typeface="Arial"/>
              <a:buNone/>
            </a:pPr>
            <a:r>
              <a:rPr lang="en-GB" dirty="0" err="1"/>
              <a:t>L'Eurodesk</a:t>
            </a:r>
            <a:r>
              <a:rPr lang="en-GB" dirty="0"/>
              <a:t> opportunity finder è </a:t>
            </a:r>
            <a:r>
              <a:rPr lang="en-GB" dirty="0" err="1"/>
              <a:t>composto</a:t>
            </a:r>
            <a:r>
              <a:rPr lang="en-GB" dirty="0"/>
              <a:t> da cinque </a:t>
            </a:r>
            <a:r>
              <a:rPr lang="en-GB" dirty="0" err="1"/>
              <a:t>elementi</a:t>
            </a:r>
            <a:r>
              <a:rPr lang="en-GB" dirty="0"/>
              <a:t> </a:t>
            </a:r>
            <a:r>
              <a:rPr lang="en-GB" dirty="0" err="1"/>
              <a:t>che</a:t>
            </a:r>
            <a:r>
              <a:rPr lang="en-GB" dirty="0"/>
              <a:t> </a:t>
            </a:r>
            <a:r>
              <a:rPr lang="en-GB" dirty="0" err="1"/>
              <a:t>mirano</a:t>
            </a:r>
            <a:r>
              <a:rPr lang="en-GB" dirty="0"/>
              <a:t> a </a:t>
            </a:r>
            <a:r>
              <a:rPr lang="en-GB" dirty="0" err="1"/>
              <a:t>consentire</a:t>
            </a:r>
            <a:r>
              <a:rPr lang="en-GB" dirty="0"/>
              <a:t> ai </a:t>
            </a:r>
            <a:r>
              <a:rPr lang="en-GB" dirty="0" err="1"/>
              <a:t>giovani</a:t>
            </a:r>
            <a:r>
              <a:rPr lang="en-GB" dirty="0"/>
              <a:t> e </a:t>
            </a:r>
            <a:r>
              <a:rPr lang="en-GB" dirty="0" err="1"/>
              <a:t>agli</a:t>
            </a:r>
            <a:r>
              <a:rPr lang="en-GB" dirty="0"/>
              <a:t> </a:t>
            </a:r>
            <a:r>
              <a:rPr lang="en-GB" dirty="0" err="1"/>
              <a:t>operatori</a:t>
            </a:r>
            <a:r>
              <a:rPr lang="en-GB" dirty="0"/>
              <a:t> </a:t>
            </a:r>
            <a:r>
              <a:rPr lang="en-GB" dirty="0" err="1"/>
              <a:t>giovanili</a:t>
            </a:r>
            <a:r>
              <a:rPr lang="en-GB" dirty="0"/>
              <a:t> di </a:t>
            </a:r>
            <a:r>
              <a:rPr lang="en-GB" dirty="0" err="1"/>
              <a:t>trovare</a:t>
            </a:r>
            <a:r>
              <a:rPr lang="en-GB" dirty="0"/>
              <a:t> </a:t>
            </a:r>
            <a:r>
              <a:rPr lang="en-GB" dirty="0" err="1"/>
              <a:t>opportunità</a:t>
            </a:r>
            <a:r>
              <a:rPr lang="en-GB" dirty="0"/>
              <a:t> </a:t>
            </a:r>
            <a:r>
              <a:rPr lang="en-GB" dirty="0" err="1"/>
              <a:t>adeguate</a:t>
            </a:r>
            <a:r>
              <a:rPr lang="en-GB" dirty="0"/>
              <a:t> </a:t>
            </a:r>
            <a:r>
              <a:rPr lang="en-GB" dirty="0" err="1"/>
              <a:t>nell'ambito</a:t>
            </a:r>
            <a:r>
              <a:rPr lang="en-GB" dirty="0"/>
              <a:t> di 1) </a:t>
            </a:r>
            <a:r>
              <a:rPr lang="en-GB" dirty="0" err="1"/>
              <a:t>apprendimento</a:t>
            </a:r>
            <a:r>
              <a:rPr lang="en-GB" dirty="0"/>
              <a:t>, 2) </a:t>
            </a:r>
            <a:r>
              <a:rPr lang="en-GB" dirty="0" err="1"/>
              <a:t>volontariato</a:t>
            </a:r>
            <a:r>
              <a:rPr lang="en-GB" dirty="0"/>
              <a:t>, 3) </a:t>
            </a:r>
            <a:r>
              <a:rPr lang="en-GB" dirty="0" err="1"/>
              <a:t>tirocini</a:t>
            </a:r>
            <a:r>
              <a:rPr lang="en-GB" dirty="0"/>
              <a:t>, 4) </a:t>
            </a:r>
            <a:r>
              <a:rPr lang="en-GB" dirty="0" err="1"/>
              <a:t>partecipazione</a:t>
            </a:r>
            <a:r>
              <a:rPr lang="en-GB" dirty="0"/>
              <a:t> e 5) </a:t>
            </a:r>
            <a:r>
              <a:rPr lang="en-GB" dirty="0" err="1"/>
              <a:t>sovvenzioni</a:t>
            </a:r>
            <a:r>
              <a:rPr lang="en-GB" dirty="0"/>
              <a:t>, con </a:t>
            </a:r>
            <a:r>
              <a:rPr lang="en-GB" dirty="0" err="1"/>
              <a:t>l'obiettivo</a:t>
            </a:r>
            <a:r>
              <a:rPr lang="en-GB" dirty="0"/>
              <a:t> </a:t>
            </a:r>
            <a:r>
              <a:rPr lang="en-GB" dirty="0" err="1"/>
              <a:t>generale</a:t>
            </a:r>
            <a:r>
              <a:rPr lang="en-GB" dirty="0"/>
              <a:t> di </a:t>
            </a:r>
            <a:r>
              <a:rPr lang="en-GB" dirty="0" err="1"/>
              <a:t>incoraggiare</a:t>
            </a:r>
            <a:r>
              <a:rPr lang="en-GB" dirty="0"/>
              <a:t> </a:t>
            </a:r>
            <a:r>
              <a:rPr lang="en-GB" dirty="0" err="1"/>
              <a:t>i</a:t>
            </a:r>
            <a:r>
              <a:rPr lang="en-GB" dirty="0"/>
              <a:t> </a:t>
            </a:r>
            <a:r>
              <a:rPr lang="en-GB" dirty="0" err="1"/>
              <a:t>giovani</a:t>
            </a:r>
            <a:r>
              <a:rPr lang="en-GB" dirty="0"/>
              <a:t> a </a:t>
            </a:r>
            <a:r>
              <a:rPr lang="en-GB" dirty="0" err="1"/>
              <a:t>diventare</a:t>
            </a:r>
            <a:r>
              <a:rPr lang="en-GB" dirty="0"/>
              <a:t> </a:t>
            </a:r>
            <a:r>
              <a:rPr lang="en-GB" dirty="0" err="1"/>
              <a:t>cittadini</a:t>
            </a:r>
            <a:r>
              <a:rPr lang="en-GB" dirty="0"/>
              <a:t> </a:t>
            </a:r>
            <a:r>
              <a:rPr lang="en-GB" dirty="0" err="1"/>
              <a:t>attivi</a:t>
            </a:r>
            <a:r>
              <a:rPr lang="en-GB" dirty="0"/>
              <a:t>.</a:t>
            </a:r>
            <a:endParaRPr dirty="0"/>
          </a:p>
        </p:txBody>
      </p:sp>
      <p:sp>
        <p:nvSpPr>
          <p:cNvPr id="1547" name="Google Shape;1547;p48"/>
          <p:cNvSpPr txBox="1">
            <a:spLocks noGrp="1"/>
          </p:cNvSpPr>
          <p:nvPr>
            <p:ph type="body" idx="4"/>
          </p:nvPr>
        </p:nvSpPr>
        <p:spPr>
          <a:xfrm>
            <a:off x="126050" y="705203"/>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a:t>Eurodesk</a:t>
            </a:r>
            <a:endParaRPr/>
          </a:p>
        </p:txBody>
      </p:sp>
      <p:sp>
        <p:nvSpPr>
          <p:cNvPr id="1548" name="Google Shape;1548;p48"/>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48</a:t>
            </a:fld>
            <a:endParaRPr/>
          </a:p>
        </p:txBody>
      </p:sp>
      <p:grpSp>
        <p:nvGrpSpPr>
          <p:cNvPr id="1549" name="Google Shape;1549;p48"/>
          <p:cNvGrpSpPr/>
          <p:nvPr/>
        </p:nvGrpSpPr>
        <p:grpSpPr>
          <a:xfrm>
            <a:off x="518535" y="4715197"/>
            <a:ext cx="372577" cy="372258"/>
            <a:chOff x="493699" y="4805485"/>
            <a:chExt cx="372577" cy="372258"/>
          </a:xfrm>
        </p:grpSpPr>
        <p:sp>
          <p:nvSpPr>
            <p:cNvPr id="1550" name="Google Shape;1550;p48"/>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51" name="Google Shape;1551;p48"/>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52" name="Google Shape;1552;p48"/>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53" name="Google Shape;1553;p48"/>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54" name="Google Shape;1554;p48"/>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55" name="Google Shape;1555;p48"/>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56" name="Google Shape;1556;p48"/>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57" name="Google Shape;1557;p48"/>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58" name="Google Shape;1558;p48"/>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59" name="Google Shape;1559;p48"/>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0" name="Google Shape;1560;p48"/>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1" name="Google Shape;1561;p48"/>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2" name="Google Shape;1562;p48"/>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3" name="Google Shape;1563;p48"/>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4" name="Google Shape;1564;p48"/>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565" name="Google Shape;1565;p48"/>
          <p:cNvGrpSpPr/>
          <p:nvPr/>
        </p:nvGrpSpPr>
        <p:grpSpPr>
          <a:xfrm>
            <a:off x="6724171" y="694451"/>
            <a:ext cx="293767" cy="413214"/>
            <a:chOff x="623392" y="434516"/>
            <a:chExt cx="293767" cy="413214"/>
          </a:xfrm>
        </p:grpSpPr>
        <p:sp>
          <p:nvSpPr>
            <p:cNvPr id="1566" name="Google Shape;1566;p48"/>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7" name="Google Shape;1567;p48"/>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8" name="Google Shape;1568;p48"/>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9" name="Google Shape;1569;p48"/>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0" name="Google Shape;1570;p48"/>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1" name="Google Shape;1571;p48"/>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2" name="Google Shape;1572;p48"/>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3" name="Google Shape;1573;p48"/>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4" name="Google Shape;1574;p48"/>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5" name="Google Shape;1575;p48"/>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6" name="Google Shape;1576;p48"/>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577" name="Google Shape;1577;p48"/>
          <p:cNvSpPr/>
          <p:nvPr/>
        </p:nvSpPr>
        <p:spPr>
          <a:xfrm>
            <a:off x="5295982" y="8941282"/>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8" name="Google Shape;1578;p48"/>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Clicca QUI per guardare e imparare</a:t>
            </a:r>
            <a:endParaRPr sz="1400" b="0" i="0">
              <a:solidFill>
                <a:schemeClr val="lt1"/>
              </a:solidFill>
              <a:latin typeface="Calibri"/>
              <a:ea typeface="Calibri"/>
              <a:cs typeface="Calibri"/>
              <a:sym typeface="Calibri"/>
            </a:endParaRPr>
          </a:p>
        </p:txBody>
      </p:sp>
      <p:sp>
        <p:nvSpPr>
          <p:cNvPr id="1579" name="Google Shape;1579;p48"/>
          <p:cNvSpPr/>
          <p:nvPr/>
        </p:nvSpPr>
        <p:spPr>
          <a:xfrm>
            <a:off x="2410339" y="91666"/>
            <a:ext cx="1615614" cy="1267491"/>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80" name="Google Shape;1580;p48"/>
          <p:cNvPicPr preferRelativeResize="0">
            <a:picLocks noGrp="1"/>
          </p:cNvPicPr>
          <p:nvPr>
            <p:ph type="pic" idx="5"/>
          </p:nvPr>
        </p:nvPicPr>
        <p:blipFill rotWithShape="1">
          <a:blip r:embed="rId5">
            <a:alphaModFix/>
          </a:blip>
          <a:srcRect t="17660" b="17659"/>
          <a:stretch/>
        </p:blipFill>
        <p:spPr>
          <a:xfrm>
            <a:off x="2712792" y="368490"/>
            <a:ext cx="1060473" cy="837570"/>
          </a:xfrm>
          <a:prstGeom prst="rect">
            <a:avLst/>
          </a:prstGeom>
          <a:solidFill>
            <a:schemeClr val="lt1"/>
          </a:solid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584"/>
        <p:cNvGrpSpPr/>
        <p:nvPr/>
      </p:nvGrpSpPr>
      <p:grpSpPr>
        <a:xfrm>
          <a:off x="0" y="0"/>
          <a:ext cx="0" cy="0"/>
          <a:chOff x="0" y="0"/>
          <a:chExt cx="0" cy="0"/>
        </a:xfrm>
      </p:grpSpPr>
      <p:sp>
        <p:nvSpPr>
          <p:cNvPr id="1585" name="Google Shape;1585;p49"/>
          <p:cNvSpPr txBox="1">
            <a:spLocks noGrp="1"/>
          </p:cNvSpPr>
          <p:nvPr>
            <p:ph type="body" idx="1"/>
          </p:nvPr>
        </p:nvSpPr>
        <p:spPr>
          <a:xfrm>
            <a:off x="956378" y="714848"/>
            <a:ext cx="6869757" cy="144638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lavora con personale qualificato e formato ed è gratuito</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tiene conto delle esigenze del singolo</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fornisce informazioni e orientamento a tutti i giovani</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si riferisce ad altri servizi di informazione</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consente di accedere a informazioni locali e regionali in tutta Europa</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fornisce informazioni basate su testimonianze e storie vere</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si riferisce in particolare ai programmi di sostegno finanziario</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lavora con fonti verificate e affidabili</a:t>
            </a:r>
            <a:endParaRPr/>
          </a:p>
          <a:p>
            <a:pPr marL="0" lvl="0" indent="0" algn="just" rtl="0">
              <a:lnSpc>
                <a:spcPct val="100000"/>
              </a:lnSpc>
              <a:spcBef>
                <a:spcPts val="0"/>
              </a:spcBef>
              <a:spcAft>
                <a:spcPts val="0"/>
              </a:spcAft>
              <a:buSzPts val="1100"/>
              <a:buNone/>
            </a:pPr>
            <a:endParaRPr/>
          </a:p>
        </p:txBody>
      </p:sp>
      <p:sp>
        <p:nvSpPr>
          <p:cNvPr id="1586" name="Google Shape;1586;p49"/>
          <p:cNvSpPr txBox="1">
            <a:spLocks noGrp="1"/>
          </p:cNvSpPr>
          <p:nvPr>
            <p:ph type="body" idx="2"/>
          </p:nvPr>
        </p:nvSpPr>
        <p:spPr>
          <a:xfrm>
            <a:off x="956378" y="2801221"/>
            <a:ext cx="5972108" cy="1489205"/>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Il sito potrebbe essere più accessibile/facile da raggiungere</a:t>
            </a:r>
            <a:endParaRPr/>
          </a:p>
        </p:txBody>
      </p:sp>
      <p:sp>
        <p:nvSpPr>
          <p:cNvPr id="1587" name="Google Shape;1587;p49"/>
          <p:cNvSpPr txBox="1">
            <a:spLocks noGrp="1"/>
          </p:cNvSpPr>
          <p:nvPr>
            <p:ph type="body" idx="3"/>
          </p:nvPr>
        </p:nvSpPr>
        <p:spPr>
          <a:xfrm>
            <a:off x="1133431" y="4238615"/>
            <a:ext cx="4990799" cy="1397832"/>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lt1"/>
              </a:buClr>
              <a:buSzPts val="1200"/>
              <a:buNone/>
            </a:pPr>
            <a:r>
              <a:rPr lang="en-GB"/>
              <a:t>"Eurodesk è un'ottima piattaforma per raccogliere in un unico luogo un portale di opportunità di apprendimento e volontariato, che offre ai giovani la possibilità di studiare, lavorare o fare volontariato all'estero e immergersi in diverse culture europee". </a:t>
            </a:r>
            <a:endParaRPr/>
          </a:p>
          <a:p>
            <a:pPr marL="0" lvl="0" indent="0" algn="ctr" rtl="0">
              <a:lnSpc>
                <a:spcPct val="100000"/>
              </a:lnSpc>
              <a:spcBef>
                <a:spcPts val="0"/>
              </a:spcBef>
              <a:spcAft>
                <a:spcPts val="0"/>
              </a:spcAft>
              <a:buClr>
                <a:schemeClr val="lt1"/>
              </a:buClr>
              <a:buSzPts val="1200"/>
              <a:buNone/>
            </a:pPr>
            <a:endParaRPr/>
          </a:p>
          <a:p>
            <a:pPr marL="0" lvl="0" indent="0" algn="ctr" rtl="0">
              <a:lnSpc>
                <a:spcPct val="100000"/>
              </a:lnSpc>
              <a:spcBef>
                <a:spcPts val="0"/>
              </a:spcBef>
              <a:spcAft>
                <a:spcPts val="0"/>
              </a:spcAft>
              <a:buClr>
                <a:schemeClr val="lt1"/>
              </a:buClr>
              <a:buSzPts val="1200"/>
              <a:buNone/>
            </a:pPr>
            <a:r>
              <a:rPr lang="en-GB"/>
              <a:t>-Julia Diaz (Operatrice giovanile e responsabile del progetto)</a:t>
            </a:r>
            <a:endParaRPr/>
          </a:p>
        </p:txBody>
      </p:sp>
      <p:sp>
        <p:nvSpPr>
          <p:cNvPr id="1588" name="Google Shape;1588;p49"/>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latin typeface="Calibri"/>
                <a:ea typeface="Calibri"/>
                <a:cs typeface="Calibri"/>
                <a:sym typeface="Calibri"/>
              </a:rPr>
              <a:t>Ora che avete avuto una buona introduzione a Eurodesk, perché non sfogliare le opportunità sul sito web: </a:t>
            </a:r>
            <a:r>
              <a:rPr lang="en-GB" sz="1200" u="sng">
                <a:solidFill>
                  <a:schemeClr val="hlink"/>
                </a:solidFill>
                <a:latin typeface="Calibri"/>
                <a:ea typeface="Calibri"/>
                <a:cs typeface="Calibri"/>
                <a:sym typeface="Calibri"/>
                <a:hlinkClick r:id="rId3"/>
              </a:rPr>
              <a:t>https:</a:t>
            </a:r>
            <a:r>
              <a:rPr lang="en-GB" sz="1200">
                <a:latin typeface="Calibri"/>
                <a:ea typeface="Calibri"/>
                <a:cs typeface="Calibri"/>
                <a:sym typeface="Calibri"/>
              </a:rPr>
              <a:t>//programmes.eurodesk.eu/volunteering#. </a:t>
            </a:r>
            <a:endParaRPr/>
          </a:p>
        </p:txBody>
      </p:sp>
      <p:sp>
        <p:nvSpPr>
          <p:cNvPr id="1589" name="Google Shape;1589;p49"/>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VANTAGGI</a:t>
            </a:r>
            <a:endParaRPr/>
          </a:p>
        </p:txBody>
      </p:sp>
      <p:sp>
        <p:nvSpPr>
          <p:cNvPr id="1590" name="Google Shape;1590;p49"/>
          <p:cNvSpPr txBox="1">
            <a:spLocks noGrp="1"/>
          </p:cNvSpPr>
          <p:nvPr>
            <p:ph type="body" idx="7"/>
          </p:nvPr>
        </p:nvSpPr>
        <p:spPr>
          <a:xfrm>
            <a:off x="975616" y="2293583"/>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LIMITAZIONI</a:t>
            </a:r>
            <a:endParaRPr/>
          </a:p>
        </p:txBody>
      </p:sp>
      <p:sp>
        <p:nvSpPr>
          <p:cNvPr id="1591" name="Google Shape;1591;p49"/>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49</a:t>
            </a:fld>
            <a:endParaRPr/>
          </a:p>
        </p:txBody>
      </p:sp>
      <p:sp>
        <p:nvSpPr>
          <p:cNvPr id="1592" name="Google Shape;1592;p49"/>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INIZIARE A LAVORARE</a:t>
            </a:r>
            <a:endParaRPr/>
          </a:p>
        </p:txBody>
      </p:sp>
      <p:grpSp>
        <p:nvGrpSpPr>
          <p:cNvPr id="1593" name="Google Shape;1593;p49"/>
          <p:cNvGrpSpPr/>
          <p:nvPr/>
        </p:nvGrpSpPr>
        <p:grpSpPr>
          <a:xfrm>
            <a:off x="6223922" y="3806619"/>
            <a:ext cx="1236033" cy="838373"/>
            <a:chOff x="3400450" y="986392"/>
            <a:chExt cx="1487826" cy="1083162"/>
          </a:xfrm>
        </p:grpSpPr>
        <p:sp>
          <p:nvSpPr>
            <p:cNvPr id="1594" name="Google Shape;1594;p4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95" name="Google Shape;1595;p4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596" name="Google Shape;1596;p49"/>
          <p:cNvSpPr/>
          <p:nvPr/>
        </p:nvSpPr>
        <p:spPr>
          <a:xfrm>
            <a:off x="441224"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97" name="Google Shape;1597;p49"/>
          <p:cNvSpPr/>
          <p:nvPr/>
        </p:nvSpPr>
        <p:spPr>
          <a:xfrm>
            <a:off x="408185" y="2489395"/>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598" name="Google Shape;1598;p49"/>
          <p:cNvGrpSpPr/>
          <p:nvPr/>
        </p:nvGrpSpPr>
        <p:grpSpPr>
          <a:xfrm>
            <a:off x="410761" y="6238005"/>
            <a:ext cx="363752" cy="363565"/>
            <a:chOff x="8228545" y="6047284"/>
            <a:chExt cx="363752" cy="363565"/>
          </a:xfrm>
        </p:grpSpPr>
        <p:sp>
          <p:nvSpPr>
            <p:cNvPr id="1599" name="Google Shape;1599;p49"/>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00" name="Google Shape;1600;p49"/>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01" name="Google Shape;1601;p49"/>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1602" name="Google Shape;1602;p49"/>
          <p:cNvPicPr preferRelativeResize="0">
            <a:picLocks noGrp="1"/>
          </p:cNvPicPr>
          <p:nvPr>
            <p:ph type="pic" idx="5"/>
          </p:nvPr>
        </p:nvPicPr>
        <p:blipFill rotWithShape="1">
          <a:blip r:embed="rId4">
            <a:alphaModFix/>
          </a:blip>
          <a:srcRect l="10717" r="10716"/>
          <a:stretch/>
        </p:blipFill>
        <p:spPr>
          <a:xfrm>
            <a:off x="3714875" y="7538319"/>
            <a:ext cx="2981385" cy="168129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5"/>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5</a:t>
            </a:fld>
            <a:endParaRPr/>
          </a:p>
        </p:txBody>
      </p:sp>
      <p:pic>
        <p:nvPicPr>
          <p:cNvPr id="279" name="Google Shape;279;p5"/>
          <p:cNvPicPr preferRelativeResize="0"/>
          <p:nvPr/>
        </p:nvPicPr>
        <p:blipFill rotWithShape="1">
          <a:blip r:embed="rId3">
            <a:alphaModFix/>
          </a:blip>
          <a:srcRect/>
          <a:stretch/>
        </p:blipFill>
        <p:spPr>
          <a:xfrm>
            <a:off x="4497741" y="1073341"/>
            <a:ext cx="2806684" cy="4736435"/>
          </a:xfrm>
          <a:prstGeom prst="rect">
            <a:avLst/>
          </a:prstGeom>
          <a:noFill/>
          <a:ln>
            <a:noFill/>
          </a:ln>
        </p:spPr>
      </p:pic>
      <p:sp>
        <p:nvSpPr>
          <p:cNvPr id="280" name="Google Shape;280;p5"/>
          <p:cNvSpPr txBox="1">
            <a:spLocks noGrp="1"/>
          </p:cNvSpPr>
          <p:nvPr>
            <p:ph type="body" idx="1"/>
          </p:nvPr>
        </p:nvSpPr>
        <p:spPr>
          <a:xfrm>
            <a:off x="1240006" y="595702"/>
            <a:ext cx="5079661" cy="112166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en-GB"/>
              <a:t>INTRODUZIONE AL PROGETTO!</a:t>
            </a:r>
            <a:endParaRPr/>
          </a:p>
        </p:txBody>
      </p:sp>
      <p:sp>
        <p:nvSpPr>
          <p:cNvPr id="281" name="Google Shape;281;p5"/>
          <p:cNvSpPr txBox="1">
            <a:spLocks noGrp="1"/>
          </p:cNvSpPr>
          <p:nvPr>
            <p:ph type="body" idx="2"/>
          </p:nvPr>
        </p:nvSpPr>
        <p:spPr>
          <a:xfrm>
            <a:off x="668122" y="1038078"/>
            <a:ext cx="4013100" cy="36993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400"/>
              <a:buFont typeface="Arial"/>
              <a:buNone/>
            </a:pPr>
            <a:r>
              <a:rPr lang="en-GB" sz="1300"/>
              <a:t>In un'epoca in cui le tecnologie digitali hanno rivoluzionato il modo in cui viviamo e lavoriamo e tutti gli aspetti della nostra vita, riteniamo che sia più che mai fondamentale fornire opportunità di formazione di alta qualità e specifiche per il settore, che permettano agli educatori di aggiornare le proprie competenze e di adottare un insegnamento e un apprendimento digitale efficace.  È inoltre fondamentale che ai giovani e agli adulti vengano offerte opportunità di aggiornamento digitale per aumentare le competenze di occupabilità. Per questo motivo, CSI EU mira ad accrescere la capacità e la motivazione degli educatori di giovani/adulti a incorporare attività di innovazione sociale culturale nei loro curricula/strategie di insegnamento, con particolare attenzione all'aumento della loro fiducia nell'uso degli strumenti digitali. Il progetto CSI EU si propone di sviluppare:</a:t>
            </a:r>
            <a:endParaRPr sz="1000"/>
          </a:p>
        </p:txBody>
      </p:sp>
      <p:sp>
        <p:nvSpPr>
          <p:cNvPr id="282" name="Google Shape;282;p5"/>
          <p:cNvSpPr/>
          <p:nvPr/>
        </p:nvSpPr>
        <p:spPr>
          <a:xfrm>
            <a:off x="5042264" y="1807916"/>
            <a:ext cx="1614487" cy="2843213"/>
          </a:xfrm>
          <a:prstGeom prst="rect">
            <a:avLst/>
          </a:prstGeom>
          <a:blipFill rotWithShape="1">
            <a:blip r:embed="rId4">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8595B"/>
              </a:solidFill>
              <a:latin typeface="Calibri"/>
              <a:ea typeface="Calibri"/>
              <a:cs typeface="Calibri"/>
              <a:sym typeface="Calibri"/>
            </a:endParaRPr>
          </a:p>
        </p:txBody>
      </p:sp>
      <p:sp>
        <p:nvSpPr>
          <p:cNvPr id="283" name="Google Shape;283;p5"/>
          <p:cNvSpPr/>
          <p:nvPr/>
        </p:nvSpPr>
        <p:spPr>
          <a:xfrm>
            <a:off x="4497750" y="8107676"/>
            <a:ext cx="2424600" cy="2350800"/>
          </a:xfrm>
          <a:prstGeom prst="ellipse">
            <a:avLst/>
          </a:prstGeom>
          <a:solidFill>
            <a:srgbClr val="E54526">
              <a:alpha val="87843"/>
            </a:srgbClr>
          </a:solidFill>
          <a:ln w="12700" cap="flat" cmpd="sng">
            <a:solidFill>
              <a:srgbClr val="E5452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4" name="Google Shape;284;p5"/>
          <p:cNvSpPr txBox="1">
            <a:spLocks noGrp="1"/>
          </p:cNvSpPr>
          <p:nvPr>
            <p:ph type="body" idx="3"/>
          </p:nvPr>
        </p:nvSpPr>
        <p:spPr>
          <a:xfrm>
            <a:off x="473247" y="5295350"/>
            <a:ext cx="6613200" cy="46872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1100"/>
              <a:buFont typeface="Arial"/>
              <a:buNone/>
            </a:pPr>
            <a:r>
              <a:rPr lang="en-GB">
                <a:solidFill>
                  <a:schemeClr val="accent5"/>
                </a:solidFill>
              </a:rPr>
              <a:t>GUIDA ALL'INNOVAZIONE SOCIALE CULTURALE (2021-22) </a:t>
            </a:r>
            <a:r>
              <a:rPr lang="en-GB">
                <a:solidFill>
                  <a:srgbClr val="010101"/>
                </a:solidFill>
              </a:rPr>
              <a:t>Questa pubblicazione si basa su un'ampia ricerca sullo stato dell'innovazione sociale culturale nell'UE e nel Regno Unito, nonché sugli approcci, i metodi e gli strumenti utilizzati per realizzare questi progetti. La Guida sensibilizza e si impegna a introdurre la CSI nell'educazione di adulti e giovani, e mira a ispirare e coltivare le capacità creative essenziali nel processo di innovazione sociale basato sulla cultura, con l'ausilio di strumenti digitali.</a:t>
            </a:r>
            <a:endParaRPr>
              <a:solidFill>
                <a:srgbClr val="010101"/>
              </a:solidFill>
            </a:endParaRPr>
          </a:p>
          <a:p>
            <a:pPr marL="0" lvl="0" indent="0" algn="just" rtl="0">
              <a:lnSpc>
                <a:spcPct val="100000"/>
              </a:lnSpc>
              <a:spcBef>
                <a:spcPts val="0"/>
              </a:spcBef>
              <a:spcAft>
                <a:spcPts val="0"/>
              </a:spcAft>
              <a:buClr>
                <a:schemeClr val="dk1"/>
              </a:buClr>
              <a:buSzPts val="1100"/>
              <a:buFont typeface="Arial"/>
              <a:buNone/>
            </a:pPr>
            <a:endParaRPr>
              <a:solidFill>
                <a:srgbClr val="010101"/>
              </a:solidFill>
            </a:endParaRPr>
          </a:p>
          <a:p>
            <a:pPr marL="0" lvl="0" indent="0" algn="just" rtl="0">
              <a:lnSpc>
                <a:spcPct val="100000"/>
              </a:lnSpc>
              <a:spcBef>
                <a:spcPts val="0"/>
              </a:spcBef>
              <a:spcAft>
                <a:spcPts val="0"/>
              </a:spcAft>
              <a:buClr>
                <a:schemeClr val="dk1"/>
              </a:buClr>
              <a:buSzPts val="1100"/>
              <a:buFont typeface="Arial"/>
              <a:buNone/>
            </a:pPr>
            <a:r>
              <a:rPr lang="en-GB">
                <a:solidFill>
                  <a:schemeClr val="accent6"/>
                </a:solidFill>
              </a:rPr>
              <a:t>IL KIT DI STRUMENTI PER LA TRASFORMAZIONE DIGITALE (2022)</a:t>
            </a:r>
            <a:r>
              <a:rPr lang="en-GB">
                <a:solidFill>
                  <a:srgbClr val="010101"/>
                </a:solidFill>
              </a:rPr>
              <a:t>. Il toolkit fa seguito alla ricerca approfondita intrapresa nella guida sopra citata. Mentre la Guida all'innovazione sociale culturale è basata sulla ricerca, il Toolkit sarà incentrato su una guida pratica e su strumenti per educatori adulti e giovani che desiderano incorporare attività di innovazione sociale culturale nelle loro strategie di formazione e insegnamento, con particolare attenzione all'aumento della fiducia nell'uso degli strumenti digitali.</a:t>
            </a:r>
            <a:endParaRPr>
              <a:solidFill>
                <a:srgbClr val="010101"/>
              </a:solidFill>
            </a:endParaRPr>
          </a:p>
          <a:p>
            <a:pPr marL="0" lvl="0" indent="0" algn="just" rtl="0">
              <a:lnSpc>
                <a:spcPct val="100000"/>
              </a:lnSpc>
              <a:spcBef>
                <a:spcPts val="0"/>
              </a:spcBef>
              <a:spcAft>
                <a:spcPts val="0"/>
              </a:spcAft>
              <a:buClr>
                <a:schemeClr val="dk1"/>
              </a:buClr>
              <a:buSzPts val="1100"/>
              <a:buFont typeface="Arial"/>
              <a:buNone/>
            </a:pPr>
            <a:endParaRPr>
              <a:solidFill>
                <a:srgbClr val="010101"/>
              </a:solidFill>
            </a:endParaRPr>
          </a:p>
          <a:p>
            <a:pPr marL="0" lvl="0" indent="0" algn="just" rtl="0">
              <a:lnSpc>
                <a:spcPct val="100000"/>
              </a:lnSpc>
              <a:spcBef>
                <a:spcPts val="0"/>
              </a:spcBef>
              <a:spcAft>
                <a:spcPts val="0"/>
              </a:spcAft>
              <a:buClr>
                <a:schemeClr val="dk1"/>
              </a:buClr>
              <a:buSzPts val="1100"/>
              <a:buFont typeface="Arial"/>
              <a:buNone/>
            </a:pPr>
            <a:r>
              <a:rPr lang="en-GB">
                <a:solidFill>
                  <a:schemeClr val="accent2"/>
                </a:solidFill>
              </a:rPr>
              <a:t>HACKATHON E GUIDA ALL'INNOVAZIONE SOCIALE CULTURALE (2022-23)</a:t>
            </a:r>
            <a:r>
              <a:rPr lang="en-GB">
                <a:solidFill>
                  <a:srgbClr val="010101"/>
                </a:solidFill>
              </a:rPr>
              <a:t>. Si tratterà di una formazione intensiva di 1 o 2 giorni sull'innovazione sociale culturale rivolta a educatori adulti/giovani e a giovani adulti su come</a:t>
            </a:r>
            <a:endParaRPr>
              <a:solidFill>
                <a:srgbClr val="010101"/>
              </a:solidFill>
            </a:endParaRPr>
          </a:p>
          <a:p>
            <a:pPr marL="0" lvl="0" indent="0" algn="just" rtl="0">
              <a:lnSpc>
                <a:spcPct val="100000"/>
              </a:lnSpc>
              <a:spcBef>
                <a:spcPts val="0"/>
              </a:spcBef>
              <a:spcAft>
                <a:spcPts val="0"/>
              </a:spcAft>
              <a:buClr>
                <a:schemeClr val="dk1"/>
              </a:buClr>
              <a:buSzPts val="1100"/>
              <a:buFont typeface="Arial"/>
              <a:buNone/>
            </a:pPr>
            <a:r>
              <a:rPr lang="en-GB">
                <a:solidFill>
                  <a:srgbClr val="010101"/>
                </a:solidFill>
              </a:rPr>
              <a:t>come realizzare/sviluppare progetti di CSI. La guida illustra chiaramente l'importanza di un hackathon per gli educatori adulti e giovani per l'attuazione di questo nuovo approccio pedagogico e fornisce una guida passo passo su come organizzare un hackathon.</a:t>
            </a:r>
            <a:endParaRPr>
              <a:solidFill>
                <a:srgbClr val="010101"/>
              </a:solidFill>
            </a:endParaRPr>
          </a:p>
          <a:p>
            <a:pPr marL="0" lvl="0" indent="0" algn="just" rtl="0">
              <a:lnSpc>
                <a:spcPct val="100000"/>
              </a:lnSpc>
              <a:spcBef>
                <a:spcPts val="0"/>
              </a:spcBef>
              <a:spcAft>
                <a:spcPts val="0"/>
              </a:spcAft>
              <a:buClr>
                <a:srgbClr val="58595B"/>
              </a:buClr>
              <a:buSzPts val="1100"/>
              <a:buNone/>
            </a:pPr>
            <a:endParaRPr>
              <a:solidFill>
                <a:srgbClr val="2A9099"/>
              </a:solidFill>
            </a:endParaRPr>
          </a:p>
          <a:p>
            <a:pPr marL="0" lvl="0" indent="0" algn="just" rtl="0">
              <a:lnSpc>
                <a:spcPct val="100000"/>
              </a:lnSpc>
              <a:spcBef>
                <a:spcPts val="0"/>
              </a:spcBef>
              <a:spcAft>
                <a:spcPts val="0"/>
              </a:spcAft>
              <a:buClr>
                <a:srgbClr val="58595B"/>
              </a:buClr>
              <a:buSzPts val="1100"/>
              <a:buNone/>
            </a:pPr>
            <a:endParaRPr/>
          </a:p>
          <a:p>
            <a:pPr marL="0" lvl="0" indent="0" algn="just" rtl="0">
              <a:lnSpc>
                <a:spcPct val="100000"/>
              </a:lnSpc>
              <a:spcBef>
                <a:spcPts val="0"/>
              </a:spcBef>
              <a:spcAft>
                <a:spcPts val="0"/>
              </a:spcAft>
              <a:buClr>
                <a:srgbClr val="58595B"/>
              </a:buClr>
              <a:buSzPts val="1100"/>
              <a:buNone/>
            </a:pPr>
            <a:endParaRPr/>
          </a:p>
        </p:txBody>
      </p:sp>
      <p:sp>
        <p:nvSpPr>
          <p:cNvPr id="285" name="Google Shape;285;p5"/>
          <p:cNvSpPr/>
          <p:nvPr/>
        </p:nvSpPr>
        <p:spPr>
          <a:xfrm rot="906296">
            <a:off x="4513646" y="8085262"/>
            <a:ext cx="2399192" cy="2410825"/>
          </a:xfrm>
          <a:prstGeom prst="ellipse">
            <a:avLst/>
          </a:prstGeom>
          <a:noFill/>
          <a:ln w="28575"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6" name="Google Shape;286;p5"/>
          <p:cNvSpPr txBox="1"/>
          <p:nvPr/>
        </p:nvSpPr>
        <p:spPr>
          <a:xfrm>
            <a:off x="4802500" y="8305675"/>
            <a:ext cx="1943100" cy="1954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100" b="1">
                <a:solidFill>
                  <a:schemeClr val="lt1"/>
                </a:solidFill>
                <a:latin typeface="Calibri"/>
                <a:ea typeface="Calibri"/>
                <a:cs typeface="Calibri"/>
                <a:sym typeface="Calibri"/>
              </a:rPr>
              <a:t>Il nostro kit di strumenti è stato concepito per insegnarvi i NOSTRI 20 STRUMENTI più importanti in meno di un'ora ciascuno. Segue un semplice processo in quattro fasi e la nostra speranza e il nostro obiettivo è di incoraggiarvi a provare uno o due strumenti all'inizio, a valutarne l'impatto e poi a impararne altri!</a:t>
            </a:r>
            <a:endParaRPr sz="1100" b="1"/>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606"/>
        <p:cNvGrpSpPr/>
        <p:nvPr/>
      </p:nvGrpSpPr>
      <p:grpSpPr>
        <a:xfrm>
          <a:off x="0" y="0"/>
          <a:ext cx="0" cy="0"/>
          <a:chOff x="0" y="0"/>
          <a:chExt cx="0" cy="0"/>
        </a:xfrm>
      </p:grpSpPr>
      <p:pic>
        <p:nvPicPr>
          <p:cNvPr id="1607" name="Google Shape;1607;p50"/>
          <p:cNvPicPr preferRelativeResize="0">
            <a:picLocks noGrp="1"/>
          </p:cNvPicPr>
          <p:nvPr>
            <p:ph type="pic" idx="5"/>
          </p:nvPr>
        </p:nvPicPr>
        <p:blipFill rotWithShape="1">
          <a:blip r:embed="rId3">
            <a:alphaModFix/>
          </a:blip>
          <a:srcRect l="6881" r="6880"/>
          <a:stretch/>
        </p:blipFill>
        <p:spPr>
          <a:xfrm>
            <a:off x="1830749" y="6637477"/>
            <a:ext cx="4103792" cy="2654091"/>
          </a:xfrm>
          <a:prstGeom prst="rect">
            <a:avLst/>
          </a:prstGeom>
          <a:solidFill>
            <a:schemeClr val="lt1"/>
          </a:solidFill>
          <a:ln>
            <a:noFill/>
          </a:ln>
        </p:spPr>
      </p:pic>
      <p:sp>
        <p:nvSpPr>
          <p:cNvPr id="1608" name="Google Shape;1608;p50"/>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1609" name="Google Shape;1609;p50"/>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a:solidFill>
                  <a:srgbClr val="23385C"/>
                </a:solidFill>
              </a:rPr>
              <a:t>Abbiamo raccolto e creato alcuni video di casi di studio che vi daranno ulteriori informazioni su openPetition e su come può essere utilizzato!</a:t>
            </a:r>
            <a:endParaRPr sz="1600"/>
          </a:p>
        </p:txBody>
      </p:sp>
      <p:sp>
        <p:nvSpPr>
          <p:cNvPr id="1610" name="Google Shape;1610;p50"/>
          <p:cNvSpPr txBox="1">
            <a:spLocks noGrp="1"/>
          </p:cNvSpPr>
          <p:nvPr>
            <p:ph type="body" idx="3"/>
          </p:nvPr>
        </p:nvSpPr>
        <p:spPr>
          <a:xfrm>
            <a:off x="401215" y="1409397"/>
            <a:ext cx="6681337" cy="2848638"/>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200"/>
              <a:buFont typeface="Arial"/>
              <a:buNone/>
            </a:pPr>
            <a:r>
              <a:rPr lang="en-GB"/>
              <a:t>La piattaforma di petizioni online openPetition, gratuita e senza scopo di lucro, promuove la partecipazione politica e la democrazia digitale dal 2010. I cittadini diventano facilitatori, trovano sostenitori ed entrano in dialogo con i decisori politici. Con oltre 7 milioni di utenti, la piattaforma è il più grande portale di dialogo politico in Germania. openPetition è senza scopo di lucro, apartitica, trasparente e finanziata quasi esclusivamente da donazioni.</a:t>
            </a:r>
            <a:endParaRPr/>
          </a:p>
          <a:p>
            <a:pPr marL="0" marR="0" lvl="0" indent="0" algn="just" rtl="0">
              <a:lnSpc>
                <a:spcPct val="100000"/>
              </a:lnSpc>
              <a:spcBef>
                <a:spcPts val="0"/>
              </a:spcBef>
              <a:spcAft>
                <a:spcPts val="0"/>
              </a:spcAft>
              <a:buClr>
                <a:schemeClr val="lt1"/>
              </a:buClr>
              <a:buSzPts val="1200"/>
              <a:buFont typeface="Arial"/>
              <a:buNone/>
            </a:pPr>
            <a:endParaRPr/>
          </a:p>
          <a:p>
            <a:pPr marL="0" marR="0" lvl="0" indent="0" algn="just" rtl="0">
              <a:lnSpc>
                <a:spcPct val="100000"/>
              </a:lnSpc>
              <a:spcBef>
                <a:spcPts val="0"/>
              </a:spcBef>
              <a:spcAft>
                <a:spcPts val="0"/>
              </a:spcAft>
              <a:buClr>
                <a:schemeClr val="lt1"/>
              </a:buClr>
              <a:buSzPts val="1200"/>
              <a:buFont typeface="Arial"/>
              <a:buNone/>
            </a:pPr>
            <a:r>
              <a:rPr lang="en-GB"/>
              <a:t>La piattaforma supporta gli utenti nella creazione della petizione, nella raccolta delle firme e nell'invio della petizione al destinatario appropriato. Le petizioni possono essere create in relazione a tutti i tipi di iniziative a livello comunitario e locale / regionale / nazionale o transnazionale, a livello di UE. È disponibile in 27 lingue europee ed è totalmente gratuito per gli utenti.</a:t>
            </a:r>
            <a:endParaRPr/>
          </a:p>
          <a:p>
            <a:pPr marL="0" marR="0" lvl="0" indent="0" algn="just" rtl="0">
              <a:lnSpc>
                <a:spcPct val="100000"/>
              </a:lnSpc>
              <a:spcBef>
                <a:spcPts val="0"/>
              </a:spcBef>
              <a:spcAft>
                <a:spcPts val="0"/>
              </a:spcAft>
              <a:buClr>
                <a:schemeClr val="lt1"/>
              </a:buClr>
              <a:buSzPts val="1200"/>
              <a:buFont typeface="Arial"/>
              <a:buNone/>
            </a:pPr>
            <a:endParaRPr/>
          </a:p>
          <a:p>
            <a:pPr marL="0" marR="0" lvl="0" indent="0" algn="just" rtl="0">
              <a:lnSpc>
                <a:spcPct val="100000"/>
              </a:lnSpc>
              <a:spcBef>
                <a:spcPts val="0"/>
              </a:spcBef>
              <a:spcAft>
                <a:spcPts val="0"/>
              </a:spcAft>
              <a:buClr>
                <a:schemeClr val="lt1"/>
              </a:buClr>
              <a:buSzPts val="1200"/>
              <a:buFont typeface="Arial"/>
              <a:buNone/>
            </a:pPr>
            <a:r>
              <a:rPr lang="en-GB"/>
              <a:t>Openpetition mira a rafforzare la partecipazione alla vita democratica, a rendere le politiche più visibili e trasparenti e a modernizzare la democrazia parlamentare utilizzando gli strumenti digitali.</a:t>
            </a:r>
            <a:endParaRPr/>
          </a:p>
          <a:p>
            <a:pPr marL="0" marR="0" lvl="0" indent="0" algn="just" rtl="0">
              <a:lnSpc>
                <a:spcPct val="100000"/>
              </a:lnSpc>
              <a:spcBef>
                <a:spcPts val="0"/>
              </a:spcBef>
              <a:spcAft>
                <a:spcPts val="0"/>
              </a:spcAft>
              <a:buClr>
                <a:schemeClr val="lt1"/>
              </a:buClr>
              <a:buSzPts val="1200"/>
              <a:buFont typeface="Arial"/>
              <a:buNone/>
            </a:pPr>
            <a:endParaRPr/>
          </a:p>
        </p:txBody>
      </p:sp>
      <p:sp>
        <p:nvSpPr>
          <p:cNvPr id="1611" name="Google Shape;1611;p50"/>
          <p:cNvSpPr txBox="1">
            <a:spLocks noGrp="1"/>
          </p:cNvSpPr>
          <p:nvPr>
            <p:ph type="body" idx="4"/>
          </p:nvPr>
        </p:nvSpPr>
        <p:spPr>
          <a:xfrm>
            <a:off x="126050" y="705203"/>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a:t>aprirePetizione</a:t>
            </a:r>
            <a:endParaRPr/>
          </a:p>
        </p:txBody>
      </p:sp>
      <p:sp>
        <p:nvSpPr>
          <p:cNvPr id="1612" name="Google Shape;1612;p50"/>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50</a:t>
            </a:fld>
            <a:endParaRPr/>
          </a:p>
        </p:txBody>
      </p:sp>
      <p:grpSp>
        <p:nvGrpSpPr>
          <p:cNvPr id="1613" name="Google Shape;1613;p50"/>
          <p:cNvGrpSpPr/>
          <p:nvPr/>
        </p:nvGrpSpPr>
        <p:grpSpPr>
          <a:xfrm>
            <a:off x="518535" y="4715197"/>
            <a:ext cx="372577" cy="372258"/>
            <a:chOff x="493699" y="4805485"/>
            <a:chExt cx="372577" cy="372258"/>
          </a:xfrm>
        </p:grpSpPr>
        <p:sp>
          <p:nvSpPr>
            <p:cNvPr id="1614" name="Google Shape;1614;p50"/>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5" name="Google Shape;1615;p50"/>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6" name="Google Shape;1616;p50"/>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7" name="Google Shape;1617;p50"/>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8" name="Google Shape;1618;p50"/>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9" name="Google Shape;1619;p50"/>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0" name="Google Shape;1620;p50"/>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1" name="Google Shape;1621;p50"/>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2" name="Google Shape;1622;p50"/>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3" name="Google Shape;1623;p50"/>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4" name="Google Shape;1624;p50"/>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5" name="Google Shape;1625;p50"/>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6" name="Google Shape;1626;p50"/>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7" name="Google Shape;1627;p50"/>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8" name="Google Shape;1628;p50"/>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629" name="Google Shape;1629;p50"/>
          <p:cNvGrpSpPr/>
          <p:nvPr/>
        </p:nvGrpSpPr>
        <p:grpSpPr>
          <a:xfrm>
            <a:off x="6724171" y="694451"/>
            <a:ext cx="293767" cy="413214"/>
            <a:chOff x="623392" y="434516"/>
            <a:chExt cx="293767" cy="413214"/>
          </a:xfrm>
        </p:grpSpPr>
        <p:sp>
          <p:nvSpPr>
            <p:cNvPr id="1630" name="Google Shape;1630;p50"/>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1" name="Google Shape;1631;p50"/>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2" name="Google Shape;1632;p50"/>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3" name="Google Shape;1633;p50"/>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4" name="Google Shape;1634;p50"/>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5" name="Google Shape;1635;p50"/>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6" name="Google Shape;1636;p50"/>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7" name="Google Shape;1637;p50"/>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8" name="Google Shape;1638;p50"/>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9" name="Google Shape;1639;p50"/>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0" name="Google Shape;1640;p50"/>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641" name="Google Shape;1641;p50"/>
          <p:cNvSpPr/>
          <p:nvPr/>
        </p:nvSpPr>
        <p:spPr>
          <a:xfrm>
            <a:off x="5295982" y="8879423"/>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2" name="Google Shape;1642;p50"/>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Clicca QUI per guardare e imparare</a:t>
            </a:r>
            <a:endParaRPr sz="1400" b="0" i="0">
              <a:solidFill>
                <a:schemeClr val="lt1"/>
              </a:solidFill>
              <a:latin typeface="Calibri"/>
              <a:ea typeface="Calibri"/>
              <a:cs typeface="Calibri"/>
              <a:sym typeface="Calibri"/>
            </a:endParaRPr>
          </a:p>
        </p:txBody>
      </p:sp>
      <p:sp>
        <p:nvSpPr>
          <p:cNvPr id="1643" name="Google Shape;1643;p50"/>
          <p:cNvSpPr/>
          <p:nvPr/>
        </p:nvSpPr>
        <p:spPr>
          <a:xfrm>
            <a:off x="2410339" y="91666"/>
            <a:ext cx="1615614" cy="1267491"/>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44" name="Google Shape;1644;p50"/>
          <p:cNvPicPr preferRelativeResize="0"/>
          <p:nvPr/>
        </p:nvPicPr>
        <p:blipFill rotWithShape="1">
          <a:blip r:embed="rId5">
            <a:alphaModFix/>
          </a:blip>
          <a:srcRect/>
          <a:stretch/>
        </p:blipFill>
        <p:spPr>
          <a:xfrm>
            <a:off x="2560513" y="581563"/>
            <a:ext cx="1315451" cy="54255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648"/>
        <p:cNvGrpSpPr/>
        <p:nvPr/>
      </p:nvGrpSpPr>
      <p:grpSpPr>
        <a:xfrm>
          <a:off x="0" y="0"/>
          <a:ext cx="0" cy="0"/>
          <a:chOff x="0" y="0"/>
          <a:chExt cx="0" cy="0"/>
        </a:xfrm>
      </p:grpSpPr>
      <p:sp>
        <p:nvSpPr>
          <p:cNvPr id="1649" name="Google Shape;1649;p51"/>
          <p:cNvSpPr txBox="1">
            <a:spLocks noGrp="1"/>
          </p:cNvSpPr>
          <p:nvPr>
            <p:ph type="body" idx="1"/>
          </p:nvPr>
        </p:nvSpPr>
        <p:spPr>
          <a:xfrm>
            <a:off x="895819" y="858625"/>
            <a:ext cx="6464444" cy="144638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È disponibile in 27 lingue nazionali</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Facile da usare, non sono richieste competenze particolari per creare e promuovere una petizione.</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Piattaforma ben consolidata, conosciuta, eccezionale e trasparente</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Le petizioni possono essere create a tutti i livelli della vita civile (anche per piccole questioni locali).</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Sono presenti su tutte le principali piattaforme di social media e utilizzano molti strumenti digitali: Facebook, Instagram, Twitter, YouTube, Newsletter</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Linee guida dettagliate e fonti utili disponibili per l'advocacy </a:t>
            </a:r>
            <a:endParaRPr/>
          </a:p>
          <a:p>
            <a:pPr marL="0" lvl="0" indent="0" algn="just" rtl="0">
              <a:lnSpc>
                <a:spcPct val="100000"/>
              </a:lnSpc>
              <a:spcBef>
                <a:spcPts val="0"/>
              </a:spcBef>
              <a:spcAft>
                <a:spcPts val="0"/>
              </a:spcAft>
              <a:buSzPts val="1100"/>
              <a:buNone/>
            </a:pPr>
            <a:endParaRPr/>
          </a:p>
          <a:p>
            <a:pPr marL="0" lvl="0" indent="0" algn="just" rtl="0">
              <a:lnSpc>
                <a:spcPct val="100000"/>
              </a:lnSpc>
              <a:spcBef>
                <a:spcPts val="0"/>
              </a:spcBef>
              <a:spcAft>
                <a:spcPts val="0"/>
              </a:spcAft>
              <a:buSzPts val="1100"/>
              <a:buNone/>
            </a:pPr>
            <a:endParaRPr/>
          </a:p>
        </p:txBody>
      </p:sp>
      <p:sp>
        <p:nvSpPr>
          <p:cNvPr id="1650" name="Google Shape;1650;p51"/>
          <p:cNvSpPr txBox="1">
            <a:spLocks noGrp="1"/>
          </p:cNvSpPr>
          <p:nvPr>
            <p:ph type="body" idx="2"/>
          </p:nvPr>
        </p:nvSpPr>
        <p:spPr>
          <a:xfrm>
            <a:off x="956378" y="2801221"/>
            <a:ext cx="5972108" cy="1489205"/>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Nelle loro piattaforme di social media la comunicazione principale è in tedesco.</a:t>
            </a:r>
            <a:endParaRPr/>
          </a:p>
        </p:txBody>
      </p:sp>
      <p:sp>
        <p:nvSpPr>
          <p:cNvPr id="1651" name="Google Shape;1651;p51"/>
          <p:cNvSpPr txBox="1">
            <a:spLocks noGrp="1"/>
          </p:cNvSpPr>
          <p:nvPr>
            <p:ph type="body" idx="3"/>
          </p:nvPr>
        </p:nvSpPr>
        <p:spPr>
          <a:xfrm>
            <a:off x="1133431" y="4238615"/>
            <a:ext cx="4990799" cy="1397832"/>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lt1"/>
              </a:buClr>
              <a:buSzPts val="1200"/>
              <a:buNone/>
            </a:pPr>
            <a:endParaRPr/>
          </a:p>
          <a:p>
            <a:pPr marL="0" lvl="0" indent="0" algn="ctr" rtl="0">
              <a:lnSpc>
                <a:spcPct val="100000"/>
              </a:lnSpc>
              <a:spcBef>
                <a:spcPts val="0"/>
              </a:spcBef>
              <a:spcAft>
                <a:spcPts val="0"/>
              </a:spcAft>
              <a:buClr>
                <a:schemeClr val="lt1"/>
              </a:buClr>
              <a:buSzPts val="1200"/>
              <a:buNone/>
            </a:pPr>
            <a:r>
              <a:rPr lang="en-GB"/>
              <a:t>"Ottimo strumento per rendere accessibile e facile l'impegno civico e l'attivismo, apre gli occhi agli utenti sui problemi locali/nazionali che devono essere affrontati o sostenuti".</a:t>
            </a:r>
            <a:endParaRPr/>
          </a:p>
          <a:p>
            <a:pPr marL="0" lvl="0" indent="0" algn="ctr" rtl="0">
              <a:lnSpc>
                <a:spcPct val="100000"/>
              </a:lnSpc>
              <a:spcBef>
                <a:spcPts val="0"/>
              </a:spcBef>
              <a:spcAft>
                <a:spcPts val="0"/>
              </a:spcAft>
              <a:buClr>
                <a:schemeClr val="lt1"/>
              </a:buClr>
              <a:buSzPts val="1200"/>
              <a:buNone/>
            </a:pPr>
            <a:endParaRPr/>
          </a:p>
          <a:p>
            <a:pPr marL="0" lvl="0" indent="0" algn="ctr" rtl="0">
              <a:lnSpc>
                <a:spcPct val="100000"/>
              </a:lnSpc>
              <a:spcBef>
                <a:spcPts val="0"/>
              </a:spcBef>
              <a:spcAft>
                <a:spcPts val="0"/>
              </a:spcAft>
              <a:buClr>
                <a:schemeClr val="lt1"/>
              </a:buClr>
              <a:buSzPts val="1200"/>
              <a:buNone/>
            </a:pPr>
            <a:r>
              <a:rPr lang="en-GB"/>
              <a:t>-Karl Meyer (studente)</a:t>
            </a:r>
            <a:endParaRPr/>
          </a:p>
        </p:txBody>
      </p:sp>
      <p:sp>
        <p:nvSpPr>
          <p:cNvPr id="1652" name="Google Shape;1652;p51"/>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latin typeface="Calibri"/>
                <a:ea typeface="Calibri"/>
                <a:cs typeface="Calibri"/>
                <a:sym typeface="Calibri"/>
              </a:rPr>
              <a:t>Ora che avete avuto una buona introduzione a openPetition, perché non vi registrate e non accedete al sito: https://www.openpetition.eu/?   </a:t>
            </a:r>
            <a:endParaRPr/>
          </a:p>
        </p:txBody>
      </p:sp>
      <p:sp>
        <p:nvSpPr>
          <p:cNvPr id="1653" name="Google Shape;1653;p51"/>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VANTAGGI</a:t>
            </a:r>
            <a:endParaRPr/>
          </a:p>
        </p:txBody>
      </p:sp>
      <p:sp>
        <p:nvSpPr>
          <p:cNvPr id="1654" name="Google Shape;1654;p51"/>
          <p:cNvSpPr txBox="1">
            <a:spLocks noGrp="1"/>
          </p:cNvSpPr>
          <p:nvPr>
            <p:ph type="body" idx="7"/>
          </p:nvPr>
        </p:nvSpPr>
        <p:spPr>
          <a:xfrm>
            <a:off x="975616" y="2293583"/>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LIMITAZIONI</a:t>
            </a:r>
            <a:endParaRPr/>
          </a:p>
        </p:txBody>
      </p:sp>
      <p:sp>
        <p:nvSpPr>
          <p:cNvPr id="1655" name="Google Shape;1655;p51"/>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51</a:t>
            </a:fld>
            <a:endParaRPr/>
          </a:p>
        </p:txBody>
      </p:sp>
      <p:sp>
        <p:nvSpPr>
          <p:cNvPr id="1656" name="Google Shape;1656;p51"/>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INIZIARE A LAVORARE</a:t>
            </a:r>
            <a:endParaRPr/>
          </a:p>
        </p:txBody>
      </p:sp>
      <p:grpSp>
        <p:nvGrpSpPr>
          <p:cNvPr id="1657" name="Google Shape;1657;p51"/>
          <p:cNvGrpSpPr/>
          <p:nvPr/>
        </p:nvGrpSpPr>
        <p:grpSpPr>
          <a:xfrm>
            <a:off x="6223922" y="3806619"/>
            <a:ext cx="1236033" cy="838373"/>
            <a:chOff x="3400450" y="986392"/>
            <a:chExt cx="1487826" cy="1083162"/>
          </a:xfrm>
        </p:grpSpPr>
        <p:sp>
          <p:nvSpPr>
            <p:cNvPr id="1658" name="Google Shape;1658;p51"/>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59" name="Google Shape;1659;p51"/>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660" name="Google Shape;1660;p51"/>
          <p:cNvSpPr/>
          <p:nvPr/>
        </p:nvSpPr>
        <p:spPr>
          <a:xfrm>
            <a:off x="441224"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1" name="Google Shape;1661;p51"/>
          <p:cNvSpPr/>
          <p:nvPr/>
        </p:nvSpPr>
        <p:spPr>
          <a:xfrm>
            <a:off x="408185" y="2489395"/>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662" name="Google Shape;1662;p51"/>
          <p:cNvGrpSpPr/>
          <p:nvPr/>
        </p:nvGrpSpPr>
        <p:grpSpPr>
          <a:xfrm>
            <a:off x="410761" y="6238005"/>
            <a:ext cx="363752" cy="363565"/>
            <a:chOff x="8228545" y="6047284"/>
            <a:chExt cx="363752" cy="363565"/>
          </a:xfrm>
        </p:grpSpPr>
        <p:sp>
          <p:nvSpPr>
            <p:cNvPr id="1663" name="Google Shape;1663;p51"/>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4" name="Google Shape;1664;p51"/>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65" name="Google Shape;1665;p51"/>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1666" name="Google Shape;1666;p51"/>
          <p:cNvPicPr preferRelativeResize="0">
            <a:picLocks noGrp="1"/>
          </p:cNvPicPr>
          <p:nvPr>
            <p:ph type="pic" idx="5"/>
          </p:nvPr>
        </p:nvPicPr>
        <p:blipFill rotWithShape="1">
          <a:blip r:embed="rId3">
            <a:alphaModFix/>
          </a:blip>
          <a:srcRect l="2904" r="2903"/>
          <a:stretch/>
        </p:blipFill>
        <p:spPr>
          <a:xfrm>
            <a:off x="3714875" y="7538319"/>
            <a:ext cx="2981385" cy="1681297"/>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670"/>
        <p:cNvGrpSpPr/>
        <p:nvPr/>
      </p:nvGrpSpPr>
      <p:grpSpPr>
        <a:xfrm>
          <a:off x="0" y="0"/>
          <a:ext cx="0" cy="0"/>
          <a:chOff x="0" y="0"/>
          <a:chExt cx="0" cy="0"/>
        </a:xfrm>
      </p:grpSpPr>
      <p:pic>
        <p:nvPicPr>
          <p:cNvPr id="1671" name="Google Shape;1671;p52"/>
          <p:cNvPicPr preferRelativeResize="0">
            <a:picLocks noGrp="1"/>
          </p:cNvPicPr>
          <p:nvPr>
            <p:ph type="pic" idx="5"/>
          </p:nvPr>
        </p:nvPicPr>
        <p:blipFill rotWithShape="1">
          <a:blip r:embed="rId3">
            <a:alphaModFix/>
          </a:blip>
          <a:srcRect l="3150" r="3149"/>
          <a:stretch/>
        </p:blipFill>
        <p:spPr>
          <a:xfrm>
            <a:off x="1830388" y="6637338"/>
            <a:ext cx="4103687" cy="2654300"/>
          </a:xfrm>
          <a:prstGeom prst="rect">
            <a:avLst/>
          </a:prstGeom>
          <a:solidFill>
            <a:schemeClr val="lt1"/>
          </a:solidFill>
          <a:ln>
            <a:noFill/>
          </a:ln>
        </p:spPr>
      </p:pic>
      <p:sp>
        <p:nvSpPr>
          <p:cNvPr id="1672" name="Google Shape;1672;p52"/>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1673" name="Google Shape;1673;p52"/>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a:solidFill>
                  <a:srgbClr val="23385C"/>
                </a:solidFill>
              </a:rPr>
              <a:t>Abbiamo raccolto e creato alcuni video di casi di studio che vi daranno ulteriori informazioni su Decidim e su come può essere utilizzato!</a:t>
            </a:r>
            <a:endParaRPr sz="1600"/>
          </a:p>
        </p:txBody>
      </p:sp>
      <p:sp>
        <p:nvSpPr>
          <p:cNvPr id="1674" name="Google Shape;1674;p52"/>
          <p:cNvSpPr txBox="1">
            <a:spLocks noGrp="1"/>
          </p:cNvSpPr>
          <p:nvPr>
            <p:ph type="body" idx="3"/>
          </p:nvPr>
        </p:nvSpPr>
        <p:spPr>
          <a:xfrm>
            <a:off x="401215" y="1546560"/>
            <a:ext cx="6681337" cy="2848638"/>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200"/>
              <a:buFont typeface="Arial"/>
              <a:buNone/>
            </a:pPr>
            <a:r>
              <a:rPr lang="en-GB"/>
              <a:t>Decidim è una piattaforma gratuita di democrazia partecipativa open source per città e organizzazioni. Sviluppata a Barcellona, in Spagna, e già utilizzata da centinaia di città, Decidim è uno strumento digitale che aiuta a rafforzare la partecipazione civica e a metterla in pratica. È adatto per la pianificazione strategica, il supporto ai processi partecipativi, la convocazione di incontri e riunioni, il lancio di iniziative civiche. Inoltre, può essere utile non solo per le amministrazioni locali, ma anche per le organizzazioni non governative o persino per una comunità di genitori, per prendere decisioni basate su tutte le informazioni necessarie, in modo trasparente e il più democratico possibile.</a:t>
            </a:r>
            <a:endParaRPr/>
          </a:p>
          <a:p>
            <a:pPr marL="0" marR="0" lvl="0" indent="0" algn="just" rtl="0">
              <a:lnSpc>
                <a:spcPct val="100000"/>
              </a:lnSpc>
              <a:spcBef>
                <a:spcPts val="0"/>
              </a:spcBef>
              <a:spcAft>
                <a:spcPts val="0"/>
              </a:spcAft>
              <a:buClr>
                <a:schemeClr val="lt1"/>
              </a:buClr>
              <a:buSzPts val="1200"/>
              <a:buFont typeface="Arial"/>
              <a:buNone/>
            </a:pPr>
            <a:r>
              <a:rPr lang="en-GB"/>
              <a:t>Decidim promuove una governance democratica con infrastrutture digitali in risposta alla domanda di partecipazione dei cittadini, dove hanno la possibilità di gestire qualsiasi processo partecipativo, come il bilancio partecipativo e le proposte dei cittadini.  Combina elementi di democrazia diretta e rappresentativa: I cittadini hanno il potere di decidere sulle proposte politiche e i politici assumono il ruolo di attuare le politiche.</a:t>
            </a:r>
            <a:endParaRPr/>
          </a:p>
          <a:p>
            <a:pPr marL="0" marR="0" lvl="0" indent="0" algn="just" rtl="0">
              <a:lnSpc>
                <a:spcPct val="100000"/>
              </a:lnSpc>
              <a:spcBef>
                <a:spcPts val="0"/>
              </a:spcBef>
              <a:spcAft>
                <a:spcPts val="0"/>
              </a:spcAft>
              <a:buClr>
                <a:schemeClr val="lt1"/>
              </a:buClr>
              <a:buSzPts val="1200"/>
              <a:buFont typeface="Arial"/>
              <a:buNone/>
            </a:pPr>
            <a:endParaRPr/>
          </a:p>
        </p:txBody>
      </p:sp>
      <p:sp>
        <p:nvSpPr>
          <p:cNvPr id="1675" name="Google Shape;1675;p52"/>
          <p:cNvSpPr txBox="1">
            <a:spLocks noGrp="1"/>
          </p:cNvSpPr>
          <p:nvPr>
            <p:ph type="body" idx="4"/>
          </p:nvPr>
        </p:nvSpPr>
        <p:spPr>
          <a:xfrm>
            <a:off x="126050" y="705203"/>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a:t>Decidim</a:t>
            </a:r>
            <a:endParaRPr/>
          </a:p>
        </p:txBody>
      </p:sp>
      <p:sp>
        <p:nvSpPr>
          <p:cNvPr id="1676" name="Google Shape;1676;p52"/>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52</a:t>
            </a:fld>
            <a:endParaRPr/>
          </a:p>
        </p:txBody>
      </p:sp>
      <p:grpSp>
        <p:nvGrpSpPr>
          <p:cNvPr id="1677" name="Google Shape;1677;p52"/>
          <p:cNvGrpSpPr/>
          <p:nvPr/>
        </p:nvGrpSpPr>
        <p:grpSpPr>
          <a:xfrm>
            <a:off x="518535" y="4715197"/>
            <a:ext cx="372577" cy="372258"/>
            <a:chOff x="493699" y="4805485"/>
            <a:chExt cx="372577" cy="372258"/>
          </a:xfrm>
        </p:grpSpPr>
        <p:sp>
          <p:nvSpPr>
            <p:cNvPr id="1678" name="Google Shape;1678;p52"/>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79" name="Google Shape;1679;p52"/>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0" name="Google Shape;1680;p52"/>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1" name="Google Shape;1681;p52"/>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2" name="Google Shape;1682;p52"/>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3" name="Google Shape;1683;p52"/>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4" name="Google Shape;1684;p52"/>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5" name="Google Shape;1685;p52"/>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6" name="Google Shape;1686;p52"/>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7" name="Google Shape;1687;p52"/>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8" name="Google Shape;1688;p52"/>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9" name="Google Shape;1689;p52"/>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90" name="Google Shape;1690;p52"/>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91" name="Google Shape;1691;p52"/>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92" name="Google Shape;1692;p52"/>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693" name="Google Shape;1693;p52"/>
          <p:cNvGrpSpPr/>
          <p:nvPr/>
        </p:nvGrpSpPr>
        <p:grpSpPr>
          <a:xfrm>
            <a:off x="6724171" y="694451"/>
            <a:ext cx="293767" cy="413214"/>
            <a:chOff x="623392" y="434516"/>
            <a:chExt cx="293767" cy="413214"/>
          </a:xfrm>
        </p:grpSpPr>
        <p:sp>
          <p:nvSpPr>
            <p:cNvPr id="1694" name="Google Shape;1694;p52"/>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95" name="Google Shape;1695;p52"/>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96" name="Google Shape;1696;p52"/>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97" name="Google Shape;1697;p52"/>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98" name="Google Shape;1698;p52"/>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99" name="Google Shape;1699;p52"/>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00" name="Google Shape;1700;p52"/>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01" name="Google Shape;1701;p52"/>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02" name="Google Shape;1702;p52"/>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03" name="Google Shape;1703;p52"/>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04" name="Google Shape;1704;p52"/>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705" name="Google Shape;1705;p52"/>
          <p:cNvSpPr/>
          <p:nvPr/>
        </p:nvSpPr>
        <p:spPr>
          <a:xfrm>
            <a:off x="5295982" y="8941282"/>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06" name="Google Shape;1706;p52"/>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Clicca QUI per guardare e imparare</a:t>
            </a:r>
            <a:endParaRPr sz="1400" b="0" i="0">
              <a:solidFill>
                <a:schemeClr val="lt1"/>
              </a:solidFill>
              <a:latin typeface="Calibri"/>
              <a:ea typeface="Calibri"/>
              <a:cs typeface="Calibri"/>
              <a:sym typeface="Calibri"/>
            </a:endParaRPr>
          </a:p>
        </p:txBody>
      </p:sp>
      <p:sp>
        <p:nvSpPr>
          <p:cNvPr id="1707" name="Google Shape;1707;p52"/>
          <p:cNvSpPr/>
          <p:nvPr/>
        </p:nvSpPr>
        <p:spPr>
          <a:xfrm>
            <a:off x="2410339" y="91666"/>
            <a:ext cx="1615614" cy="1267491"/>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08" name="Google Shape;1708;p52"/>
          <p:cNvPicPr preferRelativeResize="0"/>
          <p:nvPr/>
        </p:nvPicPr>
        <p:blipFill rotWithShape="1">
          <a:blip r:embed="rId5">
            <a:alphaModFix/>
          </a:blip>
          <a:srcRect/>
          <a:stretch/>
        </p:blipFill>
        <p:spPr>
          <a:xfrm>
            <a:off x="2570078" y="503411"/>
            <a:ext cx="1312567" cy="491974"/>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712"/>
        <p:cNvGrpSpPr/>
        <p:nvPr/>
      </p:nvGrpSpPr>
      <p:grpSpPr>
        <a:xfrm>
          <a:off x="0" y="0"/>
          <a:ext cx="0" cy="0"/>
          <a:chOff x="0" y="0"/>
          <a:chExt cx="0" cy="0"/>
        </a:xfrm>
      </p:grpSpPr>
      <p:sp>
        <p:nvSpPr>
          <p:cNvPr id="1713" name="Google Shape;1713;p53"/>
          <p:cNvSpPr txBox="1">
            <a:spLocks noGrp="1"/>
          </p:cNvSpPr>
          <p:nvPr>
            <p:ph type="body" idx="1"/>
          </p:nvPr>
        </p:nvSpPr>
        <p:spPr>
          <a:xfrm>
            <a:off x="895819" y="858625"/>
            <a:ext cx="6464444" cy="144638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Libero e open source</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Promuove il decentramento e le decisioni devono essere prese a livello locale/istituzionale.</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Fornisce diversi strumenti online per la partecipazione democratica (fare proposte, partecipare a riunioni pubbliche, promuovere discussioni decisionali, decidere attraverso diverse forme di voto e monitorare l'attuazione delle decisioni).</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Le proposte possono essere discusse in un'interfaccia prima della votazione.</a:t>
            </a:r>
            <a:endParaRPr/>
          </a:p>
          <a:p>
            <a:pPr marL="0" lvl="0" indent="0" algn="just" rtl="0">
              <a:lnSpc>
                <a:spcPct val="100000"/>
              </a:lnSpc>
              <a:spcBef>
                <a:spcPts val="0"/>
              </a:spcBef>
              <a:spcAft>
                <a:spcPts val="0"/>
              </a:spcAft>
              <a:buSzPts val="1100"/>
              <a:buNone/>
            </a:pPr>
            <a:endParaRPr/>
          </a:p>
          <a:p>
            <a:pPr marL="0" lvl="0" indent="0" algn="just" rtl="0">
              <a:lnSpc>
                <a:spcPct val="100000"/>
              </a:lnSpc>
              <a:spcBef>
                <a:spcPts val="0"/>
              </a:spcBef>
              <a:spcAft>
                <a:spcPts val="0"/>
              </a:spcAft>
              <a:buSzPts val="1100"/>
              <a:buNone/>
            </a:pPr>
            <a:endParaRPr/>
          </a:p>
        </p:txBody>
      </p:sp>
      <p:sp>
        <p:nvSpPr>
          <p:cNvPr id="1714" name="Google Shape;1714;p53"/>
          <p:cNvSpPr txBox="1">
            <a:spLocks noGrp="1"/>
          </p:cNvSpPr>
          <p:nvPr>
            <p:ph type="body" idx="2"/>
          </p:nvPr>
        </p:nvSpPr>
        <p:spPr>
          <a:xfrm>
            <a:off x="956378" y="2801221"/>
            <a:ext cx="5972108" cy="1489205"/>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I principali destinatari (utenti) sono le istituzioni e i comuni che avviano l'azione, non i singoli individui.</a:t>
            </a:r>
            <a:endParaRPr/>
          </a:p>
        </p:txBody>
      </p:sp>
      <p:sp>
        <p:nvSpPr>
          <p:cNvPr id="1715" name="Google Shape;1715;p53"/>
          <p:cNvSpPr txBox="1">
            <a:spLocks noGrp="1"/>
          </p:cNvSpPr>
          <p:nvPr>
            <p:ph type="body" idx="3"/>
          </p:nvPr>
        </p:nvSpPr>
        <p:spPr>
          <a:xfrm>
            <a:off x="1133431" y="4238615"/>
            <a:ext cx="4990799" cy="1397832"/>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lt1"/>
              </a:buClr>
              <a:buSzPts val="1200"/>
              <a:buNone/>
            </a:pPr>
            <a:r>
              <a:rPr lang="en-GB"/>
              <a:t>"Decidim è un ottimo strumento per impegnarsi nelle questioni civiche che mi stanno a cuore. È facile da usare e offre un'ampia gamma di funzioni".</a:t>
            </a:r>
            <a:endParaRPr/>
          </a:p>
          <a:p>
            <a:pPr marL="0" lvl="0" indent="0" algn="ctr" rtl="0">
              <a:lnSpc>
                <a:spcPct val="100000"/>
              </a:lnSpc>
              <a:spcBef>
                <a:spcPts val="0"/>
              </a:spcBef>
              <a:spcAft>
                <a:spcPts val="0"/>
              </a:spcAft>
              <a:buClr>
                <a:schemeClr val="lt1"/>
              </a:buClr>
              <a:buSzPts val="1200"/>
              <a:buNone/>
            </a:pPr>
            <a:endParaRPr/>
          </a:p>
          <a:p>
            <a:pPr marL="0" lvl="0" indent="0" algn="ctr" rtl="0">
              <a:lnSpc>
                <a:spcPct val="100000"/>
              </a:lnSpc>
              <a:spcBef>
                <a:spcPts val="0"/>
              </a:spcBef>
              <a:spcAft>
                <a:spcPts val="0"/>
              </a:spcAft>
              <a:buClr>
                <a:schemeClr val="lt1"/>
              </a:buClr>
              <a:buSzPts val="1200"/>
              <a:buNone/>
            </a:pPr>
            <a:r>
              <a:rPr lang="en-GB"/>
              <a:t>-Vanessa Lospitao (studente)</a:t>
            </a:r>
            <a:endParaRPr/>
          </a:p>
        </p:txBody>
      </p:sp>
      <p:sp>
        <p:nvSpPr>
          <p:cNvPr id="1716" name="Google Shape;1716;p53"/>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latin typeface="Calibri"/>
                <a:ea typeface="Calibri"/>
                <a:cs typeface="Calibri"/>
                <a:sym typeface="Calibri"/>
              </a:rPr>
              <a:t>Ora che avete avuto una buona introduzione a Decidim, perché non vi registrate e non accedete al sito web: </a:t>
            </a:r>
            <a:r>
              <a:rPr lang="en-GB" sz="1200" u="sng">
                <a:solidFill>
                  <a:schemeClr val="hlink"/>
                </a:solidFill>
                <a:latin typeface="Calibri"/>
                <a:ea typeface="Calibri"/>
                <a:cs typeface="Calibri"/>
                <a:sym typeface="Calibri"/>
                <a:hlinkClick r:id="rId3"/>
              </a:rPr>
              <a:t>https:</a:t>
            </a:r>
            <a:r>
              <a:rPr lang="en-GB" sz="1200">
                <a:latin typeface="Calibri"/>
                <a:ea typeface="Calibri"/>
                <a:cs typeface="Calibri"/>
                <a:sym typeface="Calibri"/>
              </a:rPr>
              <a:t>//decidim.org/demo/? </a:t>
            </a:r>
            <a:endParaRPr/>
          </a:p>
        </p:txBody>
      </p:sp>
      <p:sp>
        <p:nvSpPr>
          <p:cNvPr id="1717" name="Google Shape;1717;p53"/>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VANTAGGI</a:t>
            </a:r>
            <a:endParaRPr/>
          </a:p>
        </p:txBody>
      </p:sp>
      <p:sp>
        <p:nvSpPr>
          <p:cNvPr id="1718" name="Google Shape;1718;p53"/>
          <p:cNvSpPr txBox="1">
            <a:spLocks noGrp="1"/>
          </p:cNvSpPr>
          <p:nvPr>
            <p:ph type="body" idx="7"/>
          </p:nvPr>
        </p:nvSpPr>
        <p:spPr>
          <a:xfrm>
            <a:off x="975616" y="2293583"/>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LIMITAZIONI</a:t>
            </a:r>
            <a:endParaRPr/>
          </a:p>
        </p:txBody>
      </p:sp>
      <p:sp>
        <p:nvSpPr>
          <p:cNvPr id="1719" name="Google Shape;1719;p53"/>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53</a:t>
            </a:fld>
            <a:endParaRPr/>
          </a:p>
        </p:txBody>
      </p:sp>
      <p:sp>
        <p:nvSpPr>
          <p:cNvPr id="1720" name="Google Shape;1720;p53"/>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INIZIARE A LAVORARE</a:t>
            </a:r>
            <a:endParaRPr/>
          </a:p>
        </p:txBody>
      </p:sp>
      <p:grpSp>
        <p:nvGrpSpPr>
          <p:cNvPr id="1721" name="Google Shape;1721;p53"/>
          <p:cNvGrpSpPr/>
          <p:nvPr/>
        </p:nvGrpSpPr>
        <p:grpSpPr>
          <a:xfrm>
            <a:off x="6223922" y="3806619"/>
            <a:ext cx="1236033" cy="838373"/>
            <a:chOff x="3400450" y="986392"/>
            <a:chExt cx="1487826" cy="1083162"/>
          </a:xfrm>
        </p:grpSpPr>
        <p:sp>
          <p:nvSpPr>
            <p:cNvPr id="1722" name="Google Shape;1722;p53"/>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23" name="Google Shape;1723;p53"/>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724" name="Google Shape;1724;p53"/>
          <p:cNvSpPr/>
          <p:nvPr/>
        </p:nvSpPr>
        <p:spPr>
          <a:xfrm>
            <a:off x="441224"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25" name="Google Shape;1725;p53"/>
          <p:cNvSpPr/>
          <p:nvPr/>
        </p:nvSpPr>
        <p:spPr>
          <a:xfrm>
            <a:off x="408185" y="2489395"/>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726" name="Google Shape;1726;p53"/>
          <p:cNvGrpSpPr/>
          <p:nvPr/>
        </p:nvGrpSpPr>
        <p:grpSpPr>
          <a:xfrm>
            <a:off x="410761" y="6238005"/>
            <a:ext cx="363752" cy="363565"/>
            <a:chOff x="8228545" y="6047284"/>
            <a:chExt cx="363752" cy="363565"/>
          </a:xfrm>
        </p:grpSpPr>
        <p:sp>
          <p:nvSpPr>
            <p:cNvPr id="1727" name="Google Shape;1727;p53"/>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28" name="Google Shape;1728;p53"/>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29" name="Google Shape;1729;p53"/>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1730" name="Google Shape;1730;p53"/>
          <p:cNvPicPr preferRelativeResize="0">
            <a:picLocks noGrp="1"/>
          </p:cNvPicPr>
          <p:nvPr>
            <p:ph type="pic" idx="5"/>
          </p:nvPr>
        </p:nvPicPr>
        <p:blipFill rotWithShape="1">
          <a:blip r:embed="rId4">
            <a:alphaModFix/>
          </a:blip>
          <a:srcRect l="5509" r="5509"/>
          <a:stretch/>
        </p:blipFill>
        <p:spPr>
          <a:xfrm>
            <a:off x="3714875" y="7538319"/>
            <a:ext cx="2981385" cy="1681297"/>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734"/>
        <p:cNvGrpSpPr/>
        <p:nvPr/>
      </p:nvGrpSpPr>
      <p:grpSpPr>
        <a:xfrm>
          <a:off x="0" y="0"/>
          <a:ext cx="0" cy="0"/>
          <a:chOff x="0" y="0"/>
          <a:chExt cx="0" cy="0"/>
        </a:xfrm>
      </p:grpSpPr>
      <p:pic>
        <p:nvPicPr>
          <p:cNvPr id="1735" name="Google Shape;1735;p54"/>
          <p:cNvPicPr preferRelativeResize="0">
            <a:picLocks noGrp="1"/>
          </p:cNvPicPr>
          <p:nvPr>
            <p:ph type="pic" idx="5"/>
          </p:nvPr>
        </p:nvPicPr>
        <p:blipFill rotWithShape="1">
          <a:blip r:embed="rId3">
            <a:alphaModFix/>
          </a:blip>
          <a:srcRect l="9310" r="9310"/>
          <a:stretch/>
        </p:blipFill>
        <p:spPr>
          <a:xfrm>
            <a:off x="1830388" y="6637338"/>
            <a:ext cx="4103687" cy="2654300"/>
          </a:xfrm>
          <a:prstGeom prst="rect">
            <a:avLst/>
          </a:prstGeom>
          <a:solidFill>
            <a:schemeClr val="lt1"/>
          </a:solidFill>
          <a:ln>
            <a:noFill/>
          </a:ln>
        </p:spPr>
      </p:pic>
      <p:sp>
        <p:nvSpPr>
          <p:cNvPr id="1736" name="Google Shape;1736;p54"/>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1737" name="Google Shape;1737;p54"/>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a:solidFill>
                  <a:srgbClr val="23385C"/>
                </a:solidFill>
              </a:rPr>
              <a:t>Abbiamo raccolto e creato alcuni video di casi di studio che vi daranno ulteriori informazioni su FoodCloud e su come può essere utilizzato!</a:t>
            </a:r>
            <a:endParaRPr sz="1600"/>
          </a:p>
        </p:txBody>
      </p:sp>
      <p:sp>
        <p:nvSpPr>
          <p:cNvPr id="1738" name="Google Shape;1738;p54"/>
          <p:cNvSpPr txBox="1">
            <a:spLocks noGrp="1"/>
          </p:cNvSpPr>
          <p:nvPr>
            <p:ph type="body" idx="3"/>
          </p:nvPr>
        </p:nvSpPr>
        <p:spPr>
          <a:xfrm>
            <a:off x="439168" y="1710342"/>
            <a:ext cx="6681337" cy="2848638"/>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200"/>
              <a:buFont typeface="Arial"/>
              <a:buNone/>
            </a:pPr>
            <a:r>
              <a:rPr lang="en-GB"/>
              <a:t>FoodCloud è un'impresa sociale con la missione di trasformare le eccedenze alimentari in opportunità per rendere il mondo più gentile. FoodCloud fornisce cibo indesiderato a enti di beneficenza e a persone che ne hanno bisogno. FoodCloud utilizza i) alimenti che hanno superato la data di scadenza, ma che sono ancora commestibili; ii) donazioni di cibo da parte del pubblico (sono accettati anche alimenti stabili sugli scaffali e a prova di manomissione); iii) raccolta di alimenti dagli agricoltori che possono essere deformati, presentare imperfezioni o essere danneggiati meccanicamente. Questi alimenti sono adatti al consumo umano, ma i supermercati potrebbero considerarli invendibili. Allo stesso modo, FoodCloud offre anche servizi di Gleaning. Il gleaning è l'atto di raccogliere gli avanzi di cibo dalle colture di un agricoltore quando sono state raccolte, o se è antieconomico raccogliere le colture, il gleaning assicura che il cibo non venga sprecato. </a:t>
            </a:r>
            <a:endParaRPr/>
          </a:p>
          <a:p>
            <a:pPr marL="0" marR="0" lvl="0" indent="0" algn="just" rtl="0">
              <a:lnSpc>
                <a:spcPct val="100000"/>
              </a:lnSpc>
              <a:spcBef>
                <a:spcPts val="0"/>
              </a:spcBef>
              <a:spcAft>
                <a:spcPts val="0"/>
              </a:spcAft>
              <a:buClr>
                <a:schemeClr val="lt1"/>
              </a:buClr>
              <a:buSzPts val="1200"/>
              <a:buFont typeface="Arial"/>
              <a:buNone/>
            </a:pPr>
            <a:endParaRPr/>
          </a:p>
        </p:txBody>
      </p:sp>
      <p:sp>
        <p:nvSpPr>
          <p:cNvPr id="1739" name="Google Shape;1739;p54"/>
          <p:cNvSpPr txBox="1">
            <a:spLocks noGrp="1"/>
          </p:cNvSpPr>
          <p:nvPr>
            <p:ph type="body" idx="4"/>
          </p:nvPr>
        </p:nvSpPr>
        <p:spPr>
          <a:xfrm>
            <a:off x="126050" y="705203"/>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a:t>FoodCloud</a:t>
            </a:r>
            <a:endParaRPr/>
          </a:p>
        </p:txBody>
      </p:sp>
      <p:sp>
        <p:nvSpPr>
          <p:cNvPr id="1740" name="Google Shape;1740;p54"/>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54</a:t>
            </a:fld>
            <a:endParaRPr/>
          </a:p>
        </p:txBody>
      </p:sp>
      <p:grpSp>
        <p:nvGrpSpPr>
          <p:cNvPr id="1741" name="Google Shape;1741;p54"/>
          <p:cNvGrpSpPr/>
          <p:nvPr/>
        </p:nvGrpSpPr>
        <p:grpSpPr>
          <a:xfrm>
            <a:off x="518535" y="4715197"/>
            <a:ext cx="372577" cy="372258"/>
            <a:chOff x="493699" y="4805485"/>
            <a:chExt cx="372577" cy="372258"/>
          </a:xfrm>
        </p:grpSpPr>
        <p:sp>
          <p:nvSpPr>
            <p:cNvPr id="1742" name="Google Shape;1742;p54"/>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3" name="Google Shape;1743;p54"/>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4" name="Google Shape;1744;p54"/>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5" name="Google Shape;1745;p54"/>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6" name="Google Shape;1746;p54"/>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7" name="Google Shape;1747;p54"/>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8" name="Google Shape;1748;p54"/>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9" name="Google Shape;1749;p54"/>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50" name="Google Shape;1750;p54"/>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51" name="Google Shape;1751;p54"/>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52" name="Google Shape;1752;p54"/>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53" name="Google Shape;1753;p54"/>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54" name="Google Shape;1754;p54"/>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55" name="Google Shape;1755;p54"/>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56" name="Google Shape;1756;p54"/>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757" name="Google Shape;1757;p54"/>
          <p:cNvGrpSpPr/>
          <p:nvPr/>
        </p:nvGrpSpPr>
        <p:grpSpPr>
          <a:xfrm>
            <a:off x="6724171" y="694451"/>
            <a:ext cx="293767" cy="413214"/>
            <a:chOff x="623392" y="434516"/>
            <a:chExt cx="293767" cy="413214"/>
          </a:xfrm>
        </p:grpSpPr>
        <p:sp>
          <p:nvSpPr>
            <p:cNvPr id="1758" name="Google Shape;1758;p54"/>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59" name="Google Shape;1759;p54"/>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0" name="Google Shape;1760;p54"/>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1" name="Google Shape;1761;p54"/>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2" name="Google Shape;1762;p54"/>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3" name="Google Shape;1763;p54"/>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4" name="Google Shape;1764;p54"/>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5" name="Google Shape;1765;p54"/>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6" name="Google Shape;1766;p54"/>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7" name="Google Shape;1767;p54"/>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8" name="Google Shape;1768;p54"/>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769" name="Google Shape;1769;p54"/>
          <p:cNvSpPr/>
          <p:nvPr/>
        </p:nvSpPr>
        <p:spPr>
          <a:xfrm>
            <a:off x="5295982" y="8941282"/>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0" name="Google Shape;1770;p54"/>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Clicca QUI per guardare e imparare</a:t>
            </a:r>
            <a:endParaRPr sz="1400" b="0" i="0">
              <a:solidFill>
                <a:schemeClr val="lt1"/>
              </a:solidFill>
              <a:latin typeface="Calibri"/>
              <a:ea typeface="Calibri"/>
              <a:cs typeface="Calibri"/>
              <a:sym typeface="Calibri"/>
            </a:endParaRPr>
          </a:p>
        </p:txBody>
      </p:sp>
      <p:sp>
        <p:nvSpPr>
          <p:cNvPr id="1771" name="Google Shape;1771;p54"/>
          <p:cNvSpPr/>
          <p:nvPr/>
        </p:nvSpPr>
        <p:spPr>
          <a:xfrm>
            <a:off x="2410339" y="91666"/>
            <a:ext cx="1615614" cy="1267491"/>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72" name="Google Shape;1772;p54" descr="Logo, icon&#10;&#10;Description automatically generated"/>
          <p:cNvPicPr preferRelativeResize="0"/>
          <p:nvPr/>
        </p:nvPicPr>
        <p:blipFill rotWithShape="1">
          <a:blip r:embed="rId5">
            <a:alphaModFix/>
          </a:blip>
          <a:srcRect/>
          <a:stretch/>
        </p:blipFill>
        <p:spPr>
          <a:xfrm>
            <a:off x="2721980" y="159019"/>
            <a:ext cx="1112550" cy="988976"/>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776"/>
        <p:cNvGrpSpPr/>
        <p:nvPr/>
      </p:nvGrpSpPr>
      <p:grpSpPr>
        <a:xfrm>
          <a:off x="0" y="0"/>
          <a:ext cx="0" cy="0"/>
          <a:chOff x="0" y="0"/>
          <a:chExt cx="0" cy="0"/>
        </a:xfrm>
      </p:grpSpPr>
      <p:sp>
        <p:nvSpPr>
          <p:cNvPr id="1777" name="Google Shape;1777;p55"/>
          <p:cNvSpPr txBox="1">
            <a:spLocks noGrp="1"/>
          </p:cNvSpPr>
          <p:nvPr>
            <p:ph type="body" idx="1"/>
          </p:nvPr>
        </p:nvSpPr>
        <p:spPr>
          <a:xfrm>
            <a:off x="895819" y="858625"/>
            <a:ext cx="6464444" cy="144638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Organizzazione no-profit molto favorevole al sociale</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Contribuiscono a eliminare gli sprechi alimentari</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Possibilità di realizzare un'idea simile in tutto il mondo</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Esistono numerose iniziative simili in diverse regioni europee (ad esempio, Gander, Regno Unito).</a:t>
            </a:r>
            <a:endParaRPr/>
          </a:p>
          <a:p>
            <a:pPr marL="0" lvl="0" indent="0" algn="just" rtl="0">
              <a:lnSpc>
                <a:spcPct val="100000"/>
              </a:lnSpc>
              <a:spcBef>
                <a:spcPts val="0"/>
              </a:spcBef>
              <a:spcAft>
                <a:spcPts val="0"/>
              </a:spcAft>
              <a:buSzPts val="1100"/>
              <a:buNone/>
            </a:pPr>
            <a:endParaRPr/>
          </a:p>
        </p:txBody>
      </p:sp>
      <p:sp>
        <p:nvSpPr>
          <p:cNvPr id="1778" name="Google Shape;1778;p55"/>
          <p:cNvSpPr txBox="1">
            <a:spLocks noGrp="1"/>
          </p:cNvSpPr>
          <p:nvPr>
            <p:ph type="body" idx="2"/>
          </p:nvPr>
        </p:nvSpPr>
        <p:spPr>
          <a:xfrm>
            <a:off x="956378" y="2801221"/>
            <a:ext cx="5972108" cy="1489205"/>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t>Attualmente solo in Irlanda</a:t>
            </a:r>
            <a:endParaRPr/>
          </a:p>
          <a:p>
            <a:pPr marL="171450" marR="0" lvl="0" indent="-171450" algn="just" rtl="0">
              <a:lnSpc>
                <a:spcPct val="100000"/>
              </a:lnSpc>
              <a:spcBef>
                <a:spcPts val="0"/>
              </a:spcBef>
              <a:spcAft>
                <a:spcPts val="0"/>
              </a:spcAft>
              <a:buClr>
                <a:srgbClr val="E54526"/>
              </a:buClr>
              <a:buSzPts val="1200"/>
              <a:buFont typeface="Arial"/>
              <a:buChar char="•"/>
            </a:pPr>
            <a:r>
              <a:rPr lang="en-GB" sz="1200"/>
              <a:t>Bisogna fare affidamento sulla fiducia che le persone che hanno bisogno di cibo lo ricevano.</a:t>
            </a:r>
            <a:endParaRPr/>
          </a:p>
        </p:txBody>
      </p:sp>
      <p:sp>
        <p:nvSpPr>
          <p:cNvPr id="1779" name="Google Shape;1779;p55"/>
          <p:cNvSpPr txBox="1">
            <a:spLocks noGrp="1"/>
          </p:cNvSpPr>
          <p:nvPr>
            <p:ph type="body" idx="3"/>
          </p:nvPr>
        </p:nvSpPr>
        <p:spPr>
          <a:xfrm>
            <a:off x="1133431" y="4238615"/>
            <a:ext cx="4990799" cy="1397832"/>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lt1"/>
              </a:buClr>
              <a:buSzPts val="1200"/>
              <a:buNone/>
            </a:pPr>
            <a:r>
              <a:rPr lang="en-GB"/>
              <a:t>"Siamo lieti di annunciare che, grazie alla nostra partnership con FoodCloud, abbiamo raggiunto una donazione miliare di oltre 795.000 pasti, per un valore stimato di oltre 1 milione di euro... il nostro surplus alimentare a FoodCloud ha anche ridotto il nostro C02-eq in discarica di 1 milione di chili, in linea con i nostri impegni di sostenibilità."</a:t>
            </a:r>
            <a:endParaRPr/>
          </a:p>
          <a:p>
            <a:pPr marL="0" lvl="0" indent="0" algn="ctr" rtl="0">
              <a:lnSpc>
                <a:spcPct val="100000"/>
              </a:lnSpc>
              <a:spcBef>
                <a:spcPts val="0"/>
              </a:spcBef>
              <a:spcAft>
                <a:spcPts val="0"/>
              </a:spcAft>
              <a:buClr>
                <a:schemeClr val="lt1"/>
              </a:buClr>
              <a:buSzPts val="1200"/>
              <a:buNone/>
            </a:pPr>
            <a:endParaRPr/>
          </a:p>
          <a:p>
            <a:pPr marL="0" lvl="0" indent="0" algn="ctr" rtl="0">
              <a:lnSpc>
                <a:spcPct val="100000"/>
              </a:lnSpc>
              <a:spcBef>
                <a:spcPts val="0"/>
              </a:spcBef>
              <a:spcAft>
                <a:spcPts val="0"/>
              </a:spcAft>
              <a:buClr>
                <a:schemeClr val="lt1"/>
              </a:buClr>
              <a:buSzPts val="1200"/>
              <a:buNone/>
            </a:pPr>
            <a:r>
              <a:rPr lang="en-GB"/>
              <a:t> -Michael McCormack, direttore generale di Musgrave</a:t>
            </a:r>
            <a:endParaRPr/>
          </a:p>
        </p:txBody>
      </p:sp>
      <p:sp>
        <p:nvSpPr>
          <p:cNvPr id="1780" name="Google Shape;1780;p55"/>
          <p:cNvSpPr txBox="1">
            <a:spLocks noGrp="1"/>
          </p:cNvSpPr>
          <p:nvPr>
            <p:ph type="body" idx="4"/>
          </p:nvPr>
        </p:nvSpPr>
        <p:spPr>
          <a:xfrm>
            <a:off x="975616" y="6723209"/>
            <a:ext cx="5933632" cy="2274154"/>
          </a:xfrm>
          <a:prstGeom prst="rect">
            <a:avLst/>
          </a:prstGeom>
          <a:noFill/>
          <a:ln>
            <a:noFill/>
          </a:ln>
        </p:spPr>
        <p:txBody>
          <a:bodyPr spcFirstLastPara="1" wrap="square" lIns="91425" tIns="45700" rIns="91425" bIns="45700" anchor="t" anchorCtr="0">
            <a:noAutofit/>
          </a:bodyPr>
          <a:lstStyle/>
          <a:p>
            <a:pPr marL="171450" marR="0" lvl="0" indent="-171450" algn="just" rtl="0">
              <a:lnSpc>
                <a:spcPct val="100000"/>
              </a:lnSpc>
              <a:spcBef>
                <a:spcPts val="0"/>
              </a:spcBef>
              <a:spcAft>
                <a:spcPts val="0"/>
              </a:spcAft>
              <a:buClr>
                <a:srgbClr val="E54526"/>
              </a:buClr>
              <a:buSzPts val="1200"/>
              <a:buFont typeface="Arial"/>
              <a:buChar char="•"/>
            </a:pPr>
            <a:r>
              <a:rPr lang="en-GB" sz="1200">
                <a:latin typeface="Calibri"/>
                <a:ea typeface="Calibri"/>
                <a:cs typeface="Calibri"/>
                <a:sym typeface="Calibri"/>
              </a:rPr>
              <a:t>Ora che avete avuto una buona introduzione a FoodCloud, perché non provarlo di persona? https://food.cloud/volunteer-with-foodcloud/   </a:t>
            </a:r>
            <a:endParaRPr/>
          </a:p>
        </p:txBody>
      </p:sp>
      <p:sp>
        <p:nvSpPr>
          <p:cNvPr id="1781" name="Google Shape;1781;p55"/>
          <p:cNvSpPr txBox="1">
            <a:spLocks noGrp="1"/>
          </p:cNvSpPr>
          <p:nvPr>
            <p:ph type="body" idx="6"/>
          </p:nvPr>
        </p:nvSpPr>
        <p:spPr>
          <a:xfrm>
            <a:off x="975616" y="42151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VANTAGGI</a:t>
            </a:r>
            <a:endParaRPr/>
          </a:p>
        </p:txBody>
      </p:sp>
      <p:sp>
        <p:nvSpPr>
          <p:cNvPr id="1782" name="Google Shape;1782;p55"/>
          <p:cNvSpPr txBox="1">
            <a:spLocks noGrp="1"/>
          </p:cNvSpPr>
          <p:nvPr>
            <p:ph type="body" idx="7"/>
          </p:nvPr>
        </p:nvSpPr>
        <p:spPr>
          <a:xfrm>
            <a:off x="975616" y="2293583"/>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LIMITAZIONI</a:t>
            </a:r>
            <a:endParaRPr/>
          </a:p>
        </p:txBody>
      </p:sp>
      <p:sp>
        <p:nvSpPr>
          <p:cNvPr id="1783" name="Google Shape;1783;p55"/>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55</a:t>
            </a:fld>
            <a:endParaRPr/>
          </a:p>
        </p:txBody>
      </p:sp>
      <p:sp>
        <p:nvSpPr>
          <p:cNvPr id="1784" name="Google Shape;1784;p55"/>
          <p:cNvSpPr txBox="1">
            <a:spLocks noGrp="1"/>
          </p:cNvSpPr>
          <p:nvPr>
            <p:ph type="body" idx="8"/>
          </p:nvPr>
        </p:nvSpPr>
        <p:spPr>
          <a:xfrm>
            <a:off x="975616" y="6183149"/>
            <a:ext cx="5933632"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INIZIARE A LAVORARE</a:t>
            </a:r>
            <a:endParaRPr/>
          </a:p>
        </p:txBody>
      </p:sp>
      <p:grpSp>
        <p:nvGrpSpPr>
          <p:cNvPr id="1785" name="Google Shape;1785;p55"/>
          <p:cNvGrpSpPr/>
          <p:nvPr/>
        </p:nvGrpSpPr>
        <p:grpSpPr>
          <a:xfrm>
            <a:off x="6223922" y="3806619"/>
            <a:ext cx="1236033" cy="838373"/>
            <a:chOff x="3400450" y="986392"/>
            <a:chExt cx="1487826" cy="1083162"/>
          </a:xfrm>
        </p:grpSpPr>
        <p:sp>
          <p:nvSpPr>
            <p:cNvPr id="1786" name="Google Shape;1786;p55"/>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87" name="Google Shape;1787;p55"/>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788" name="Google Shape;1788;p55"/>
          <p:cNvSpPr/>
          <p:nvPr/>
        </p:nvSpPr>
        <p:spPr>
          <a:xfrm>
            <a:off x="441224" y="487669"/>
            <a:ext cx="358763" cy="358580"/>
          </a:xfrm>
          <a:custGeom>
            <a:avLst/>
            <a:gdLst/>
            <a:ahLst/>
            <a:cxnLst/>
            <a:rect l="l" t="t" r="r" b="b"/>
            <a:pathLst>
              <a:path w="358763" h="358580" extrusionOk="0">
                <a:moveTo>
                  <a:pt x="179445" y="358580"/>
                </a:moveTo>
                <a:cubicBezTo>
                  <a:pt x="152458" y="358580"/>
                  <a:pt x="130459" y="336848"/>
                  <a:pt x="130459" y="310130"/>
                </a:cubicBezTo>
                <a:lnTo>
                  <a:pt x="130459" y="228187"/>
                </a:lnTo>
                <a:lnTo>
                  <a:pt x="48474" y="228187"/>
                </a:lnTo>
                <a:cubicBezTo>
                  <a:pt x="21743" y="228187"/>
                  <a:pt x="0" y="206327"/>
                  <a:pt x="0" y="179354"/>
                </a:cubicBezTo>
                <a:cubicBezTo>
                  <a:pt x="0" y="152381"/>
                  <a:pt x="21743" y="130393"/>
                  <a:pt x="48474" y="130393"/>
                </a:cubicBezTo>
                <a:lnTo>
                  <a:pt x="130459" y="130393"/>
                </a:lnTo>
                <a:lnTo>
                  <a:pt x="130459" y="48450"/>
                </a:lnTo>
                <a:cubicBezTo>
                  <a:pt x="130459" y="21732"/>
                  <a:pt x="152330" y="0"/>
                  <a:pt x="179445" y="0"/>
                </a:cubicBezTo>
                <a:cubicBezTo>
                  <a:pt x="206433" y="0"/>
                  <a:pt x="228304" y="21732"/>
                  <a:pt x="228304" y="48450"/>
                </a:cubicBezTo>
                <a:lnTo>
                  <a:pt x="228304" y="130393"/>
                </a:lnTo>
                <a:lnTo>
                  <a:pt x="310289" y="130393"/>
                </a:lnTo>
                <a:cubicBezTo>
                  <a:pt x="337020" y="130393"/>
                  <a:pt x="358764" y="152253"/>
                  <a:pt x="358764" y="179354"/>
                </a:cubicBezTo>
                <a:cubicBezTo>
                  <a:pt x="358764" y="206327"/>
                  <a:pt x="337020" y="228187"/>
                  <a:pt x="310289" y="228187"/>
                </a:cubicBezTo>
                <a:lnTo>
                  <a:pt x="228304" y="228187"/>
                </a:lnTo>
                <a:lnTo>
                  <a:pt x="228304" y="310130"/>
                </a:lnTo>
                <a:cubicBezTo>
                  <a:pt x="228304" y="336848"/>
                  <a:pt x="206304" y="358580"/>
                  <a:pt x="179445" y="358580"/>
                </a:cubicBezTo>
                <a:lnTo>
                  <a:pt x="179445" y="358580"/>
                </a:lnTo>
                <a:close/>
                <a:moveTo>
                  <a:pt x="48474" y="146628"/>
                </a:moveTo>
                <a:cubicBezTo>
                  <a:pt x="31080" y="146628"/>
                  <a:pt x="16371" y="161585"/>
                  <a:pt x="16371" y="179226"/>
                </a:cubicBezTo>
                <a:cubicBezTo>
                  <a:pt x="16371" y="196868"/>
                  <a:pt x="31080" y="211824"/>
                  <a:pt x="48474" y="211824"/>
                </a:cubicBezTo>
                <a:lnTo>
                  <a:pt x="146703" y="211824"/>
                </a:lnTo>
                <a:lnTo>
                  <a:pt x="146703" y="310002"/>
                </a:lnTo>
                <a:cubicBezTo>
                  <a:pt x="146703" y="327388"/>
                  <a:pt x="161667" y="342217"/>
                  <a:pt x="179317" y="342217"/>
                </a:cubicBezTo>
                <a:cubicBezTo>
                  <a:pt x="196968" y="342217"/>
                  <a:pt x="211932" y="327516"/>
                  <a:pt x="211932" y="310002"/>
                </a:cubicBezTo>
                <a:lnTo>
                  <a:pt x="211932" y="211824"/>
                </a:lnTo>
                <a:lnTo>
                  <a:pt x="310161" y="211824"/>
                </a:lnTo>
                <a:cubicBezTo>
                  <a:pt x="327556" y="211824"/>
                  <a:pt x="342392" y="196868"/>
                  <a:pt x="342392" y="179226"/>
                </a:cubicBezTo>
                <a:cubicBezTo>
                  <a:pt x="342392" y="161585"/>
                  <a:pt x="327684" y="146628"/>
                  <a:pt x="310161" y="146628"/>
                </a:cubicBezTo>
                <a:lnTo>
                  <a:pt x="211932" y="146628"/>
                </a:lnTo>
                <a:lnTo>
                  <a:pt x="211932" y="48450"/>
                </a:lnTo>
                <a:cubicBezTo>
                  <a:pt x="211932" y="31064"/>
                  <a:pt x="196968" y="16363"/>
                  <a:pt x="179317" y="16363"/>
                </a:cubicBezTo>
                <a:cubicBezTo>
                  <a:pt x="161667" y="16363"/>
                  <a:pt x="146703" y="31064"/>
                  <a:pt x="146703" y="48450"/>
                </a:cubicBezTo>
                <a:lnTo>
                  <a:pt x="146703" y="146628"/>
                </a:lnTo>
                <a:lnTo>
                  <a:pt x="48474" y="1466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89" name="Google Shape;1789;p55"/>
          <p:cNvSpPr/>
          <p:nvPr/>
        </p:nvSpPr>
        <p:spPr>
          <a:xfrm>
            <a:off x="408185" y="2489395"/>
            <a:ext cx="358764" cy="97794"/>
          </a:xfrm>
          <a:custGeom>
            <a:avLst/>
            <a:gdLst/>
            <a:ahLst/>
            <a:cxnLst/>
            <a:rect l="l" t="t" r="r" b="b"/>
            <a:pathLst>
              <a:path w="358764" h="97794" extrusionOk="0">
                <a:moveTo>
                  <a:pt x="48475" y="97795"/>
                </a:moveTo>
                <a:cubicBezTo>
                  <a:pt x="21743" y="97795"/>
                  <a:pt x="0" y="75935"/>
                  <a:pt x="0" y="48961"/>
                </a:cubicBezTo>
                <a:cubicBezTo>
                  <a:pt x="0" y="21988"/>
                  <a:pt x="21743" y="0"/>
                  <a:pt x="48475" y="0"/>
                </a:cubicBezTo>
                <a:lnTo>
                  <a:pt x="310289" y="0"/>
                </a:lnTo>
                <a:cubicBezTo>
                  <a:pt x="337021" y="0"/>
                  <a:pt x="358764" y="21860"/>
                  <a:pt x="358764" y="48961"/>
                </a:cubicBezTo>
                <a:cubicBezTo>
                  <a:pt x="358764" y="75935"/>
                  <a:pt x="337021" y="97795"/>
                  <a:pt x="310289" y="97795"/>
                </a:cubicBezTo>
                <a:lnTo>
                  <a:pt x="48475" y="97795"/>
                </a:lnTo>
                <a:close/>
                <a:moveTo>
                  <a:pt x="48475" y="16363"/>
                </a:moveTo>
                <a:cubicBezTo>
                  <a:pt x="31081" y="16363"/>
                  <a:pt x="16372" y="31320"/>
                  <a:pt x="16372" y="48961"/>
                </a:cubicBezTo>
                <a:cubicBezTo>
                  <a:pt x="16372" y="66602"/>
                  <a:pt x="31081" y="81559"/>
                  <a:pt x="48475" y="81559"/>
                </a:cubicBezTo>
                <a:lnTo>
                  <a:pt x="146703" y="81559"/>
                </a:lnTo>
                <a:lnTo>
                  <a:pt x="211933" y="81559"/>
                </a:lnTo>
                <a:lnTo>
                  <a:pt x="310161" y="81559"/>
                </a:lnTo>
                <a:cubicBezTo>
                  <a:pt x="327556" y="81559"/>
                  <a:pt x="342393" y="66602"/>
                  <a:pt x="342393" y="48961"/>
                </a:cubicBezTo>
                <a:cubicBezTo>
                  <a:pt x="342393" y="31320"/>
                  <a:pt x="327684" y="16363"/>
                  <a:pt x="310161" y="16363"/>
                </a:cubicBezTo>
                <a:lnTo>
                  <a:pt x="211933" y="16363"/>
                </a:lnTo>
                <a:lnTo>
                  <a:pt x="146703" y="16363"/>
                </a:lnTo>
                <a:lnTo>
                  <a:pt x="48475" y="163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790" name="Google Shape;1790;p55"/>
          <p:cNvGrpSpPr/>
          <p:nvPr/>
        </p:nvGrpSpPr>
        <p:grpSpPr>
          <a:xfrm>
            <a:off x="410761" y="6238005"/>
            <a:ext cx="363752" cy="363565"/>
            <a:chOff x="8228545" y="6047284"/>
            <a:chExt cx="363752" cy="363565"/>
          </a:xfrm>
        </p:grpSpPr>
        <p:sp>
          <p:nvSpPr>
            <p:cNvPr id="1791" name="Google Shape;1791;p55"/>
            <p:cNvSpPr/>
            <p:nvPr/>
          </p:nvSpPr>
          <p:spPr>
            <a:xfrm>
              <a:off x="8228545" y="6047284"/>
              <a:ext cx="363752" cy="363565"/>
            </a:xfrm>
            <a:custGeom>
              <a:avLst/>
              <a:gdLst/>
              <a:ahLst/>
              <a:cxnLst/>
              <a:rect l="l" t="t" r="r" b="b"/>
              <a:pathLst>
                <a:path w="363752" h="363565" extrusionOk="0">
                  <a:moveTo>
                    <a:pt x="181876" y="363566"/>
                  </a:moveTo>
                  <a:cubicBezTo>
                    <a:pt x="81601" y="363566"/>
                    <a:pt x="0" y="282006"/>
                    <a:pt x="0" y="181783"/>
                  </a:cubicBezTo>
                  <a:cubicBezTo>
                    <a:pt x="0" y="81559"/>
                    <a:pt x="81601" y="0"/>
                    <a:pt x="181876" y="0"/>
                  </a:cubicBezTo>
                  <a:cubicBezTo>
                    <a:pt x="282151" y="0"/>
                    <a:pt x="363752" y="81559"/>
                    <a:pt x="363752" y="181783"/>
                  </a:cubicBezTo>
                  <a:cubicBezTo>
                    <a:pt x="363752" y="282006"/>
                    <a:pt x="282151" y="363566"/>
                    <a:pt x="181876" y="363566"/>
                  </a:cubicBezTo>
                  <a:close/>
                  <a:moveTo>
                    <a:pt x="181876" y="18920"/>
                  </a:moveTo>
                  <a:cubicBezTo>
                    <a:pt x="91961" y="18920"/>
                    <a:pt x="18930" y="92042"/>
                    <a:pt x="18930" y="181783"/>
                  </a:cubicBezTo>
                  <a:cubicBezTo>
                    <a:pt x="18930" y="271524"/>
                    <a:pt x="92089" y="344646"/>
                    <a:pt x="181876" y="344646"/>
                  </a:cubicBezTo>
                  <a:cubicBezTo>
                    <a:pt x="271791" y="344646"/>
                    <a:pt x="344823" y="271524"/>
                    <a:pt x="344823" y="181783"/>
                  </a:cubicBezTo>
                  <a:cubicBezTo>
                    <a:pt x="344823" y="92042"/>
                    <a:pt x="271791" y="18920"/>
                    <a:pt x="181876" y="1892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92" name="Google Shape;1792;p55"/>
            <p:cNvSpPr/>
            <p:nvPr/>
          </p:nvSpPr>
          <p:spPr>
            <a:xfrm>
              <a:off x="8294287" y="6127646"/>
              <a:ext cx="232269" cy="217496"/>
            </a:xfrm>
            <a:custGeom>
              <a:avLst/>
              <a:gdLst/>
              <a:ahLst/>
              <a:cxnLst/>
              <a:rect l="l" t="t" r="r" b="b"/>
              <a:pathLst>
                <a:path w="232269" h="217496" extrusionOk="0">
                  <a:moveTo>
                    <a:pt x="116135" y="217497"/>
                  </a:moveTo>
                  <a:cubicBezTo>
                    <a:pt x="52056" y="217497"/>
                    <a:pt x="0" y="165467"/>
                    <a:pt x="0" y="101421"/>
                  </a:cubicBezTo>
                  <a:cubicBezTo>
                    <a:pt x="0" y="60514"/>
                    <a:pt x="21999" y="22163"/>
                    <a:pt x="57300" y="1326"/>
                  </a:cubicBezTo>
                  <a:cubicBezTo>
                    <a:pt x="61777" y="-1359"/>
                    <a:pt x="67660" y="175"/>
                    <a:pt x="70218" y="4650"/>
                  </a:cubicBezTo>
                  <a:cubicBezTo>
                    <a:pt x="72904" y="9123"/>
                    <a:pt x="71369" y="15004"/>
                    <a:pt x="66892" y="17561"/>
                  </a:cubicBezTo>
                  <a:cubicBezTo>
                    <a:pt x="37347" y="34947"/>
                    <a:pt x="18929" y="67033"/>
                    <a:pt x="18929" y="101294"/>
                  </a:cubicBezTo>
                  <a:cubicBezTo>
                    <a:pt x="18929" y="154857"/>
                    <a:pt x="62544" y="198449"/>
                    <a:pt x="116135" y="198449"/>
                  </a:cubicBezTo>
                  <a:cubicBezTo>
                    <a:pt x="169726" y="198449"/>
                    <a:pt x="213340" y="154857"/>
                    <a:pt x="213340" y="101294"/>
                  </a:cubicBezTo>
                  <a:cubicBezTo>
                    <a:pt x="213340" y="67033"/>
                    <a:pt x="194922" y="34947"/>
                    <a:pt x="165377" y="17561"/>
                  </a:cubicBezTo>
                  <a:cubicBezTo>
                    <a:pt x="160900" y="14876"/>
                    <a:pt x="159366" y="9123"/>
                    <a:pt x="162051" y="4650"/>
                  </a:cubicBezTo>
                  <a:cubicBezTo>
                    <a:pt x="164737" y="175"/>
                    <a:pt x="170493" y="-1359"/>
                    <a:pt x="174969" y="1326"/>
                  </a:cubicBezTo>
                  <a:cubicBezTo>
                    <a:pt x="210270" y="22163"/>
                    <a:pt x="232270" y="60514"/>
                    <a:pt x="232270" y="101421"/>
                  </a:cubicBezTo>
                  <a:cubicBezTo>
                    <a:pt x="232270" y="165339"/>
                    <a:pt x="180214" y="217497"/>
                    <a:pt x="116135" y="21749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93" name="Google Shape;1793;p55"/>
            <p:cNvSpPr/>
            <p:nvPr/>
          </p:nvSpPr>
          <p:spPr>
            <a:xfrm>
              <a:off x="8400957" y="6100336"/>
              <a:ext cx="18929" cy="138190"/>
            </a:xfrm>
            <a:custGeom>
              <a:avLst/>
              <a:gdLst/>
              <a:ahLst/>
              <a:cxnLst/>
              <a:rect l="l" t="t" r="r" b="b"/>
              <a:pathLst>
                <a:path w="18929" h="138190" extrusionOk="0">
                  <a:moveTo>
                    <a:pt x="9465" y="138191"/>
                  </a:moveTo>
                  <a:cubicBezTo>
                    <a:pt x="4220" y="138191"/>
                    <a:pt x="0" y="133972"/>
                    <a:pt x="0" y="128731"/>
                  </a:cubicBezTo>
                  <a:lnTo>
                    <a:pt x="0" y="9460"/>
                  </a:lnTo>
                  <a:cubicBezTo>
                    <a:pt x="0" y="4218"/>
                    <a:pt x="4220" y="0"/>
                    <a:pt x="9465" y="0"/>
                  </a:cubicBezTo>
                  <a:cubicBezTo>
                    <a:pt x="14708" y="0"/>
                    <a:pt x="18929" y="4218"/>
                    <a:pt x="18929" y="9460"/>
                  </a:cubicBezTo>
                  <a:lnTo>
                    <a:pt x="18929" y="128731"/>
                  </a:lnTo>
                  <a:cubicBezTo>
                    <a:pt x="18929" y="133972"/>
                    <a:pt x="14708" y="138191"/>
                    <a:pt x="9465" y="138191"/>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1794" name="Google Shape;1794;p55"/>
          <p:cNvPicPr preferRelativeResize="0">
            <a:picLocks noGrp="1"/>
          </p:cNvPicPr>
          <p:nvPr>
            <p:ph type="pic" idx="5"/>
          </p:nvPr>
        </p:nvPicPr>
        <p:blipFill rotWithShape="1">
          <a:blip r:embed="rId3">
            <a:alphaModFix/>
          </a:blip>
          <a:srcRect l="9500" r="9500"/>
          <a:stretch/>
        </p:blipFill>
        <p:spPr>
          <a:xfrm>
            <a:off x="3714875" y="7538319"/>
            <a:ext cx="2981385" cy="1681297"/>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798"/>
        <p:cNvGrpSpPr/>
        <p:nvPr/>
      </p:nvGrpSpPr>
      <p:grpSpPr>
        <a:xfrm>
          <a:off x="0" y="0"/>
          <a:ext cx="0" cy="0"/>
          <a:chOff x="0" y="0"/>
          <a:chExt cx="0" cy="0"/>
        </a:xfrm>
      </p:grpSpPr>
      <p:sp>
        <p:nvSpPr>
          <p:cNvPr id="1799" name="Google Shape;1799;p56"/>
          <p:cNvSpPr/>
          <p:nvPr/>
        </p:nvSpPr>
        <p:spPr>
          <a:xfrm>
            <a:off x="2338808" y="2196491"/>
            <a:ext cx="2883308" cy="2843510"/>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0" name="Google Shape;1800;p56"/>
          <p:cNvSpPr txBox="1">
            <a:spLocks noGrp="1"/>
          </p:cNvSpPr>
          <p:nvPr>
            <p:ph type="body" idx="2"/>
          </p:nvPr>
        </p:nvSpPr>
        <p:spPr>
          <a:xfrm>
            <a:off x="177044" y="163746"/>
            <a:ext cx="6570888" cy="120485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200"/>
              <a:buNone/>
            </a:pPr>
            <a:r>
              <a:rPr lang="en-GB"/>
              <a:t>Per ulteriori informazioni, seguire i link a:</a:t>
            </a:r>
            <a:endParaRPr/>
          </a:p>
          <a:p>
            <a:pPr marL="0" lvl="0" indent="0" algn="l" rtl="0">
              <a:lnSpc>
                <a:spcPct val="90000"/>
              </a:lnSpc>
              <a:spcBef>
                <a:spcPts val="827"/>
              </a:spcBef>
              <a:spcAft>
                <a:spcPts val="0"/>
              </a:spcAft>
              <a:buClr>
                <a:schemeClr val="lt1"/>
              </a:buClr>
              <a:buSzPts val="2200"/>
              <a:buNone/>
            </a:pPr>
            <a:endParaRPr/>
          </a:p>
        </p:txBody>
      </p:sp>
      <p:sp>
        <p:nvSpPr>
          <p:cNvPr id="1801" name="Google Shape;1801;p56"/>
          <p:cNvSpPr txBox="1">
            <a:spLocks noGrp="1"/>
          </p:cNvSpPr>
          <p:nvPr>
            <p:ph type="sldNum" idx="12"/>
          </p:nvPr>
        </p:nvSpPr>
        <p:spPr>
          <a:xfrm>
            <a:off x="7134555" y="10316301"/>
            <a:ext cx="357598" cy="266594"/>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56</a:t>
            </a:fld>
            <a:endParaRPr/>
          </a:p>
        </p:txBody>
      </p:sp>
      <p:pic>
        <p:nvPicPr>
          <p:cNvPr id="1802" name="Google Shape;1802;p56"/>
          <p:cNvPicPr preferRelativeResize="0"/>
          <p:nvPr/>
        </p:nvPicPr>
        <p:blipFill rotWithShape="1">
          <a:blip r:embed="rId3">
            <a:alphaModFix/>
          </a:blip>
          <a:srcRect/>
          <a:stretch/>
        </p:blipFill>
        <p:spPr>
          <a:xfrm>
            <a:off x="2508710" y="5397147"/>
            <a:ext cx="2542252" cy="1209166"/>
          </a:xfrm>
          <a:prstGeom prst="rect">
            <a:avLst/>
          </a:prstGeom>
          <a:noFill/>
          <a:ln>
            <a:noFill/>
          </a:ln>
        </p:spPr>
      </p:pic>
      <p:pic>
        <p:nvPicPr>
          <p:cNvPr id="1803" name="Google Shape;1803;p56"/>
          <p:cNvPicPr preferRelativeResize="0"/>
          <p:nvPr/>
        </p:nvPicPr>
        <p:blipFill rotWithShape="1">
          <a:blip r:embed="rId4">
            <a:alphaModFix/>
          </a:blip>
          <a:srcRect/>
          <a:stretch/>
        </p:blipFill>
        <p:spPr>
          <a:xfrm>
            <a:off x="5283704" y="5568637"/>
            <a:ext cx="2167277" cy="866186"/>
          </a:xfrm>
          <a:prstGeom prst="rect">
            <a:avLst/>
          </a:prstGeom>
          <a:noFill/>
          <a:ln>
            <a:noFill/>
          </a:ln>
        </p:spPr>
      </p:pic>
      <p:pic>
        <p:nvPicPr>
          <p:cNvPr id="1804" name="Google Shape;1804;p56"/>
          <p:cNvPicPr preferRelativeResize="0"/>
          <p:nvPr/>
        </p:nvPicPr>
        <p:blipFill rotWithShape="1">
          <a:blip r:embed="rId5">
            <a:alphaModFix/>
          </a:blip>
          <a:srcRect/>
          <a:stretch/>
        </p:blipFill>
        <p:spPr>
          <a:xfrm>
            <a:off x="5406121" y="4495796"/>
            <a:ext cx="1802636" cy="591172"/>
          </a:xfrm>
          <a:prstGeom prst="rect">
            <a:avLst/>
          </a:prstGeom>
          <a:noFill/>
          <a:ln>
            <a:noFill/>
          </a:ln>
        </p:spPr>
      </p:pic>
      <p:pic>
        <p:nvPicPr>
          <p:cNvPr id="1805" name="Google Shape;1805;p56"/>
          <p:cNvPicPr preferRelativeResize="0"/>
          <p:nvPr/>
        </p:nvPicPr>
        <p:blipFill rotWithShape="1">
          <a:blip r:embed="rId6">
            <a:alphaModFix/>
          </a:blip>
          <a:srcRect/>
          <a:stretch/>
        </p:blipFill>
        <p:spPr>
          <a:xfrm>
            <a:off x="323570" y="5415813"/>
            <a:ext cx="1611710" cy="1055426"/>
          </a:xfrm>
          <a:prstGeom prst="rect">
            <a:avLst/>
          </a:prstGeom>
          <a:noFill/>
          <a:ln>
            <a:noFill/>
          </a:ln>
        </p:spPr>
      </p:pic>
      <p:pic>
        <p:nvPicPr>
          <p:cNvPr id="1806" name="Google Shape;1806;p56"/>
          <p:cNvPicPr preferRelativeResize="0"/>
          <p:nvPr/>
        </p:nvPicPr>
        <p:blipFill rotWithShape="1">
          <a:blip r:embed="rId7">
            <a:alphaModFix/>
          </a:blip>
          <a:srcRect/>
          <a:stretch/>
        </p:blipFill>
        <p:spPr>
          <a:xfrm>
            <a:off x="2978035" y="2438425"/>
            <a:ext cx="1603602" cy="1493310"/>
          </a:xfrm>
          <a:prstGeom prst="rect">
            <a:avLst/>
          </a:prstGeom>
          <a:noFill/>
          <a:ln>
            <a:noFill/>
          </a:ln>
        </p:spPr>
      </p:pic>
      <p:pic>
        <p:nvPicPr>
          <p:cNvPr id="1807" name="Google Shape;1807;p56"/>
          <p:cNvPicPr preferRelativeResize="0"/>
          <p:nvPr/>
        </p:nvPicPr>
        <p:blipFill rotWithShape="1">
          <a:blip r:embed="rId8">
            <a:alphaModFix/>
          </a:blip>
          <a:srcRect/>
          <a:stretch/>
        </p:blipFill>
        <p:spPr>
          <a:xfrm>
            <a:off x="171532" y="4434150"/>
            <a:ext cx="2167276" cy="676738"/>
          </a:xfrm>
          <a:prstGeom prst="rect">
            <a:avLst/>
          </a:prstGeom>
          <a:noFill/>
          <a:ln>
            <a:noFill/>
          </a:ln>
        </p:spPr>
      </p:pic>
      <p:pic>
        <p:nvPicPr>
          <p:cNvPr id="1808" name="Google Shape;1808;p56"/>
          <p:cNvPicPr preferRelativeResize="0"/>
          <p:nvPr/>
        </p:nvPicPr>
        <p:blipFill rotWithShape="1">
          <a:blip r:embed="rId9">
            <a:alphaModFix/>
          </a:blip>
          <a:srcRect/>
          <a:stretch/>
        </p:blipFill>
        <p:spPr>
          <a:xfrm>
            <a:off x="3075488" y="4220619"/>
            <a:ext cx="1408697" cy="866349"/>
          </a:xfrm>
          <a:prstGeom prst="rect">
            <a:avLst/>
          </a:prstGeom>
          <a:noFill/>
          <a:ln>
            <a:noFill/>
          </a:ln>
        </p:spPr>
      </p:pic>
      <p:pic>
        <p:nvPicPr>
          <p:cNvPr id="1809" name="Google Shape;1809;p56"/>
          <p:cNvPicPr preferRelativeResize="0"/>
          <p:nvPr/>
        </p:nvPicPr>
        <p:blipFill rotWithShape="1">
          <a:blip r:embed="rId10">
            <a:alphaModFix/>
          </a:blip>
          <a:srcRect l="596" t="13264" r="-595" b="8611"/>
          <a:stretch/>
        </p:blipFill>
        <p:spPr>
          <a:xfrm>
            <a:off x="0" y="6760123"/>
            <a:ext cx="7586971" cy="3942568"/>
          </a:xfrm>
          <a:prstGeom prst="rect">
            <a:avLst/>
          </a:prstGeom>
          <a:noFill/>
          <a:ln>
            <a:noFill/>
          </a:ln>
        </p:spPr>
      </p:pic>
      <p:pic>
        <p:nvPicPr>
          <p:cNvPr id="1810" name="Google Shape;1810;p56"/>
          <p:cNvPicPr preferRelativeResize="0"/>
          <p:nvPr/>
        </p:nvPicPr>
        <p:blipFill rotWithShape="1">
          <a:blip r:embed="rId11">
            <a:alphaModFix/>
          </a:blip>
          <a:srcRect l="8912" t="77879" r="4724" b="-4081"/>
          <a:stretch/>
        </p:blipFill>
        <p:spPr>
          <a:xfrm>
            <a:off x="497602" y="811538"/>
            <a:ext cx="664762" cy="649586"/>
          </a:xfrm>
          <a:prstGeom prst="ellipse">
            <a:avLst/>
          </a:prstGeom>
          <a:noFill/>
          <a:ln>
            <a:noFill/>
          </a:ln>
        </p:spPr>
      </p:pic>
      <p:pic>
        <p:nvPicPr>
          <p:cNvPr id="1811" name="Google Shape;1811;p56"/>
          <p:cNvPicPr preferRelativeResize="0"/>
          <p:nvPr/>
        </p:nvPicPr>
        <p:blipFill rotWithShape="1">
          <a:blip r:embed="rId12">
            <a:alphaModFix/>
          </a:blip>
          <a:srcRect l="12082" t="11935" r="59586" b="26370"/>
          <a:stretch/>
        </p:blipFill>
        <p:spPr>
          <a:xfrm>
            <a:off x="661245" y="1642703"/>
            <a:ext cx="305143" cy="400381"/>
          </a:xfrm>
          <a:prstGeom prst="rect">
            <a:avLst/>
          </a:prstGeom>
          <a:noFill/>
          <a:ln>
            <a:noFill/>
          </a:ln>
        </p:spPr>
      </p:pic>
      <p:sp>
        <p:nvSpPr>
          <p:cNvPr id="1812" name="Google Shape;1812;p56"/>
          <p:cNvSpPr txBox="1"/>
          <p:nvPr/>
        </p:nvSpPr>
        <p:spPr>
          <a:xfrm>
            <a:off x="1069566" y="876006"/>
            <a:ext cx="256577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lt1"/>
                </a:solidFill>
                <a:latin typeface="Calibri"/>
                <a:ea typeface="Calibri"/>
                <a:cs typeface="Calibri"/>
                <a:sym typeface="Calibri"/>
              </a:rPr>
              <a:t>www.csi-project.eu</a:t>
            </a:r>
            <a:endParaRPr/>
          </a:p>
        </p:txBody>
      </p:sp>
      <p:sp>
        <p:nvSpPr>
          <p:cNvPr id="1813" name="Google Shape;1813;p56"/>
          <p:cNvSpPr txBox="1"/>
          <p:nvPr/>
        </p:nvSpPr>
        <p:spPr>
          <a:xfrm>
            <a:off x="1055918" y="1647063"/>
            <a:ext cx="379054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lt1"/>
                </a:solidFill>
                <a:latin typeface="Calibri"/>
                <a:ea typeface="Calibri"/>
                <a:cs typeface="Calibri"/>
                <a:sym typeface="Calibri"/>
              </a:rPr>
              <a:t>www.facebook.com/csieuproject</a:t>
            </a:r>
            <a:endParaRPr/>
          </a:p>
        </p:txBody>
      </p:sp>
      <p:sp>
        <p:nvSpPr>
          <p:cNvPr id="1814" name="Google Shape;1814;p56"/>
          <p:cNvSpPr/>
          <p:nvPr/>
        </p:nvSpPr>
        <p:spPr>
          <a:xfrm>
            <a:off x="563768" y="1579648"/>
            <a:ext cx="477838" cy="466929"/>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6"/>
          <p:cNvSpPr txBox="1">
            <a:spLocks noGrp="1"/>
          </p:cNvSpPr>
          <p:nvPr>
            <p:ph type="body" idx="1"/>
          </p:nvPr>
        </p:nvSpPr>
        <p:spPr>
          <a:xfrm>
            <a:off x="959692" y="5175443"/>
            <a:ext cx="1404531" cy="905122"/>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3389CA"/>
              </a:buClr>
              <a:buSzPts val="1300"/>
              <a:buNone/>
            </a:pPr>
            <a:r>
              <a:rPr lang="en-GB" dirty="0"/>
              <a:t>PRESENTAZIONE</a:t>
            </a:r>
            <a:endParaRPr dirty="0"/>
          </a:p>
        </p:txBody>
      </p:sp>
      <p:sp>
        <p:nvSpPr>
          <p:cNvPr id="292" name="Google Shape;292;p6"/>
          <p:cNvSpPr txBox="1">
            <a:spLocks noGrp="1"/>
          </p:cNvSpPr>
          <p:nvPr>
            <p:ph type="body" idx="2"/>
          </p:nvPr>
        </p:nvSpPr>
        <p:spPr>
          <a:xfrm>
            <a:off x="3059645" y="5172383"/>
            <a:ext cx="1404531" cy="905122"/>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3389CA"/>
              </a:buClr>
              <a:buSzPts val="1300"/>
              <a:buNone/>
            </a:pPr>
            <a:r>
              <a:rPr lang="en-GB"/>
              <a:t>TECNOLOGIE SOCIALI</a:t>
            </a:r>
            <a:endParaRPr/>
          </a:p>
        </p:txBody>
      </p:sp>
      <p:sp>
        <p:nvSpPr>
          <p:cNvPr id="293" name="Google Shape;293;p6"/>
          <p:cNvSpPr txBox="1">
            <a:spLocks noGrp="1"/>
          </p:cNvSpPr>
          <p:nvPr>
            <p:ph type="body" idx="3"/>
          </p:nvPr>
        </p:nvSpPr>
        <p:spPr>
          <a:xfrm>
            <a:off x="937232" y="7808829"/>
            <a:ext cx="1404531" cy="905122"/>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3389CA"/>
              </a:buClr>
              <a:buSzPts val="1300"/>
              <a:buNone/>
            </a:pPr>
            <a:r>
              <a:rPr lang="en-GB"/>
              <a:t>STRUMENTI DI CROWD SOURCING</a:t>
            </a:r>
            <a:endParaRPr/>
          </a:p>
        </p:txBody>
      </p:sp>
      <p:sp>
        <p:nvSpPr>
          <p:cNvPr id="294" name="Google Shape;294;p6"/>
          <p:cNvSpPr txBox="1">
            <a:spLocks noGrp="1"/>
          </p:cNvSpPr>
          <p:nvPr>
            <p:ph type="body" idx="4"/>
          </p:nvPr>
        </p:nvSpPr>
        <p:spPr>
          <a:xfrm>
            <a:off x="720967" y="806671"/>
            <a:ext cx="5857617" cy="6345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en-GB" dirty="0"/>
              <a:t>PANORAMICA DEL TOOLKIT </a:t>
            </a:r>
            <a:endParaRPr dirty="0"/>
          </a:p>
        </p:txBody>
      </p:sp>
      <p:sp>
        <p:nvSpPr>
          <p:cNvPr id="295" name="Google Shape;295;p6"/>
          <p:cNvSpPr txBox="1">
            <a:spLocks noGrp="1"/>
          </p:cNvSpPr>
          <p:nvPr>
            <p:ph type="body" idx="5"/>
          </p:nvPr>
        </p:nvSpPr>
        <p:spPr>
          <a:xfrm>
            <a:off x="735594" y="5771585"/>
            <a:ext cx="1852726" cy="1498330"/>
          </a:xfrm>
          <a:prstGeom prst="rect">
            <a:avLst/>
          </a:prstGeom>
          <a:noFill/>
          <a:ln>
            <a:noFill/>
          </a:ln>
        </p:spPr>
        <p:txBody>
          <a:bodyPr spcFirstLastPara="1" wrap="square" lIns="91425" tIns="45700" rIns="91425" bIns="45700" anchor="t" anchorCtr="0">
            <a:normAutofit/>
          </a:bodyPr>
          <a:lstStyle/>
          <a:p>
            <a:pPr marL="0" lvl="0" indent="0" algn="ctr" rtl="0">
              <a:lnSpc>
                <a:spcPct val="107090"/>
              </a:lnSpc>
              <a:spcBef>
                <a:spcPts val="0"/>
              </a:spcBef>
              <a:spcAft>
                <a:spcPts val="0"/>
              </a:spcAft>
              <a:buClr>
                <a:srgbClr val="58595B"/>
              </a:buClr>
              <a:buSzPts val="1100"/>
              <a:buNone/>
            </a:pPr>
            <a:r>
              <a:rPr lang="en-GB"/>
              <a:t>Questi strumenti consentono agli educatori/giovani adulti di utilizzare il potere della narrazione visiva per presentare e animare idee e concetti incorporando testo, video e grafica.</a:t>
            </a:r>
            <a:endParaRPr/>
          </a:p>
        </p:txBody>
      </p:sp>
      <p:sp>
        <p:nvSpPr>
          <p:cNvPr id="296" name="Google Shape;296;p6"/>
          <p:cNvSpPr txBox="1">
            <a:spLocks noGrp="1"/>
          </p:cNvSpPr>
          <p:nvPr>
            <p:ph type="body" idx="6"/>
          </p:nvPr>
        </p:nvSpPr>
        <p:spPr>
          <a:xfrm>
            <a:off x="5045684" y="8531473"/>
            <a:ext cx="1852726" cy="1280076"/>
          </a:xfrm>
          <a:prstGeom prst="rect">
            <a:avLst/>
          </a:prstGeom>
          <a:noFill/>
          <a:ln>
            <a:noFill/>
          </a:ln>
        </p:spPr>
        <p:txBody>
          <a:bodyPr spcFirstLastPara="1" wrap="square" lIns="91425" tIns="45700" rIns="91425" bIns="45700" anchor="t" anchorCtr="0">
            <a:normAutofit/>
          </a:bodyPr>
          <a:lstStyle/>
          <a:p>
            <a:pPr marL="0" lvl="0" indent="0" algn="ctr" rtl="0">
              <a:lnSpc>
                <a:spcPct val="107090"/>
              </a:lnSpc>
              <a:spcBef>
                <a:spcPts val="0"/>
              </a:spcBef>
              <a:spcAft>
                <a:spcPts val="0"/>
              </a:spcAft>
              <a:buClr>
                <a:srgbClr val="58595B"/>
              </a:buClr>
              <a:buSzPts val="1100"/>
              <a:buNone/>
            </a:pPr>
            <a:r>
              <a:rPr lang="en-GB"/>
              <a:t>Questi strumenti consentono ai giovani adulti di informare (informarsi), persuadere, fornire accesso o essere coinvolti in questioni civiche/democratiche.</a:t>
            </a:r>
            <a:endParaRPr/>
          </a:p>
        </p:txBody>
      </p:sp>
      <p:sp>
        <p:nvSpPr>
          <p:cNvPr id="297" name="Google Shape;297;p6"/>
          <p:cNvSpPr txBox="1">
            <a:spLocks noGrp="1"/>
          </p:cNvSpPr>
          <p:nvPr>
            <p:ph type="body" idx="7"/>
          </p:nvPr>
        </p:nvSpPr>
        <p:spPr>
          <a:xfrm>
            <a:off x="735607" y="8468902"/>
            <a:ext cx="1852800" cy="1405200"/>
          </a:xfrm>
          <a:prstGeom prst="rect">
            <a:avLst/>
          </a:prstGeom>
          <a:noFill/>
          <a:ln>
            <a:noFill/>
          </a:ln>
        </p:spPr>
        <p:txBody>
          <a:bodyPr spcFirstLastPara="1" wrap="square" lIns="91425" tIns="45700" rIns="91425" bIns="45700" anchor="t" anchorCtr="0">
            <a:normAutofit/>
          </a:bodyPr>
          <a:lstStyle/>
          <a:p>
            <a:pPr marL="0" lvl="0" indent="0" algn="ctr" rtl="0">
              <a:lnSpc>
                <a:spcPct val="107090"/>
              </a:lnSpc>
              <a:spcBef>
                <a:spcPts val="0"/>
              </a:spcBef>
              <a:spcAft>
                <a:spcPts val="0"/>
              </a:spcAft>
              <a:buClr>
                <a:srgbClr val="58595B"/>
              </a:buClr>
              <a:buSzPts val="1100"/>
              <a:buNone/>
            </a:pPr>
            <a:r>
              <a:rPr lang="en-GB"/>
              <a:t>Questi strumenti consentono ai giovani adulti/educatori di cercare conoscenze, fondi o servizi da un ampio gruppo di persone online per la loro attività di innovazione sociale culturale.</a:t>
            </a:r>
            <a:endParaRPr/>
          </a:p>
          <a:p>
            <a:pPr marL="0" lvl="0" indent="0" algn="ctr" rtl="0">
              <a:lnSpc>
                <a:spcPct val="107090"/>
              </a:lnSpc>
              <a:spcBef>
                <a:spcPts val="827"/>
              </a:spcBef>
              <a:spcAft>
                <a:spcPts val="0"/>
              </a:spcAft>
              <a:buClr>
                <a:srgbClr val="58595B"/>
              </a:buClr>
              <a:buSzPts val="1100"/>
              <a:buNone/>
            </a:pPr>
            <a:endParaRPr/>
          </a:p>
        </p:txBody>
      </p:sp>
      <p:sp>
        <p:nvSpPr>
          <p:cNvPr id="298" name="Google Shape;298;p6"/>
          <p:cNvSpPr txBox="1">
            <a:spLocks noGrp="1"/>
          </p:cNvSpPr>
          <p:nvPr>
            <p:ph type="body" idx="8"/>
          </p:nvPr>
        </p:nvSpPr>
        <p:spPr>
          <a:xfrm>
            <a:off x="5230753" y="7891530"/>
            <a:ext cx="1404531" cy="905122"/>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3389CA"/>
              </a:buClr>
              <a:buSzPts val="1300"/>
              <a:buNone/>
            </a:pPr>
            <a:r>
              <a:rPr lang="en-GB"/>
              <a:t>STRUMENTI CIVICI DI QUALITÀ</a:t>
            </a:r>
            <a:endParaRPr/>
          </a:p>
        </p:txBody>
      </p:sp>
      <p:sp>
        <p:nvSpPr>
          <p:cNvPr id="299" name="Google Shape;299;p6"/>
          <p:cNvSpPr txBox="1">
            <a:spLocks noGrp="1"/>
          </p:cNvSpPr>
          <p:nvPr>
            <p:ph type="body" idx="9"/>
          </p:nvPr>
        </p:nvSpPr>
        <p:spPr>
          <a:xfrm>
            <a:off x="5111650" y="5172388"/>
            <a:ext cx="1505400" cy="9051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rgbClr val="3389CA"/>
              </a:buClr>
              <a:buSzPts val="1300"/>
              <a:buNone/>
            </a:pPr>
            <a:r>
              <a:rPr lang="en-GB"/>
              <a:t>STRUMENTI DI COLLABORAZIONE</a:t>
            </a:r>
            <a:endParaRPr/>
          </a:p>
        </p:txBody>
      </p:sp>
      <p:sp>
        <p:nvSpPr>
          <p:cNvPr id="300" name="Google Shape;300;p6"/>
          <p:cNvSpPr txBox="1">
            <a:spLocks noGrp="1"/>
          </p:cNvSpPr>
          <p:nvPr>
            <p:ph type="body" idx="13"/>
          </p:nvPr>
        </p:nvSpPr>
        <p:spPr>
          <a:xfrm>
            <a:off x="3085724" y="7896485"/>
            <a:ext cx="1404531" cy="905122"/>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dk1"/>
              </a:buClr>
              <a:buSzPct val="84615"/>
              <a:buFont typeface="Arial"/>
              <a:buNone/>
            </a:pPr>
            <a:r>
              <a:rPr lang="en-GB"/>
              <a:t>STRUMENTI CULTURALI</a:t>
            </a:r>
            <a:endParaRPr/>
          </a:p>
          <a:p>
            <a:pPr marL="0" lvl="0" indent="0" algn="ctr" rtl="0">
              <a:spcBef>
                <a:spcPts val="0"/>
              </a:spcBef>
              <a:spcAft>
                <a:spcPts val="0"/>
              </a:spcAft>
              <a:buClr>
                <a:schemeClr val="dk1"/>
              </a:buClr>
              <a:buSzPct val="84615"/>
              <a:buFont typeface="Arial"/>
              <a:buNone/>
            </a:pPr>
            <a:endParaRPr/>
          </a:p>
          <a:p>
            <a:pPr marL="0" lvl="0" indent="0" algn="ctr" rtl="0">
              <a:spcBef>
                <a:spcPts val="0"/>
              </a:spcBef>
              <a:spcAft>
                <a:spcPts val="0"/>
              </a:spcAft>
              <a:buClr>
                <a:srgbClr val="3389CA"/>
              </a:buClr>
              <a:buSzPct val="100000"/>
              <a:buNone/>
            </a:pPr>
            <a:endParaRPr/>
          </a:p>
          <a:p>
            <a:pPr marL="0" lvl="0" indent="0" algn="ctr" rtl="0">
              <a:spcBef>
                <a:spcPts val="0"/>
              </a:spcBef>
              <a:spcAft>
                <a:spcPts val="0"/>
              </a:spcAft>
              <a:buClr>
                <a:srgbClr val="3389CA"/>
              </a:buClr>
              <a:buSzPct val="100000"/>
              <a:buNone/>
            </a:pPr>
            <a:endParaRPr/>
          </a:p>
          <a:p>
            <a:pPr marL="0" lvl="0" indent="0" algn="ctr" rtl="0">
              <a:lnSpc>
                <a:spcPct val="100000"/>
              </a:lnSpc>
              <a:spcBef>
                <a:spcPts val="0"/>
              </a:spcBef>
              <a:spcAft>
                <a:spcPts val="0"/>
              </a:spcAft>
              <a:buClr>
                <a:srgbClr val="3389CA"/>
              </a:buClr>
              <a:buSzPct val="100000"/>
              <a:buNone/>
            </a:pPr>
            <a:endParaRPr/>
          </a:p>
        </p:txBody>
      </p:sp>
      <p:sp>
        <p:nvSpPr>
          <p:cNvPr id="301" name="Google Shape;301;p6"/>
          <p:cNvSpPr txBox="1">
            <a:spLocks noGrp="1"/>
          </p:cNvSpPr>
          <p:nvPr>
            <p:ph type="body" idx="14"/>
          </p:nvPr>
        </p:nvSpPr>
        <p:spPr>
          <a:xfrm>
            <a:off x="2923619" y="5805387"/>
            <a:ext cx="1852726" cy="1464528"/>
          </a:xfrm>
          <a:prstGeom prst="rect">
            <a:avLst/>
          </a:prstGeom>
          <a:noFill/>
          <a:ln>
            <a:noFill/>
          </a:ln>
        </p:spPr>
        <p:txBody>
          <a:bodyPr spcFirstLastPara="1" wrap="square" lIns="91425" tIns="45700" rIns="91425" bIns="45700" anchor="t" anchorCtr="0">
            <a:normAutofit fontScale="92500"/>
          </a:bodyPr>
          <a:lstStyle/>
          <a:p>
            <a:pPr marL="0" lvl="0" indent="0" algn="ctr" rtl="0">
              <a:lnSpc>
                <a:spcPct val="107090"/>
              </a:lnSpc>
              <a:spcBef>
                <a:spcPts val="0"/>
              </a:spcBef>
              <a:spcAft>
                <a:spcPts val="0"/>
              </a:spcAft>
              <a:buClr>
                <a:srgbClr val="58595B"/>
              </a:buClr>
              <a:buSzPts val="1100"/>
              <a:buNone/>
            </a:pPr>
            <a:r>
              <a:rPr lang="en-GB"/>
              <a:t>Questi strumenti consentono ai giovani adulti di discutere di idee o questioni riguardanti l'innovazione sociale con coetanei, educatori e pubblico. Forniscono un percorso per la creazione di reti ad ampio raggio.</a:t>
            </a:r>
            <a:endParaRPr/>
          </a:p>
        </p:txBody>
      </p:sp>
      <p:sp>
        <p:nvSpPr>
          <p:cNvPr id="302" name="Google Shape;302;p6"/>
          <p:cNvSpPr txBox="1">
            <a:spLocks noGrp="1"/>
          </p:cNvSpPr>
          <p:nvPr>
            <p:ph type="body" idx="15"/>
          </p:nvPr>
        </p:nvSpPr>
        <p:spPr>
          <a:xfrm>
            <a:off x="4932086" y="5817770"/>
            <a:ext cx="1852726" cy="1369909"/>
          </a:xfrm>
          <a:prstGeom prst="rect">
            <a:avLst/>
          </a:prstGeom>
          <a:noFill/>
          <a:ln>
            <a:noFill/>
          </a:ln>
        </p:spPr>
        <p:txBody>
          <a:bodyPr spcFirstLastPara="1" wrap="square" lIns="91425" tIns="45700" rIns="91425" bIns="45700" anchor="t" anchorCtr="0">
            <a:normAutofit/>
          </a:bodyPr>
          <a:lstStyle/>
          <a:p>
            <a:pPr marL="0" lvl="0" indent="0" algn="ctr" rtl="0">
              <a:lnSpc>
                <a:spcPct val="107090"/>
              </a:lnSpc>
              <a:spcBef>
                <a:spcPts val="0"/>
              </a:spcBef>
              <a:spcAft>
                <a:spcPts val="0"/>
              </a:spcAft>
              <a:buClr>
                <a:srgbClr val="58595B"/>
              </a:buClr>
              <a:buSzPts val="1100"/>
              <a:buNone/>
            </a:pPr>
            <a:r>
              <a:rPr lang="en-GB"/>
              <a:t>Questi strumenti consentono alle persone coinvolte in un compito comune di collaborare, condividere e co-autorizzare file digitali attraverso il cloud computing.</a:t>
            </a:r>
            <a:endParaRPr/>
          </a:p>
          <a:p>
            <a:pPr marL="0" lvl="0" indent="0" algn="ctr" rtl="0">
              <a:lnSpc>
                <a:spcPct val="107090"/>
              </a:lnSpc>
              <a:spcBef>
                <a:spcPts val="827"/>
              </a:spcBef>
              <a:spcAft>
                <a:spcPts val="0"/>
              </a:spcAft>
              <a:buClr>
                <a:srgbClr val="58595B"/>
              </a:buClr>
              <a:buSzPts val="1100"/>
              <a:buNone/>
            </a:pPr>
            <a:endParaRPr/>
          </a:p>
        </p:txBody>
      </p:sp>
      <p:sp>
        <p:nvSpPr>
          <p:cNvPr id="303" name="Google Shape;303;p6"/>
          <p:cNvSpPr txBox="1">
            <a:spLocks noGrp="1"/>
          </p:cNvSpPr>
          <p:nvPr>
            <p:ph type="body" idx="16"/>
          </p:nvPr>
        </p:nvSpPr>
        <p:spPr>
          <a:xfrm>
            <a:off x="2854887" y="8411603"/>
            <a:ext cx="1852726" cy="1195826"/>
          </a:xfrm>
          <a:prstGeom prst="rect">
            <a:avLst/>
          </a:prstGeom>
          <a:noFill/>
          <a:ln>
            <a:noFill/>
          </a:ln>
        </p:spPr>
        <p:txBody>
          <a:bodyPr spcFirstLastPara="1" wrap="square" lIns="91425" tIns="45700" rIns="91425" bIns="45700" anchor="t" anchorCtr="0">
            <a:noAutofit/>
          </a:bodyPr>
          <a:lstStyle/>
          <a:p>
            <a:pPr marL="0" lvl="0" indent="0" algn="ctr" rtl="0">
              <a:lnSpc>
                <a:spcPct val="107090"/>
              </a:lnSpc>
              <a:spcBef>
                <a:spcPts val="0"/>
              </a:spcBef>
              <a:spcAft>
                <a:spcPts val="0"/>
              </a:spcAft>
              <a:buClr>
                <a:schemeClr val="dk1"/>
              </a:buClr>
              <a:buSzPts val="1100"/>
              <a:buFont typeface="Arial"/>
              <a:buNone/>
            </a:pPr>
            <a:r>
              <a:rPr lang="en-GB"/>
              <a:t>Questi strumenti permettono ai giovani di interessarsi alla cultura e all'arte e forniscono spunti per problemi di innovazione sociale culturale e opportunità di coinvolgimento.</a:t>
            </a:r>
            <a:endParaRPr/>
          </a:p>
          <a:p>
            <a:pPr marL="0" lvl="0" indent="0" algn="ctr" rtl="0">
              <a:lnSpc>
                <a:spcPct val="107090"/>
              </a:lnSpc>
              <a:spcBef>
                <a:spcPts val="0"/>
              </a:spcBef>
              <a:spcAft>
                <a:spcPts val="0"/>
              </a:spcAft>
              <a:buClr>
                <a:schemeClr val="dk1"/>
              </a:buClr>
              <a:buSzPts val="1100"/>
              <a:buFont typeface="Arial"/>
              <a:buNone/>
            </a:pPr>
            <a:endParaRPr/>
          </a:p>
          <a:p>
            <a:pPr marL="0" lvl="0" indent="0" algn="ctr" rtl="0">
              <a:lnSpc>
                <a:spcPct val="107090"/>
              </a:lnSpc>
              <a:spcBef>
                <a:spcPts val="0"/>
              </a:spcBef>
              <a:spcAft>
                <a:spcPts val="0"/>
              </a:spcAft>
              <a:buClr>
                <a:srgbClr val="58595B"/>
              </a:buClr>
              <a:buSzPts val="1100"/>
              <a:buNone/>
            </a:pPr>
            <a:endParaRPr/>
          </a:p>
          <a:p>
            <a:pPr marL="0" lvl="0" indent="0" algn="ctr" rtl="0">
              <a:lnSpc>
                <a:spcPct val="107090"/>
              </a:lnSpc>
              <a:spcBef>
                <a:spcPts val="827"/>
              </a:spcBef>
              <a:spcAft>
                <a:spcPts val="0"/>
              </a:spcAft>
              <a:buClr>
                <a:srgbClr val="58595B"/>
              </a:buClr>
              <a:buSzPts val="1100"/>
              <a:buNone/>
            </a:pPr>
            <a:endParaRPr/>
          </a:p>
        </p:txBody>
      </p:sp>
      <p:sp>
        <p:nvSpPr>
          <p:cNvPr id="304" name="Google Shape;304;p6"/>
          <p:cNvSpPr txBox="1">
            <a:spLocks noGrp="1"/>
          </p:cNvSpPr>
          <p:nvPr>
            <p:ph type="body" idx="17"/>
          </p:nvPr>
        </p:nvSpPr>
        <p:spPr>
          <a:xfrm>
            <a:off x="326465" y="2130922"/>
            <a:ext cx="6714898" cy="2057889"/>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1100"/>
              <a:buFont typeface="Arial"/>
              <a:buNone/>
            </a:pPr>
            <a:r>
              <a:rPr lang="en-GB" sz="1200" dirty="0"/>
              <a:t>La </a:t>
            </a:r>
            <a:r>
              <a:rPr lang="en-GB" sz="1200" dirty="0" err="1"/>
              <a:t>cassetta</a:t>
            </a:r>
            <a:r>
              <a:rPr lang="en-GB" sz="1200" dirty="0"/>
              <a:t> </a:t>
            </a:r>
            <a:r>
              <a:rPr lang="en-GB" sz="1200" dirty="0" err="1"/>
              <a:t>degli</a:t>
            </a:r>
            <a:r>
              <a:rPr lang="en-GB" sz="1200" dirty="0"/>
              <a:t> </a:t>
            </a:r>
            <a:r>
              <a:rPr lang="en-GB" sz="1200" dirty="0" err="1"/>
              <a:t>attrezzi</a:t>
            </a:r>
            <a:r>
              <a:rPr lang="en-GB" sz="1200" dirty="0"/>
              <a:t> è </a:t>
            </a:r>
            <a:r>
              <a:rPr lang="en-GB" sz="1200" dirty="0" err="1"/>
              <a:t>stata</a:t>
            </a:r>
            <a:r>
              <a:rPr lang="en-GB" sz="1200" dirty="0"/>
              <a:t> </a:t>
            </a:r>
            <a:r>
              <a:rPr lang="en-GB" sz="1200" dirty="0" err="1"/>
              <a:t>concepita</a:t>
            </a:r>
            <a:r>
              <a:rPr lang="en-GB" sz="1200" dirty="0"/>
              <a:t> per </a:t>
            </a:r>
            <a:r>
              <a:rPr lang="en-GB" sz="1200" dirty="0" err="1"/>
              <a:t>fornire</a:t>
            </a:r>
            <a:r>
              <a:rPr lang="en-GB" sz="1200" dirty="0"/>
              <a:t> una </a:t>
            </a:r>
            <a:r>
              <a:rPr lang="en-GB" sz="1200" dirty="0" err="1"/>
              <a:t>guida</a:t>
            </a:r>
            <a:r>
              <a:rPr lang="en-GB" sz="1200" dirty="0"/>
              <a:t> </a:t>
            </a:r>
            <a:r>
              <a:rPr lang="en-GB" sz="1200" dirty="0" err="1"/>
              <a:t>pratica</a:t>
            </a:r>
            <a:r>
              <a:rPr lang="en-GB" sz="1200" dirty="0"/>
              <a:t> e </a:t>
            </a:r>
            <a:r>
              <a:rPr lang="en-GB" sz="1200" dirty="0" err="1"/>
              <a:t>strumenti</a:t>
            </a:r>
            <a:r>
              <a:rPr lang="en-GB" sz="1200" dirty="0"/>
              <a:t> ai </a:t>
            </a:r>
            <a:r>
              <a:rPr lang="en-GB" sz="1200" dirty="0" err="1"/>
              <a:t>giovani</a:t>
            </a:r>
            <a:r>
              <a:rPr lang="en-GB" sz="1200" dirty="0"/>
              <a:t> e </a:t>
            </a:r>
            <a:r>
              <a:rPr lang="en-GB" sz="1200" dirty="0" err="1"/>
              <a:t>agli</a:t>
            </a:r>
            <a:r>
              <a:rPr lang="en-GB" sz="1200" dirty="0"/>
              <a:t> </a:t>
            </a:r>
            <a:r>
              <a:rPr lang="en-GB" sz="1200" dirty="0" err="1"/>
              <a:t>adulti</a:t>
            </a:r>
            <a:r>
              <a:rPr lang="en-GB" sz="1200" dirty="0"/>
              <a:t> </a:t>
            </a:r>
            <a:r>
              <a:rPr lang="en-GB" sz="1200" dirty="0" err="1"/>
              <a:t>che</a:t>
            </a:r>
            <a:r>
              <a:rPr lang="en-GB" sz="1200" dirty="0"/>
              <a:t> </a:t>
            </a:r>
            <a:r>
              <a:rPr lang="en-GB" sz="1200" dirty="0" err="1"/>
              <a:t>desiderano</a:t>
            </a:r>
            <a:r>
              <a:rPr lang="en-GB" sz="1200" dirty="0"/>
              <a:t> </a:t>
            </a:r>
            <a:r>
              <a:rPr lang="en-GB" sz="1200" dirty="0" err="1"/>
              <a:t>migliorare</a:t>
            </a:r>
            <a:r>
              <a:rPr lang="en-GB" sz="1200" dirty="0"/>
              <a:t> le </a:t>
            </a:r>
            <a:r>
              <a:rPr lang="en-GB" sz="1200" dirty="0" err="1"/>
              <a:t>proprie</a:t>
            </a:r>
            <a:r>
              <a:rPr lang="en-GB" sz="1200" dirty="0"/>
              <a:t> </a:t>
            </a:r>
            <a:r>
              <a:rPr lang="en-GB" sz="1200" dirty="0" err="1"/>
              <a:t>competenze</a:t>
            </a:r>
            <a:r>
              <a:rPr lang="en-GB" sz="1200" dirty="0"/>
              <a:t> </a:t>
            </a:r>
            <a:r>
              <a:rPr lang="en-GB" sz="1200" dirty="0" err="1"/>
              <a:t>digitali</a:t>
            </a:r>
            <a:r>
              <a:rPr lang="en-GB" sz="1200" dirty="0"/>
              <a:t>; la </a:t>
            </a:r>
            <a:r>
              <a:rPr lang="en-GB" sz="1200" dirty="0" err="1"/>
              <a:t>cassetta</a:t>
            </a:r>
            <a:r>
              <a:rPr lang="en-GB" sz="1200" dirty="0"/>
              <a:t> </a:t>
            </a:r>
            <a:r>
              <a:rPr lang="en-GB" sz="1200" dirty="0" err="1"/>
              <a:t>degli</a:t>
            </a:r>
            <a:r>
              <a:rPr lang="en-GB" sz="1200" dirty="0"/>
              <a:t> </a:t>
            </a:r>
            <a:r>
              <a:rPr lang="en-GB" sz="1200" dirty="0" err="1"/>
              <a:t>attrezzi</a:t>
            </a:r>
            <a:r>
              <a:rPr lang="en-GB" sz="1200" dirty="0"/>
              <a:t> </a:t>
            </a:r>
            <a:r>
              <a:rPr lang="en-GB" sz="1200" dirty="0" err="1"/>
              <a:t>guiderà</a:t>
            </a:r>
            <a:r>
              <a:rPr lang="en-GB" sz="1200" dirty="0"/>
              <a:t> </a:t>
            </a:r>
            <a:r>
              <a:rPr lang="en-GB" sz="1200" dirty="0" err="1"/>
              <a:t>anche</a:t>
            </a:r>
            <a:r>
              <a:rPr lang="en-GB" sz="1200" dirty="0"/>
              <a:t> </a:t>
            </a:r>
            <a:r>
              <a:rPr lang="en-GB" sz="1200" dirty="0" err="1"/>
              <a:t>gli</a:t>
            </a:r>
            <a:r>
              <a:rPr lang="en-GB" sz="1200" dirty="0"/>
              <a:t> </a:t>
            </a:r>
            <a:r>
              <a:rPr lang="en-GB" sz="1200" dirty="0" err="1"/>
              <a:t>educatori</a:t>
            </a:r>
            <a:r>
              <a:rPr lang="en-GB" sz="1200" dirty="0"/>
              <a:t> </a:t>
            </a:r>
            <a:r>
              <a:rPr lang="en-GB" sz="1200" dirty="0" err="1"/>
              <a:t>adulti</a:t>
            </a:r>
            <a:r>
              <a:rPr lang="en-GB" sz="1200" dirty="0"/>
              <a:t> e </a:t>
            </a:r>
            <a:r>
              <a:rPr lang="en-GB" sz="1200" dirty="0" err="1"/>
              <a:t>gli</a:t>
            </a:r>
            <a:r>
              <a:rPr lang="en-GB" sz="1200" dirty="0"/>
              <a:t> </a:t>
            </a:r>
            <a:r>
              <a:rPr lang="en-GB" sz="1200" dirty="0" err="1"/>
              <a:t>operatori</a:t>
            </a:r>
            <a:r>
              <a:rPr lang="en-GB" sz="1200" dirty="0"/>
              <a:t> </a:t>
            </a:r>
            <a:r>
              <a:rPr lang="en-GB" sz="1200" dirty="0" err="1"/>
              <a:t>giovanili</a:t>
            </a:r>
            <a:r>
              <a:rPr lang="en-GB" sz="1200" dirty="0"/>
              <a:t> </a:t>
            </a:r>
            <a:r>
              <a:rPr lang="en-GB" sz="1200" dirty="0" err="1"/>
              <a:t>che</a:t>
            </a:r>
            <a:r>
              <a:rPr lang="en-GB" sz="1200" dirty="0"/>
              <a:t> </a:t>
            </a:r>
            <a:r>
              <a:rPr lang="en-GB" sz="1200" dirty="0" err="1"/>
              <a:t>cercano</a:t>
            </a:r>
            <a:r>
              <a:rPr lang="en-GB" sz="1200" dirty="0"/>
              <a:t> di </a:t>
            </a:r>
            <a:r>
              <a:rPr lang="en-GB" sz="1200" dirty="0" err="1"/>
              <a:t>incorporare</a:t>
            </a:r>
            <a:r>
              <a:rPr lang="en-GB" sz="1200" dirty="0"/>
              <a:t> le </a:t>
            </a:r>
            <a:r>
              <a:rPr lang="en-GB" sz="1200" dirty="0" err="1"/>
              <a:t>attività</a:t>
            </a:r>
            <a:r>
              <a:rPr lang="en-GB" sz="1200" dirty="0"/>
              <a:t> di </a:t>
            </a:r>
            <a:r>
              <a:rPr lang="en-GB" sz="1200" dirty="0" err="1"/>
              <a:t>innovazione</a:t>
            </a:r>
            <a:r>
              <a:rPr lang="en-GB" sz="1200" dirty="0"/>
              <a:t> </a:t>
            </a:r>
            <a:r>
              <a:rPr lang="en-GB" sz="1200" dirty="0" err="1"/>
              <a:t>sociale</a:t>
            </a:r>
            <a:r>
              <a:rPr lang="en-GB" sz="1200" dirty="0"/>
              <a:t> </a:t>
            </a:r>
            <a:r>
              <a:rPr lang="en-GB" sz="1200" dirty="0" err="1"/>
              <a:t>basata</a:t>
            </a:r>
            <a:r>
              <a:rPr lang="en-GB" sz="1200" dirty="0"/>
              <a:t> </a:t>
            </a:r>
            <a:r>
              <a:rPr lang="en-GB" sz="1200" dirty="0" err="1"/>
              <a:t>sulla</a:t>
            </a:r>
            <a:r>
              <a:rPr lang="en-GB" sz="1200" dirty="0"/>
              <a:t> </a:t>
            </a:r>
            <a:r>
              <a:rPr lang="en-GB" sz="1200" dirty="0" err="1"/>
              <a:t>cultura</a:t>
            </a:r>
            <a:r>
              <a:rPr lang="en-GB" sz="1200" dirty="0"/>
              <a:t> </a:t>
            </a:r>
            <a:r>
              <a:rPr lang="en-GB" sz="1200" dirty="0" err="1"/>
              <a:t>nelle</a:t>
            </a:r>
            <a:r>
              <a:rPr lang="en-GB" sz="1200" dirty="0"/>
              <a:t> </a:t>
            </a:r>
            <a:r>
              <a:rPr lang="en-GB" sz="1200" dirty="0" err="1"/>
              <a:t>loro</a:t>
            </a:r>
            <a:r>
              <a:rPr lang="en-GB" sz="1200" dirty="0"/>
              <a:t> </a:t>
            </a:r>
            <a:r>
              <a:rPr lang="en-GB" sz="1200" dirty="0" err="1"/>
              <a:t>strategie</a:t>
            </a:r>
            <a:r>
              <a:rPr lang="en-GB" sz="1200" dirty="0"/>
              <a:t> di </a:t>
            </a:r>
            <a:r>
              <a:rPr lang="en-GB" sz="1200" dirty="0" err="1"/>
              <a:t>insegnamento</a:t>
            </a:r>
            <a:r>
              <a:rPr lang="en-GB" sz="1200" dirty="0"/>
              <a:t>, con </a:t>
            </a:r>
            <a:r>
              <a:rPr lang="en-GB" sz="1200" dirty="0" err="1"/>
              <a:t>un'attenzione</a:t>
            </a:r>
            <a:r>
              <a:rPr lang="en-GB" sz="1200" dirty="0"/>
              <a:t> </a:t>
            </a:r>
            <a:r>
              <a:rPr lang="en-GB" sz="1200" dirty="0" err="1"/>
              <a:t>particolare</a:t>
            </a:r>
            <a:r>
              <a:rPr lang="en-GB" sz="1200" dirty="0"/>
              <a:t> </a:t>
            </a:r>
            <a:r>
              <a:rPr lang="en-GB" sz="1200" dirty="0" err="1"/>
              <a:t>all'aumento</a:t>
            </a:r>
            <a:r>
              <a:rPr lang="en-GB" sz="1200" dirty="0"/>
              <a:t> </a:t>
            </a:r>
            <a:r>
              <a:rPr lang="en-GB" sz="1200" dirty="0" err="1"/>
              <a:t>della</a:t>
            </a:r>
            <a:r>
              <a:rPr lang="en-GB" sz="1200" dirty="0"/>
              <a:t> fiducia </a:t>
            </a:r>
            <a:r>
              <a:rPr lang="en-GB" sz="1200" dirty="0" err="1"/>
              <a:t>nell'uso</a:t>
            </a:r>
            <a:r>
              <a:rPr lang="en-GB" sz="1200" dirty="0"/>
              <a:t> </a:t>
            </a:r>
            <a:r>
              <a:rPr lang="en-GB" sz="1200" dirty="0" err="1"/>
              <a:t>degli</a:t>
            </a:r>
            <a:r>
              <a:rPr lang="en-GB" sz="1200" dirty="0"/>
              <a:t> </a:t>
            </a:r>
            <a:r>
              <a:rPr lang="en-GB" sz="1200" dirty="0" err="1"/>
              <a:t>strumenti</a:t>
            </a:r>
            <a:r>
              <a:rPr lang="en-GB" sz="1200" dirty="0"/>
              <a:t> </a:t>
            </a:r>
            <a:r>
              <a:rPr lang="en-GB" sz="1200" dirty="0" err="1"/>
              <a:t>digitali</a:t>
            </a:r>
            <a:r>
              <a:rPr lang="en-GB" sz="1200" dirty="0"/>
              <a:t> e </a:t>
            </a:r>
            <a:r>
              <a:rPr lang="en-GB" sz="1200" dirty="0" err="1"/>
              <a:t>delle</a:t>
            </a:r>
            <a:r>
              <a:rPr lang="en-GB" sz="1200" dirty="0"/>
              <a:t> app.</a:t>
            </a:r>
            <a:endParaRPr sz="1200" dirty="0"/>
          </a:p>
          <a:p>
            <a:pPr marL="0" lvl="0" indent="0" algn="just" rtl="0">
              <a:lnSpc>
                <a:spcPct val="100000"/>
              </a:lnSpc>
              <a:spcBef>
                <a:spcPts val="0"/>
              </a:spcBef>
              <a:spcAft>
                <a:spcPts val="0"/>
              </a:spcAft>
              <a:buClr>
                <a:schemeClr val="dk1"/>
              </a:buClr>
              <a:buSzPts val="1100"/>
              <a:buFont typeface="Arial"/>
              <a:buNone/>
            </a:pPr>
            <a:endParaRPr sz="1200" dirty="0"/>
          </a:p>
          <a:p>
            <a:pPr marL="0" lvl="0" indent="0" algn="just" rtl="0">
              <a:lnSpc>
                <a:spcPct val="100000"/>
              </a:lnSpc>
              <a:spcBef>
                <a:spcPts val="0"/>
              </a:spcBef>
              <a:spcAft>
                <a:spcPts val="0"/>
              </a:spcAft>
              <a:buClr>
                <a:schemeClr val="dk1"/>
              </a:buClr>
              <a:buSzPts val="1100"/>
              <a:buFont typeface="Arial"/>
              <a:buNone/>
            </a:pPr>
            <a:r>
              <a:rPr lang="en-GB" sz="1200" dirty="0"/>
              <a:t>Le </a:t>
            </a:r>
            <a:r>
              <a:rPr lang="en-GB" sz="1200" dirty="0" err="1"/>
              <a:t>opportunità</a:t>
            </a:r>
            <a:r>
              <a:rPr lang="en-GB" sz="1200" dirty="0"/>
              <a:t> di </a:t>
            </a:r>
            <a:r>
              <a:rPr lang="en-GB" sz="1200" dirty="0" err="1"/>
              <a:t>innovazione</a:t>
            </a:r>
            <a:r>
              <a:rPr lang="en-GB" sz="1200" dirty="0"/>
              <a:t> </a:t>
            </a:r>
            <a:r>
              <a:rPr lang="en-GB" sz="1200" dirty="0" err="1"/>
              <a:t>sociale</a:t>
            </a:r>
            <a:r>
              <a:rPr lang="en-GB" sz="1200" dirty="0"/>
              <a:t> </a:t>
            </a:r>
            <a:r>
              <a:rPr lang="en-GB" sz="1200" dirty="0" err="1"/>
              <a:t>culturale</a:t>
            </a:r>
            <a:r>
              <a:rPr lang="en-GB" sz="1200" dirty="0"/>
              <a:t> </a:t>
            </a:r>
            <a:r>
              <a:rPr lang="en-GB" sz="1200" dirty="0" err="1"/>
              <a:t>aumentano</a:t>
            </a:r>
            <a:r>
              <a:rPr lang="en-GB" sz="1200" dirty="0"/>
              <a:t> con </a:t>
            </a:r>
            <a:r>
              <a:rPr lang="en-GB" sz="1200" dirty="0" err="1"/>
              <a:t>l'utilizzo</a:t>
            </a:r>
            <a:r>
              <a:rPr lang="en-GB" sz="1200" dirty="0"/>
              <a:t> di </a:t>
            </a:r>
            <a:r>
              <a:rPr lang="en-GB" sz="1200" dirty="0" err="1"/>
              <a:t>strumenti</a:t>
            </a:r>
            <a:r>
              <a:rPr lang="en-GB" sz="1200" dirty="0"/>
              <a:t> </a:t>
            </a:r>
            <a:r>
              <a:rPr lang="en-GB" sz="1200" dirty="0" err="1"/>
              <a:t>digitali</a:t>
            </a:r>
            <a:r>
              <a:rPr lang="en-GB" sz="1200" dirty="0"/>
              <a:t> o app, in </a:t>
            </a:r>
            <a:r>
              <a:rPr lang="en-GB" sz="1200" dirty="0" err="1"/>
              <a:t>quanto</a:t>
            </a:r>
            <a:r>
              <a:rPr lang="en-GB" sz="1200" dirty="0"/>
              <a:t> </a:t>
            </a:r>
            <a:r>
              <a:rPr lang="en-GB" sz="1200" dirty="0" err="1"/>
              <a:t>consentono</a:t>
            </a:r>
            <a:r>
              <a:rPr lang="en-GB" sz="1200" dirty="0"/>
              <a:t> a </a:t>
            </a:r>
            <a:r>
              <a:rPr lang="en-GB" sz="1200" dirty="0" err="1"/>
              <a:t>giovani</a:t>
            </a:r>
            <a:r>
              <a:rPr lang="en-GB" sz="1200" dirty="0"/>
              <a:t> e </a:t>
            </a:r>
            <a:r>
              <a:rPr lang="en-GB" sz="1200" dirty="0" err="1"/>
              <a:t>adulti</a:t>
            </a:r>
            <a:r>
              <a:rPr lang="en-GB" sz="1200" dirty="0"/>
              <a:t> di </a:t>
            </a:r>
            <a:r>
              <a:rPr lang="en-GB" sz="1200" dirty="0" err="1"/>
              <a:t>intraprendere</a:t>
            </a:r>
            <a:r>
              <a:rPr lang="en-GB" sz="1200" dirty="0"/>
              <a:t> </a:t>
            </a:r>
            <a:r>
              <a:rPr lang="en-GB" sz="1200" dirty="0" err="1"/>
              <a:t>attività</a:t>
            </a:r>
            <a:r>
              <a:rPr lang="en-GB" sz="1200" dirty="0"/>
              <a:t> di </a:t>
            </a:r>
            <a:r>
              <a:rPr lang="en-GB" sz="1200" dirty="0" err="1"/>
              <a:t>innovazione</a:t>
            </a:r>
            <a:r>
              <a:rPr lang="en-GB" sz="1200" dirty="0"/>
              <a:t> </a:t>
            </a:r>
            <a:r>
              <a:rPr lang="en-GB" sz="1200" dirty="0" err="1"/>
              <a:t>sociale</a:t>
            </a:r>
            <a:r>
              <a:rPr lang="en-GB" sz="1200" dirty="0"/>
              <a:t> </a:t>
            </a:r>
            <a:r>
              <a:rPr lang="en-GB" sz="1200" dirty="0" err="1"/>
              <a:t>culturale</a:t>
            </a:r>
            <a:r>
              <a:rPr lang="en-GB" sz="1200" dirty="0"/>
              <a:t> </a:t>
            </a:r>
            <a:r>
              <a:rPr lang="en-GB" sz="1200" dirty="0" err="1"/>
              <a:t>che</a:t>
            </a:r>
            <a:r>
              <a:rPr lang="en-GB" sz="1200" dirty="0"/>
              <a:t> </a:t>
            </a:r>
            <a:r>
              <a:rPr lang="en-GB" sz="1200" dirty="0" err="1"/>
              <a:t>affrontano</a:t>
            </a:r>
            <a:r>
              <a:rPr lang="en-GB" sz="1200" dirty="0"/>
              <a:t> </a:t>
            </a:r>
            <a:r>
              <a:rPr lang="en-GB" sz="1200" dirty="0" err="1"/>
              <a:t>questioni</a:t>
            </a:r>
            <a:r>
              <a:rPr lang="en-GB" sz="1200" dirty="0"/>
              <a:t> </a:t>
            </a:r>
            <a:r>
              <a:rPr lang="en-GB" sz="1200" dirty="0" err="1"/>
              <a:t>sociali</a:t>
            </a:r>
            <a:r>
              <a:rPr lang="en-GB" sz="1200" dirty="0"/>
              <a:t> </a:t>
            </a:r>
            <a:r>
              <a:rPr lang="en-GB" sz="1200" dirty="0" err="1"/>
              <a:t>urgenti</a:t>
            </a:r>
            <a:r>
              <a:rPr lang="en-GB" sz="1200" dirty="0"/>
              <a:t> </a:t>
            </a:r>
            <a:r>
              <a:rPr lang="en-GB" sz="1200" dirty="0" err="1"/>
              <a:t>sentite</a:t>
            </a:r>
            <a:r>
              <a:rPr lang="en-GB" sz="1200" dirty="0"/>
              <a:t> </a:t>
            </a:r>
            <a:r>
              <a:rPr lang="en-GB" sz="1200" dirty="0" err="1"/>
              <a:t>nelle</a:t>
            </a:r>
            <a:r>
              <a:rPr lang="en-GB" sz="1200" dirty="0"/>
              <a:t> </a:t>
            </a:r>
            <a:r>
              <a:rPr lang="en-GB" sz="1200" dirty="0" err="1"/>
              <a:t>società</a:t>
            </a:r>
            <a:r>
              <a:rPr lang="en-GB" sz="1200" dirty="0"/>
              <a:t> </a:t>
            </a:r>
            <a:r>
              <a:rPr lang="en-GB" sz="1200" dirty="0" err="1"/>
              <a:t>locali</a:t>
            </a:r>
            <a:r>
              <a:rPr lang="en-GB" sz="1200" dirty="0"/>
              <a:t> e </a:t>
            </a:r>
            <a:r>
              <a:rPr lang="en-GB" sz="1200" dirty="0" err="1"/>
              <a:t>nazionali</a:t>
            </a:r>
            <a:r>
              <a:rPr lang="en-GB" sz="1200" dirty="0"/>
              <a:t>. </a:t>
            </a:r>
            <a:r>
              <a:rPr lang="en-GB" sz="1200" dirty="0" err="1"/>
              <a:t>Pertanto</a:t>
            </a:r>
            <a:r>
              <a:rPr lang="en-GB" sz="1200" dirty="0"/>
              <a:t>, </a:t>
            </a:r>
            <a:r>
              <a:rPr lang="en-GB" sz="1200" dirty="0" err="1"/>
              <a:t>abbiamo</a:t>
            </a:r>
            <a:r>
              <a:rPr lang="en-GB" sz="1200" dirty="0"/>
              <a:t> </a:t>
            </a:r>
            <a:r>
              <a:rPr lang="en-GB" sz="1200" dirty="0" err="1"/>
              <a:t>identificato</a:t>
            </a:r>
            <a:r>
              <a:rPr lang="en-GB" sz="1200" dirty="0"/>
              <a:t> 20 </a:t>
            </a:r>
            <a:r>
              <a:rPr lang="en-GB" sz="1200" dirty="0" err="1"/>
              <a:t>risorse</a:t>
            </a:r>
            <a:r>
              <a:rPr lang="en-GB" sz="1200" dirty="0"/>
              <a:t> </a:t>
            </a:r>
            <a:r>
              <a:rPr lang="en-GB" sz="1200" dirty="0" err="1"/>
              <a:t>altamente</a:t>
            </a:r>
            <a:r>
              <a:rPr lang="en-GB" sz="1200" dirty="0"/>
              <a:t> </a:t>
            </a:r>
            <a:r>
              <a:rPr lang="en-GB" sz="1200" dirty="0" err="1"/>
              <a:t>utilizzabili</a:t>
            </a:r>
            <a:r>
              <a:rPr lang="en-GB" sz="1200" dirty="0"/>
              <a:t> per </a:t>
            </a:r>
            <a:r>
              <a:rPr lang="en-GB" sz="1200" dirty="0" err="1"/>
              <a:t>offrire</a:t>
            </a:r>
            <a:r>
              <a:rPr lang="en-GB" sz="1200" dirty="0"/>
              <a:t> </a:t>
            </a:r>
            <a:r>
              <a:rPr lang="en-GB" sz="1200" dirty="0" err="1"/>
              <a:t>informazioni</a:t>
            </a:r>
            <a:r>
              <a:rPr lang="en-GB" sz="1200" dirty="0"/>
              <a:t> concise e </a:t>
            </a:r>
            <a:r>
              <a:rPr lang="en-GB" sz="1200" dirty="0" err="1"/>
              <a:t>attuabili</a:t>
            </a:r>
            <a:r>
              <a:rPr lang="en-GB" sz="1200" dirty="0"/>
              <a:t> </a:t>
            </a:r>
            <a:r>
              <a:rPr lang="en-GB" sz="1200" dirty="0" err="1"/>
              <a:t>sul</a:t>
            </a:r>
            <a:r>
              <a:rPr lang="en-GB" sz="1200" dirty="0"/>
              <a:t> </a:t>
            </a:r>
            <a:r>
              <a:rPr lang="en-GB" sz="1200" dirty="0" err="1"/>
              <a:t>loro</a:t>
            </a:r>
            <a:r>
              <a:rPr lang="en-GB" sz="1200" dirty="0"/>
              <a:t> </a:t>
            </a:r>
            <a:r>
              <a:rPr lang="en-GB" sz="1200" dirty="0" err="1"/>
              <a:t>contributo</a:t>
            </a:r>
            <a:r>
              <a:rPr lang="en-GB" sz="1200" dirty="0"/>
              <a:t> </a:t>
            </a:r>
            <a:r>
              <a:rPr lang="en-GB" sz="1200" dirty="0" err="1"/>
              <a:t>pedagogico</a:t>
            </a:r>
            <a:r>
              <a:rPr lang="en-GB" sz="1200" dirty="0"/>
              <a:t>, </a:t>
            </a:r>
            <a:r>
              <a:rPr lang="en-GB" sz="1200" dirty="0" err="1"/>
              <a:t>consentendo</a:t>
            </a:r>
            <a:r>
              <a:rPr lang="en-GB" sz="1200" dirty="0"/>
              <a:t> </a:t>
            </a:r>
            <a:r>
              <a:rPr lang="en-GB" sz="1200" dirty="0" err="1"/>
              <a:t>agli</a:t>
            </a:r>
            <a:r>
              <a:rPr lang="en-GB" sz="1200" dirty="0"/>
              <a:t> </a:t>
            </a:r>
            <a:r>
              <a:rPr lang="en-GB" sz="1200" dirty="0" err="1"/>
              <a:t>educatori</a:t>
            </a:r>
            <a:r>
              <a:rPr lang="en-GB" sz="1200" dirty="0"/>
              <a:t> di </a:t>
            </a:r>
            <a:r>
              <a:rPr lang="en-GB" sz="1200" dirty="0" err="1"/>
              <a:t>esaminare</a:t>
            </a:r>
            <a:r>
              <a:rPr lang="en-GB" sz="1200" dirty="0"/>
              <a:t> </a:t>
            </a:r>
            <a:r>
              <a:rPr lang="en-GB" sz="1200" dirty="0" err="1"/>
              <a:t>rapidamente</a:t>
            </a:r>
            <a:r>
              <a:rPr lang="en-GB" sz="1200" dirty="0"/>
              <a:t> </a:t>
            </a:r>
            <a:r>
              <a:rPr lang="en-GB" sz="1200" dirty="0" err="1"/>
              <a:t>ogni</a:t>
            </a:r>
            <a:r>
              <a:rPr lang="en-GB" sz="1200" dirty="0"/>
              <a:t> </a:t>
            </a:r>
            <a:r>
              <a:rPr lang="en-GB" sz="1200" dirty="0" err="1"/>
              <a:t>strumento</a:t>
            </a:r>
            <a:r>
              <a:rPr lang="en-GB" sz="1200" dirty="0"/>
              <a:t> e di </a:t>
            </a:r>
            <a:r>
              <a:rPr lang="en-GB" sz="1200" dirty="0" err="1"/>
              <a:t>scegliere</a:t>
            </a:r>
            <a:r>
              <a:rPr lang="en-GB" sz="1200" dirty="0"/>
              <a:t> </a:t>
            </a:r>
            <a:r>
              <a:rPr lang="en-GB" sz="1200" dirty="0" err="1"/>
              <a:t>quelli</a:t>
            </a:r>
            <a:r>
              <a:rPr lang="en-GB" sz="1200" dirty="0"/>
              <a:t> di </a:t>
            </a:r>
            <a:r>
              <a:rPr lang="en-GB" sz="1200" dirty="0" err="1"/>
              <a:t>maggiore</a:t>
            </a:r>
            <a:r>
              <a:rPr lang="en-GB" sz="1200" dirty="0"/>
              <a:t> interesse, per poi </a:t>
            </a:r>
            <a:r>
              <a:rPr lang="en-GB" sz="1200" dirty="0" err="1"/>
              <a:t>imparare</a:t>
            </a:r>
            <a:r>
              <a:rPr lang="en-GB" sz="1200" dirty="0"/>
              <a:t> </a:t>
            </a:r>
            <a:r>
              <a:rPr lang="en-GB" sz="1200" dirty="0" err="1"/>
              <a:t>rapidamente</a:t>
            </a:r>
            <a:r>
              <a:rPr lang="en-GB" sz="1200" dirty="0"/>
              <a:t> e </a:t>
            </a:r>
            <a:r>
              <a:rPr lang="en-GB" sz="1200" dirty="0" err="1"/>
              <a:t>implementare</a:t>
            </a:r>
            <a:r>
              <a:rPr lang="en-GB" sz="1200" dirty="0"/>
              <a:t> con </a:t>
            </a:r>
            <a:r>
              <a:rPr lang="en-GB" sz="1200" dirty="0" err="1"/>
              <a:t>gli</a:t>
            </a:r>
            <a:r>
              <a:rPr lang="en-GB" sz="1200" dirty="0"/>
              <a:t> </a:t>
            </a:r>
            <a:r>
              <a:rPr lang="en-GB" sz="1200" dirty="0" err="1"/>
              <a:t>studenti</a:t>
            </a:r>
            <a:r>
              <a:rPr lang="en-GB" sz="1200" dirty="0"/>
              <a:t>. Le sei </a:t>
            </a:r>
            <a:r>
              <a:rPr lang="en-GB" sz="1200" dirty="0" err="1"/>
              <a:t>categorie</a:t>
            </a:r>
            <a:r>
              <a:rPr lang="en-GB" sz="1200" dirty="0"/>
              <a:t> </a:t>
            </a:r>
            <a:r>
              <a:rPr lang="en-GB" sz="1200" dirty="0" err="1"/>
              <a:t>sono</a:t>
            </a:r>
            <a:r>
              <a:rPr lang="en-GB" sz="1200" dirty="0"/>
              <a:t>:</a:t>
            </a:r>
            <a:endParaRPr sz="1200" dirty="0"/>
          </a:p>
          <a:p>
            <a:pPr marL="0" lvl="0" indent="0" algn="just" rtl="0">
              <a:lnSpc>
                <a:spcPct val="100000"/>
              </a:lnSpc>
              <a:spcBef>
                <a:spcPts val="0"/>
              </a:spcBef>
              <a:spcAft>
                <a:spcPts val="0"/>
              </a:spcAft>
              <a:buClr>
                <a:srgbClr val="000000"/>
              </a:buClr>
              <a:buSzPts val="1200"/>
              <a:buNone/>
            </a:pPr>
            <a:endParaRPr sz="1200" dirty="0"/>
          </a:p>
          <a:p>
            <a:pPr marL="0" lvl="0" indent="0" algn="just" rtl="0">
              <a:lnSpc>
                <a:spcPct val="100000"/>
              </a:lnSpc>
              <a:spcBef>
                <a:spcPts val="0"/>
              </a:spcBef>
              <a:spcAft>
                <a:spcPts val="0"/>
              </a:spcAft>
              <a:buClr>
                <a:srgbClr val="000000"/>
              </a:buClr>
              <a:buSzPts val="1100"/>
              <a:buNone/>
            </a:pPr>
            <a:endParaRPr dirty="0"/>
          </a:p>
        </p:txBody>
      </p:sp>
      <p:sp>
        <p:nvSpPr>
          <p:cNvPr id="305" name="Google Shape;305;p6"/>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6</a:t>
            </a:fld>
            <a:endParaRPr/>
          </a:p>
        </p:txBody>
      </p:sp>
      <p:sp>
        <p:nvSpPr>
          <p:cNvPr id="306" name="Google Shape;306;p6"/>
          <p:cNvSpPr txBox="1">
            <a:spLocks noGrp="1"/>
          </p:cNvSpPr>
          <p:nvPr>
            <p:ph type="body" idx="18"/>
          </p:nvPr>
        </p:nvSpPr>
        <p:spPr>
          <a:xfrm>
            <a:off x="674366" y="4539236"/>
            <a:ext cx="624185" cy="56870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GB"/>
              <a:t>01</a:t>
            </a:r>
            <a:endParaRPr/>
          </a:p>
        </p:txBody>
      </p:sp>
      <p:sp>
        <p:nvSpPr>
          <p:cNvPr id="307" name="Google Shape;307;p6"/>
          <p:cNvSpPr txBox="1">
            <a:spLocks noGrp="1"/>
          </p:cNvSpPr>
          <p:nvPr>
            <p:ph type="body" idx="19"/>
          </p:nvPr>
        </p:nvSpPr>
        <p:spPr>
          <a:xfrm>
            <a:off x="2775216" y="4536176"/>
            <a:ext cx="624185" cy="56870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GB"/>
              <a:t>02</a:t>
            </a:r>
            <a:endParaRPr/>
          </a:p>
        </p:txBody>
      </p:sp>
      <p:sp>
        <p:nvSpPr>
          <p:cNvPr id="308" name="Google Shape;308;p6"/>
          <p:cNvSpPr txBox="1">
            <a:spLocks noGrp="1"/>
          </p:cNvSpPr>
          <p:nvPr>
            <p:ph type="body" idx="20"/>
          </p:nvPr>
        </p:nvSpPr>
        <p:spPr>
          <a:xfrm>
            <a:off x="4888394" y="4523593"/>
            <a:ext cx="624185" cy="56870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GB"/>
              <a:t>03</a:t>
            </a:r>
            <a:endParaRPr/>
          </a:p>
        </p:txBody>
      </p:sp>
      <p:sp>
        <p:nvSpPr>
          <p:cNvPr id="309" name="Google Shape;309;p6"/>
          <p:cNvSpPr txBox="1">
            <a:spLocks noGrp="1"/>
          </p:cNvSpPr>
          <p:nvPr>
            <p:ph type="body" idx="21"/>
          </p:nvPr>
        </p:nvSpPr>
        <p:spPr>
          <a:xfrm>
            <a:off x="674366" y="7192451"/>
            <a:ext cx="624185" cy="56870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GB"/>
              <a:t>04</a:t>
            </a:r>
            <a:endParaRPr/>
          </a:p>
        </p:txBody>
      </p:sp>
      <p:sp>
        <p:nvSpPr>
          <p:cNvPr id="310" name="Google Shape;310;p6"/>
          <p:cNvSpPr txBox="1">
            <a:spLocks noGrp="1"/>
          </p:cNvSpPr>
          <p:nvPr>
            <p:ph type="body" idx="22"/>
          </p:nvPr>
        </p:nvSpPr>
        <p:spPr>
          <a:xfrm>
            <a:off x="2775216" y="7189391"/>
            <a:ext cx="624185" cy="56870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GB"/>
              <a:t>05</a:t>
            </a:r>
            <a:endParaRPr/>
          </a:p>
        </p:txBody>
      </p:sp>
      <p:sp>
        <p:nvSpPr>
          <p:cNvPr id="311" name="Google Shape;311;p6"/>
          <p:cNvSpPr txBox="1">
            <a:spLocks noGrp="1"/>
          </p:cNvSpPr>
          <p:nvPr>
            <p:ph type="body" idx="23"/>
          </p:nvPr>
        </p:nvSpPr>
        <p:spPr>
          <a:xfrm>
            <a:off x="4888394" y="7176808"/>
            <a:ext cx="624185" cy="56870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GB"/>
              <a:t>06</a:t>
            </a:r>
            <a:endParaRPr/>
          </a:p>
        </p:txBody>
      </p:sp>
      <p:grpSp>
        <p:nvGrpSpPr>
          <p:cNvPr id="312" name="Google Shape;312;p6"/>
          <p:cNvGrpSpPr/>
          <p:nvPr/>
        </p:nvGrpSpPr>
        <p:grpSpPr>
          <a:xfrm>
            <a:off x="3667155" y="4725688"/>
            <a:ext cx="365654" cy="365646"/>
            <a:chOff x="1690055" y="6981235"/>
            <a:chExt cx="299677" cy="299671"/>
          </a:xfrm>
        </p:grpSpPr>
        <p:sp>
          <p:nvSpPr>
            <p:cNvPr id="313" name="Google Shape;313;p6"/>
            <p:cNvSpPr/>
            <p:nvPr/>
          </p:nvSpPr>
          <p:spPr>
            <a:xfrm>
              <a:off x="1690055" y="6981235"/>
              <a:ext cx="299677" cy="279514"/>
            </a:xfrm>
            <a:custGeom>
              <a:avLst/>
              <a:gdLst/>
              <a:ahLst/>
              <a:cxnLst/>
              <a:rect l="l" t="t" r="r" b="b"/>
              <a:pathLst>
                <a:path w="299677" h="279514" extrusionOk="0">
                  <a:moveTo>
                    <a:pt x="295857" y="201394"/>
                  </a:moveTo>
                  <a:lnTo>
                    <a:pt x="250857" y="156367"/>
                  </a:lnTo>
                  <a:cubicBezTo>
                    <a:pt x="261681" y="142026"/>
                    <a:pt x="268496" y="124878"/>
                    <a:pt x="270300" y="106827"/>
                  </a:cubicBezTo>
                  <a:cubicBezTo>
                    <a:pt x="272405" y="84664"/>
                    <a:pt x="266892" y="62401"/>
                    <a:pt x="254765" y="43949"/>
                  </a:cubicBezTo>
                  <a:cubicBezTo>
                    <a:pt x="253463" y="41943"/>
                    <a:pt x="250757" y="41342"/>
                    <a:pt x="248652" y="42746"/>
                  </a:cubicBezTo>
                  <a:cubicBezTo>
                    <a:pt x="246647" y="44050"/>
                    <a:pt x="246046" y="46757"/>
                    <a:pt x="247349" y="48863"/>
                  </a:cubicBezTo>
                  <a:cubicBezTo>
                    <a:pt x="270300" y="83762"/>
                    <a:pt x="265489" y="130594"/>
                    <a:pt x="235924" y="160178"/>
                  </a:cubicBezTo>
                  <a:cubicBezTo>
                    <a:pt x="201347" y="194776"/>
                    <a:pt x="145122" y="194776"/>
                    <a:pt x="110646" y="160178"/>
                  </a:cubicBezTo>
                  <a:cubicBezTo>
                    <a:pt x="76069" y="125580"/>
                    <a:pt x="76069" y="69321"/>
                    <a:pt x="110646" y="34823"/>
                  </a:cubicBezTo>
                  <a:cubicBezTo>
                    <a:pt x="145222" y="226"/>
                    <a:pt x="201447" y="226"/>
                    <a:pt x="235924" y="34823"/>
                  </a:cubicBezTo>
                  <a:lnTo>
                    <a:pt x="236124" y="35024"/>
                  </a:lnTo>
                  <a:cubicBezTo>
                    <a:pt x="237828" y="36729"/>
                    <a:pt x="240634" y="36729"/>
                    <a:pt x="242338" y="35024"/>
                  </a:cubicBezTo>
                  <a:cubicBezTo>
                    <a:pt x="244042" y="33319"/>
                    <a:pt x="244042" y="30511"/>
                    <a:pt x="242338" y="28806"/>
                  </a:cubicBezTo>
                  <a:lnTo>
                    <a:pt x="242037" y="28505"/>
                  </a:lnTo>
                  <a:cubicBezTo>
                    <a:pt x="204053" y="-9502"/>
                    <a:pt x="142316" y="-9502"/>
                    <a:pt x="104332" y="28505"/>
                  </a:cubicBezTo>
                  <a:cubicBezTo>
                    <a:pt x="103129" y="29709"/>
                    <a:pt x="102026" y="30912"/>
                    <a:pt x="100824" y="32116"/>
                  </a:cubicBezTo>
                  <a:lnTo>
                    <a:pt x="4410" y="32116"/>
                  </a:lnTo>
                  <a:cubicBezTo>
                    <a:pt x="2004" y="32116"/>
                    <a:pt x="0" y="34121"/>
                    <a:pt x="0" y="36528"/>
                  </a:cubicBezTo>
                  <a:lnTo>
                    <a:pt x="0" y="55983"/>
                  </a:lnTo>
                  <a:cubicBezTo>
                    <a:pt x="0" y="58390"/>
                    <a:pt x="2004" y="60396"/>
                    <a:pt x="4410" y="60396"/>
                  </a:cubicBezTo>
                  <a:cubicBezTo>
                    <a:pt x="6815" y="60396"/>
                    <a:pt x="8820" y="58390"/>
                    <a:pt x="8820" y="55983"/>
                  </a:cubicBezTo>
                  <a:lnTo>
                    <a:pt x="8820" y="40941"/>
                  </a:lnTo>
                  <a:lnTo>
                    <a:pt x="93808" y="40941"/>
                  </a:lnTo>
                  <a:cubicBezTo>
                    <a:pt x="90501" y="45654"/>
                    <a:pt x="87594" y="50568"/>
                    <a:pt x="85189" y="55682"/>
                  </a:cubicBezTo>
                  <a:lnTo>
                    <a:pt x="30568" y="55682"/>
                  </a:lnTo>
                  <a:cubicBezTo>
                    <a:pt x="28162" y="55682"/>
                    <a:pt x="26158" y="57688"/>
                    <a:pt x="26158" y="60095"/>
                  </a:cubicBezTo>
                  <a:cubicBezTo>
                    <a:pt x="26158" y="62502"/>
                    <a:pt x="28162" y="64507"/>
                    <a:pt x="30568" y="64507"/>
                  </a:cubicBezTo>
                  <a:lnTo>
                    <a:pt x="81581" y="64507"/>
                  </a:lnTo>
                  <a:cubicBezTo>
                    <a:pt x="80278" y="68017"/>
                    <a:pt x="79276" y="71627"/>
                    <a:pt x="78474" y="75238"/>
                  </a:cubicBezTo>
                  <a:lnTo>
                    <a:pt x="30568" y="75238"/>
                  </a:lnTo>
                  <a:cubicBezTo>
                    <a:pt x="28162" y="75238"/>
                    <a:pt x="26158" y="77243"/>
                    <a:pt x="26158" y="79650"/>
                  </a:cubicBezTo>
                  <a:cubicBezTo>
                    <a:pt x="26158" y="82057"/>
                    <a:pt x="28162" y="84063"/>
                    <a:pt x="30568" y="84063"/>
                  </a:cubicBezTo>
                  <a:lnTo>
                    <a:pt x="76770" y="84063"/>
                  </a:lnTo>
                  <a:cubicBezTo>
                    <a:pt x="76269" y="87673"/>
                    <a:pt x="75969" y="91183"/>
                    <a:pt x="75868" y="94793"/>
                  </a:cubicBezTo>
                  <a:lnTo>
                    <a:pt x="30468" y="94793"/>
                  </a:lnTo>
                  <a:cubicBezTo>
                    <a:pt x="28062" y="94793"/>
                    <a:pt x="26058" y="96798"/>
                    <a:pt x="26058" y="99205"/>
                  </a:cubicBezTo>
                  <a:cubicBezTo>
                    <a:pt x="26058" y="101612"/>
                    <a:pt x="28062" y="103618"/>
                    <a:pt x="30468" y="103618"/>
                  </a:cubicBezTo>
                  <a:lnTo>
                    <a:pt x="75969" y="103618"/>
                  </a:lnTo>
                  <a:cubicBezTo>
                    <a:pt x="76770" y="116354"/>
                    <a:pt x="80078" y="128990"/>
                    <a:pt x="85790" y="140723"/>
                  </a:cubicBezTo>
                  <a:lnTo>
                    <a:pt x="78374" y="140723"/>
                  </a:lnTo>
                  <a:cubicBezTo>
                    <a:pt x="75969" y="140723"/>
                    <a:pt x="73964" y="142728"/>
                    <a:pt x="73964" y="145135"/>
                  </a:cubicBezTo>
                  <a:lnTo>
                    <a:pt x="73964" y="275102"/>
                  </a:lnTo>
                  <a:cubicBezTo>
                    <a:pt x="73964" y="277509"/>
                    <a:pt x="75969" y="279515"/>
                    <a:pt x="78374" y="279515"/>
                  </a:cubicBezTo>
                  <a:lnTo>
                    <a:pt x="113452" y="279515"/>
                  </a:lnTo>
                  <a:cubicBezTo>
                    <a:pt x="115857" y="279515"/>
                    <a:pt x="117862" y="277509"/>
                    <a:pt x="117862" y="275102"/>
                  </a:cubicBezTo>
                  <a:lnTo>
                    <a:pt x="117862" y="177928"/>
                  </a:lnTo>
                  <a:cubicBezTo>
                    <a:pt x="121770" y="180636"/>
                    <a:pt x="125879" y="183042"/>
                    <a:pt x="130189" y="185148"/>
                  </a:cubicBezTo>
                  <a:lnTo>
                    <a:pt x="130189" y="275102"/>
                  </a:lnTo>
                  <a:cubicBezTo>
                    <a:pt x="130189" y="277509"/>
                    <a:pt x="132193" y="279515"/>
                    <a:pt x="134599" y="279515"/>
                  </a:cubicBezTo>
                  <a:lnTo>
                    <a:pt x="169677" y="279515"/>
                  </a:lnTo>
                  <a:cubicBezTo>
                    <a:pt x="172082" y="279515"/>
                    <a:pt x="174086" y="277509"/>
                    <a:pt x="174086" y="275102"/>
                  </a:cubicBezTo>
                  <a:lnTo>
                    <a:pt x="174086" y="194976"/>
                  </a:lnTo>
                  <a:cubicBezTo>
                    <a:pt x="177494" y="194976"/>
                    <a:pt x="180902" y="194776"/>
                    <a:pt x="184309" y="194374"/>
                  </a:cubicBezTo>
                  <a:lnTo>
                    <a:pt x="184309" y="262166"/>
                  </a:lnTo>
                  <a:cubicBezTo>
                    <a:pt x="184309" y="264573"/>
                    <a:pt x="186314" y="266579"/>
                    <a:pt x="188719" y="266579"/>
                  </a:cubicBezTo>
                  <a:cubicBezTo>
                    <a:pt x="191124" y="266579"/>
                    <a:pt x="193129" y="264573"/>
                    <a:pt x="193129" y="262166"/>
                  </a:cubicBezTo>
                  <a:lnTo>
                    <a:pt x="193129" y="192971"/>
                  </a:lnTo>
                  <a:cubicBezTo>
                    <a:pt x="206959" y="190062"/>
                    <a:pt x="220389" y="184146"/>
                    <a:pt x="232115" y="175220"/>
                  </a:cubicBezTo>
                  <a:lnTo>
                    <a:pt x="277115" y="220247"/>
                  </a:lnTo>
                  <a:cubicBezTo>
                    <a:pt x="279621" y="222754"/>
                    <a:pt x="282928" y="224058"/>
                    <a:pt x="286436" y="224058"/>
                  </a:cubicBezTo>
                  <a:cubicBezTo>
                    <a:pt x="289943" y="224058"/>
                    <a:pt x="293251" y="222654"/>
                    <a:pt x="295756" y="220247"/>
                  </a:cubicBezTo>
                  <a:cubicBezTo>
                    <a:pt x="300968" y="214832"/>
                    <a:pt x="300968" y="206509"/>
                    <a:pt x="295857" y="201394"/>
                  </a:cubicBezTo>
                  <a:moveTo>
                    <a:pt x="109343" y="270490"/>
                  </a:moveTo>
                  <a:lnTo>
                    <a:pt x="82984" y="270490"/>
                  </a:lnTo>
                  <a:lnTo>
                    <a:pt x="82984" y="149347"/>
                  </a:lnTo>
                  <a:lnTo>
                    <a:pt x="90902" y="149347"/>
                  </a:lnTo>
                  <a:cubicBezTo>
                    <a:pt x="94710" y="155364"/>
                    <a:pt x="99220" y="161080"/>
                    <a:pt x="104432" y="166295"/>
                  </a:cubicBezTo>
                  <a:cubicBezTo>
                    <a:pt x="106035" y="167900"/>
                    <a:pt x="107639" y="169404"/>
                    <a:pt x="109343" y="170808"/>
                  </a:cubicBezTo>
                  <a:lnTo>
                    <a:pt x="109343" y="270490"/>
                  </a:lnTo>
                  <a:close/>
                  <a:moveTo>
                    <a:pt x="139109" y="270490"/>
                  </a:moveTo>
                  <a:lnTo>
                    <a:pt x="139109" y="188658"/>
                  </a:lnTo>
                  <a:cubicBezTo>
                    <a:pt x="147628" y="191867"/>
                    <a:pt x="156447" y="193773"/>
                    <a:pt x="165467" y="194475"/>
                  </a:cubicBezTo>
                  <a:lnTo>
                    <a:pt x="165467" y="270490"/>
                  </a:lnTo>
                  <a:lnTo>
                    <a:pt x="139109" y="270490"/>
                  </a:lnTo>
                  <a:close/>
                  <a:moveTo>
                    <a:pt x="289643" y="213829"/>
                  </a:moveTo>
                  <a:cubicBezTo>
                    <a:pt x="288841" y="214632"/>
                    <a:pt x="287739" y="215133"/>
                    <a:pt x="286536" y="215133"/>
                  </a:cubicBezTo>
                  <a:cubicBezTo>
                    <a:pt x="285333" y="215133"/>
                    <a:pt x="284231" y="214632"/>
                    <a:pt x="283429" y="213829"/>
                  </a:cubicBezTo>
                  <a:lnTo>
                    <a:pt x="239031" y="169404"/>
                  </a:lnTo>
                  <a:cubicBezTo>
                    <a:pt x="240133" y="168401"/>
                    <a:pt x="241135" y="167398"/>
                    <a:pt x="242238" y="166395"/>
                  </a:cubicBezTo>
                  <a:cubicBezTo>
                    <a:pt x="243240" y="165393"/>
                    <a:pt x="244242" y="164289"/>
                    <a:pt x="245244" y="163186"/>
                  </a:cubicBezTo>
                  <a:lnTo>
                    <a:pt x="289643" y="207612"/>
                  </a:lnTo>
                  <a:cubicBezTo>
                    <a:pt x="291347" y="209317"/>
                    <a:pt x="291347" y="212124"/>
                    <a:pt x="289643" y="213829"/>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4" name="Google Shape;314;p6"/>
            <p:cNvSpPr/>
            <p:nvPr/>
          </p:nvSpPr>
          <p:spPr>
            <a:xfrm>
              <a:off x="1690156" y="7051759"/>
              <a:ext cx="193032" cy="229147"/>
            </a:xfrm>
            <a:custGeom>
              <a:avLst/>
              <a:gdLst/>
              <a:ahLst/>
              <a:cxnLst/>
              <a:rect l="l" t="t" r="r" b="b"/>
              <a:pathLst>
                <a:path w="193032" h="229147" extrusionOk="0">
                  <a:moveTo>
                    <a:pt x="188719" y="205982"/>
                  </a:moveTo>
                  <a:cubicBezTo>
                    <a:pt x="186314" y="205982"/>
                    <a:pt x="184309" y="207988"/>
                    <a:pt x="184309" y="210395"/>
                  </a:cubicBezTo>
                  <a:lnTo>
                    <a:pt x="184309" y="220323"/>
                  </a:lnTo>
                  <a:lnTo>
                    <a:pt x="8820" y="220323"/>
                  </a:lnTo>
                  <a:lnTo>
                    <a:pt x="8820" y="4412"/>
                  </a:lnTo>
                  <a:cubicBezTo>
                    <a:pt x="8820" y="2006"/>
                    <a:pt x="6815" y="0"/>
                    <a:pt x="4410" y="0"/>
                  </a:cubicBezTo>
                  <a:cubicBezTo>
                    <a:pt x="2005" y="0"/>
                    <a:pt x="0" y="2006"/>
                    <a:pt x="0" y="4412"/>
                  </a:cubicBezTo>
                  <a:lnTo>
                    <a:pt x="0" y="224735"/>
                  </a:lnTo>
                  <a:cubicBezTo>
                    <a:pt x="0" y="227142"/>
                    <a:pt x="2005" y="229148"/>
                    <a:pt x="4410" y="229148"/>
                  </a:cubicBezTo>
                  <a:lnTo>
                    <a:pt x="188619" y="229148"/>
                  </a:lnTo>
                  <a:cubicBezTo>
                    <a:pt x="191024" y="229148"/>
                    <a:pt x="193029" y="227142"/>
                    <a:pt x="193029" y="224735"/>
                  </a:cubicBezTo>
                  <a:lnTo>
                    <a:pt x="193029" y="210395"/>
                  </a:lnTo>
                  <a:cubicBezTo>
                    <a:pt x="193129" y="207888"/>
                    <a:pt x="191124" y="205982"/>
                    <a:pt x="188719" y="205982"/>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5" name="Google Shape;315;p6"/>
            <p:cNvSpPr/>
            <p:nvPr/>
          </p:nvSpPr>
          <p:spPr>
            <a:xfrm>
              <a:off x="1709298" y="7156857"/>
              <a:ext cx="43897" cy="103693"/>
            </a:xfrm>
            <a:custGeom>
              <a:avLst/>
              <a:gdLst/>
              <a:ahLst/>
              <a:cxnLst/>
              <a:rect l="l" t="t" r="r" b="b"/>
              <a:pathLst>
                <a:path w="43897" h="103693" extrusionOk="0">
                  <a:moveTo>
                    <a:pt x="0" y="4412"/>
                  </a:moveTo>
                  <a:lnTo>
                    <a:pt x="0" y="99281"/>
                  </a:lnTo>
                  <a:cubicBezTo>
                    <a:pt x="0" y="101687"/>
                    <a:pt x="2004" y="103693"/>
                    <a:pt x="4410" y="103693"/>
                  </a:cubicBezTo>
                  <a:lnTo>
                    <a:pt x="39488" y="103693"/>
                  </a:lnTo>
                  <a:cubicBezTo>
                    <a:pt x="41893" y="103693"/>
                    <a:pt x="43897" y="101687"/>
                    <a:pt x="43897" y="99281"/>
                  </a:cubicBezTo>
                  <a:lnTo>
                    <a:pt x="43897" y="4412"/>
                  </a:lnTo>
                  <a:cubicBezTo>
                    <a:pt x="43897" y="2005"/>
                    <a:pt x="41893" y="0"/>
                    <a:pt x="39488" y="0"/>
                  </a:cubicBezTo>
                  <a:lnTo>
                    <a:pt x="4410" y="0"/>
                  </a:lnTo>
                  <a:cubicBezTo>
                    <a:pt x="1904" y="0"/>
                    <a:pt x="0" y="2005"/>
                    <a:pt x="0" y="4412"/>
                  </a:cubicBezTo>
                  <a:moveTo>
                    <a:pt x="8719" y="8825"/>
                  </a:moveTo>
                  <a:lnTo>
                    <a:pt x="35078" y="8825"/>
                  </a:lnTo>
                  <a:lnTo>
                    <a:pt x="35078" y="94868"/>
                  </a:lnTo>
                  <a:lnTo>
                    <a:pt x="8719" y="94868"/>
                  </a:lnTo>
                  <a:lnTo>
                    <a:pt x="8719" y="8825"/>
                  </a:ln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6" name="Google Shape;316;p6"/>
            <p:cNvSpPr/>
            <p:nvPr/>
          </p:nvSpPr>
          <p:spPr>
            <a:xfrm>
              <a:off x="1716314" y="7095383"/>
              <a:ext cx="41592" cy="8824"/>
            </a:xfrm>
            <a:custGeom>
              <a:avLst/>
              <a:gdLst/>
              <a:ahLst/>
              <a:cxnLst/>
              <a:rect l="l" t="t" r="r" b="b"/>
              <a:pathLst>
                <a:path w="41592" h="8824" extrusionOk="0">
                  <a:moveTo>
                    <a:pt x="37183" y="8825"/>
                  </a:moveTo>
                  <a:cubicBezTo>
                    <a:pt x="39588" y="8825"/>
                    <a:pt x="41592" y="6819"/>
                    <a:pt x="41592" y="4412"/>
                  </a:cubicBezTo>
                  <a:cubicBezTo>
                    <a:pt x="41592" y="2006"/>
                    <a:pt x="39588" y="0"/>
                    <a:pt x="37183" y="0"/>
                  </a:cubicBezTo>
                  <a:lnTo>
                    <a:pt x="4410" y="0"/>
                  </a:lnTo>
                  <a:cubicBezTo>
                    <a:pt x="2005" y="0"/>
                    <a:pt x="0" y="2006"/>
                    <a:pt x="0" y="4412"/>
                  </a:cubicBezTo>
                  <a:cubicBezTo>
                    <a:pt x="0" y="6819"/>
                    <a:pt x="2005" y="8825"/>
                    <a:pt x="4410" y="8825"/>
                  </a:cubicBezTo>
                  <a:lnTo>
                    <a:pt x="37183" y="8825"/>
                  </a:ln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7" name="Google Shape;317;p6"/>
            <p:cNvSpPr/>
            <p:nvPr/>
          </p:nvSpPr>
          <p:spPr>
            <a:xfrm>
              <a:off x="1783563" y="6998710"/>
              <a:ext cx="159554" cy="159651"/>
            </a:xfrm>
            <a:custGeom>
              <a:avLst/>
              <a:gdLst/>
              <a:ahLst/>
              <a:cxnLst/>
              <a:rect l="l" t="t" r="r" b="b"/>
              <a:pathLst>
                <a:path w="159554" h="159651" extrusionOk="0">
                  <a:moveTo>
                    <a:pt x="79777" y="0"/>
                  </a:moveTo>
                  <a:cubicBezTo>
                    <a:pt x="58430" y="0"/>
                    <a:pt x="38385" y="8323"/>
                    <a:pt x="23352" y="23366"/>
                  </a:cubicBezTo>
                  <a:cubicBezTo>
                    <a:pt x="8318" y="38408"/>
                    <a:pt x="0" y="58465"/>
                    <a:pt x="0" y="79826"/>
                  </a:cubicBezTo>
                  <a:cubicBezTo>
                    <a:pt x="0" y="101186"/>
                    <a:pt x="8318" y="121243"/>
                    <a:pt x="23352" y="136285"/>
                  </a:cubicBezTo>
                  <a:cubicBezTo>
                    <a:pt x="38385" y="151328"/>
                    <a:pt x="58430" y="159651"/>
                    <a:pt x="79777" y="159651"/>
                  </a:cubicBezTo>
                  <a:cubicBezTo>
                    <a:pt x="101124" y="159651"/>
                    <a:pt x="121169" y="151328"/>
                    <a:pt x="136202" y="136285"/>
                  </a:cubicBezTo>
                  <a:cubicBezTo>
                    <a:pt x="151236" y="121243"/>
                    <a:pt x="159554" y="101186"/>
                    <a:pt x="159554" y="79826"/>
                  </a:cubicBezTo>
                  <a:cubicBezTo>
                    <a:pt x="159554" y="58465"/>
                    <a:pt x="151236" y="38408"/>
                    <a:pt x="136202" y="23366"/>
                  </a:cubicBezTo>
                  <a:cubicBezTo>
                    <a:pt x="121169" y="8323"/>
                    <a:pt x="101124" y="0"/>
                    <a:pt x="79777" y="0"/>
                  </a:cubicBezTo>
                  <a:moveTo>
                    <a:pt x="129989" y="130168"/>
                  </a:moveTo>
                  <a:cubicBezTo>
                    <a:pt x="116559" y="143606"/>
                    <a:pt x="98719" y="150927"/>
                    <a:pt x="79777" y="150927"/>
                  </a:cubicBezTo>
                  <a:cubicBezTo>
                    <a:pt x="60835" y="150927"/>
                    <a:pt x="42895" y="143506"/>
                    <a:pt x="29566" y="130168"/>
                  </a:cubicBezTo>
                  <a:cubicBezTo>
                    <a:pt x="16236" y="116830"/>
                    <a:pt x="8820" y="98879"/>
                    <a:pt x="8820" y="79926"/>
                  </a:cubicBezTo>
                  <a:cubicBezTo>
                    <a:pt x="8820" y="60872"/>
                    <a:pt x="16236" y="43021"/>
                    <a:pt x="29566" y="29684"/>
                  </a:cubicBezTo>
                  <a:cubicBezTo>
                    <a:pt x="43396" y="15845"/>
                    <a:pt x="61637" y="8925"/>
                    <a:pt x="79777" y="8925"/>
                  </a:cubicBezTo>
                  <a:cubicBezTo>
                    <a:pt x="97917" y="8925"/>
                    <a:pt x="116158" y="15845"/>
                    <a:pt x="129989" y="29684"/>
                  </a:cubicBezTo>
                  <a:cubicBezTo>
                    <a:pt x="143418" y="43122"/>
                    <a:pt x="150735" y="60972"/>
                    <a:pt x="150735" y="79926"/>
                  </a:cubicBezTo>
                  <a:cubicBezTo>
                    <a:pt x="150835" y="98879"/>
                    <a:pt x="143418" y="116730"/>
                    <a:pt x="129989" y="130168"/>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18" name="Google Shape;318;p6"/>
          <p:cNvGrpSpPr/>
          <p:nvPr/>
        </p:nvGrpSpPr>
        <p:grpSpPr>
          <a:xfrm>
            <a:off x="1442567" y="4721455"/>
            <a:ext cx="372610" cy="372591"/>
            <a:chOff x="1643050" y="4406983"/>
            <a:chExt cx="305379" cy="305363"/>
          </a:xfrm>
        </p:grpSpPr>
        <p:sp>
          <p:nvSpPr>
            <p:cNvPr id="319" name="Google Shape;319;p6"/>
            <p:cNvSpPr/>
            <p:nvPr/>
          </p:nvSpPr>
          <p:spPr>
            <a:xfrm>
              <a:off x="1668385" y="4462941"/>
              <a:ext cx="61179" cy="71306"/>
            </a:xfrm>
            <a:custGeom>
              <a:avLst/>
              <a:gdLst/>
              <a:ahLst/>
              <a:cxnLst/>
              <a:rect l="l" t="t" r="r" b="b"/>
              <a:pathLst>
                <a:path w="61179" h="71306" extrusionOk="0">
                  <a:moveTo>
                    <a:pt x="30389" y="71302"/>
                  </a:moveTo>
                  <a:lnTo>
                    <a:pt x="30790" y="71302"/>
                  </a:lnTo>
                  <a:cubicBezTo>
                    <a:pt x="46525" y="71602"/>
                    <a:pt x="59654" y="59368"/>
                    <a:pt x="60556" y="43724"/>
                  </a:cubicBezTo>
                  <a:lnTo>
                    <a:pt x="61158" y="29985"/>
                  </a:lnTo>
                  <a:cubicBezTo>
                    <a:pt x="61458" y="22263"/>
                    <a:pt x="58652" y="14742"/>
                    <a:pt x="53240" y="9226"/>
                  </a:cubicBezTo>
                  <a:cubicBezTo>
                    <a:pt x="47527" y="3309"/>
                    <a:pt x="39610" y="0"/>
                    <a:pt x="31392" y="0"/>
                  </a:cubicBezTo>
                  <a:lnTo>
                    <a:pt x="29788" y="0"/>
                  </a:lnTo>
                  <a:cubicBezTo>
                    <a:pt x="21570" y="0"/>
                    <a:pt x="13652" y="3309"/>
                    <a:pt x="7940" y="9226"/>
                  </a:cubicBezTo>
                  <a:cubicBezTo>
                    <a:pt x="2527" y="14742"/>
                    <a:pt x="-279" y="22263"/>
                    <a:pt x="22" y="29985"/>
                  </a:cubicBezTo>
                  <a:lnTo>
                    <a:pt x="623" y="43724"/>
                  </a:lnTo>
                  <a:cubicBezTo>
                    <a:pt x="1525" y="59368"/>
                    <a:pt x="14654" y="71602"/>
                    <a:pt x="30389" y="71302"/>
                  </a:cubicBezTo>
                  <a:moveTo>
                    <a:pt x="30690" y="61073"/>
                  </a:moveTo>
                  <a:lnTo>
                    <a:pt x="30289" y="61073"/>
                  </a:lnTo>
                  <a:cubicBezTo>
                    <a:pt x="20066" y="61373"/>
                    <a:pt x="11447" y="53451"/>
                    <a:pt x="10746" y="43222"/>
                  </a:cubicBezTo>
                  <a:lnTo>
                    <a:pt x="10545" y="39110"/>
                  </a:lnTo>
                  <a:cubicBezTo>
                    <a:pt x="20267" y="38709"/>
                    <a:pt x="29587" y="35199"/>
                    <a:pt x="37104" y="29082"/>
                  </a:cubicBezTo>
                  <a:cubicBezTo>
                    <a:pt x="40211" y="33695"/>
                    <a:pt x="44922" y="37005"/>
                    <a:pt x="50334" y="38409"/>
                  </a:cubicBezTo>
                  <a:lnTo>
                    <a:pt x="50133" y="43222"/>
                  </a:lnTo>
                  <a:cubicBezTo>
                    <a:pt x="49632" y="53451"/>
                    <a:pt x="41013" y="61373"/>
                    <a:pt x="30690" y="61073"/>
                  </a:cubicBezTo>
                  <a:moveTo>
                    <a:pt x="29788" y="10229"/>
                  </a:moveTo>
                  <a:lnTo>
                    <a:pt x="31392" y="10229"/>
                  </a:lnTo>
                  <a:cubicBezTo>
                    <a:pt x="36804" y="10229"/>
                    <a:pt x="42115" y="12435"/>
                    <a:pt x="45924" y="16346"/>
                  </a:cubicBezTo>
                  <a:cubicBezTo>
                    <a:pt x="48930" y="19455"/>
                    <a:pt x="50634" y="23466"/>
                    <a:pt x="50835" y="27779"/>
                  </a:cubicBezTo>
                  <a:cubicBezTo>
                    <a:pt x="47327" y="26174"/>
                    <a:pt x="44721" y="23065"/>
                    <a:pt x="44020" y="19254"/>
                  </a:cubicBezTo>
                  <a:cubicBezTo>
                    <a:pt x="43719" y="17048"/>
                    <a:pt x="42115" y="15343"/>
                    <a:pt x="39911" y="14942"/>
                  </a:cubicBezTo>
                  <a:cubicBezTo>
                    <a:pt x="37806" y="14541"/>
                    <a:pt x="35601" y="15444"/>
                    <a:pt x="34498" y="17349"/>
                  </a:cubicBezTo>
                  <a:cubicBezTo>
                    <a:pt x="34398" y="17449"/>
                    <a:pt x="28084" y="27478"/>
                    <a:pt x="10345" y="28982"/>
                  </a:cubicBezTo>
                  <a:cubicBezTo>
                    <a:pt x="10345" y="24269"/>
                    <a:pt x="12149" y="19756"/>
                    <a:pt x="15356" y="16346"/>
                  </a:cubicBezTo>
                  <a:cubicBezTo>
                    <a:pt x="19064" y="12335"/>
                    <a:pt x="24276" y="10129"/>
                    <a:pt x="29788" y="10229"/>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0" name="Google Shape;320;p6"/>
            <p:cNvSpPr/>
            <p:nvPr/>
          </p:nvSpPr>
          <p:spPr>
            <a:xfrm>
              <a:off x="1866625" y="4585087"/>
              <a:ext cx="61179" cy="71306"/>
            </a:xfrm>
            <a:custGeom>
              <a:avLst/>
              <a:gdLst/>
              <a:ahLst/>
              <a:cxnLst/>
              <a:rect l="l" t="t" r="r" b="b"/>
              <a:pathLst>
                <a:path w="61179" h="71306" extrusionOk="0">
                  <a:moveTo>
                    <a:pt x="30490" y="71302"/>
                  </a:moveTo>
                  <a:lnTo>
                    <a:pt x="30890" y="71302"/>
                  </a:lnTo>
                  <a:cubicBezTo>
                    <a:pt x="46625" y="71602"/>
                    <a:pt x="59755" y="59368"/>
                    <a:pt x="60556" y="43724"/>
                  </a:cubicBezTo>
                  <a:lnTo>
                    <a:pt x="61158" y="29985"/>
                  </a:lnTo>
                  <a:cubicBezTo>
                    <a:pt x="61458" y="22263"/>
                    <a:pt x="58652" y="14742"/>
                    <a:pt x="53240" y="9226"/>
                  </a:cubicBezTo>
                  <a:cubicBezTo>
                    <a:pt x="47527" y="3309"/>
                    <a:pt x="39610" y="0"/>
                    <a:pt x="31392" y="0"/>
                  </a:cubicBezTo>
                  <a:lnTo>
                    <a:pt x="29788" y="0"/>
                  </a:lnTo>
                  <a:cubicBezTo>
                    <a:pt x="21570" y="0"/>
                    <a:pt x="13652" y="3309"/>
                    <a:pt x="7940" y="9226"/>
                  </a:cubicBezTo>
                  <a:cubicBezTo>
                    <a:pt x="2527" y="14742"/>
                    <a:pt x="-279" y="22263"/>
                    <a:pt x="22" y="29985"/>
                  </a:cubicBezTo>
                  <a:lnTo>
                    <a:pt x="623" y="43724"/>
                  </a:lnTo>
                  <a:cubicBezTo>
                    <a:pt x="1726" y="59368"/>
                    <a:pt x="14855" y="71602"/>
                    <a:pt x="30490" y="71302"/>
                  </a:cubicBezTo>
                  <a:moveTo>
                    <a:pt x="15456" y="16346"/>
                  </a:moveTo>
                  <a:cubicBezTo>
                    <a:pt x="19265" y="12435"/>
                    <a:pt x="24476" y="10229"/>
                    <a:pt x="29888" y="10229"/>
                  </a:cubicBezTo>
                  <a:lnTo>
                    <a:pt x="31492" y="10229"/>
                  </a:lnTo>
                  <a:cubicBezTo>
                    <a:pt x="36904" y="10229"/>
                    <a:pt x="42216" y="12435"/>
                    <a:pt x="45924" y="16346"/>
                  </a:cubicBezTo>
                  <a:cubicBezTo>
                    <a:pt x="49331" y="19856"/>
                    <a:pt x="51236" y="24670"/>
                    <a:pt x="51035" y="29584"/>
                  </a:cubicBezTo>
                  <a:lnTo>
                    <a:pt x="50434" y="43322"/>
                  </a:lnTo>
                  <a:cubicBezTo>
                    <a:pt x="49732" y="53551"/>
                    <a:pt x="41113" y="61373"/>
                    <a:pt x="30890" y="61173"/>
                  </a:cubicBezTo>
                  <a:lnTo>
                    <a:pt x="30490" y="61173"/>
                  </a:lnTo>
                  <a:cubicBezTo>
                    <a:pt x="20267" y="61474"/>
                    <a:pt x="11648" y="53551"/>
                    <a:pt x="10946" y="43322"/>
                  </a:cubicBezTo>
                  <a:lnTo>
                    <a:pt x="10345" y="29584"/>
                  </a:lnTo>
                  <a:cubicBezTo>
                    <a:pt x="10144" y="24670"/>
                    <a:pt x="12049" y="19856"/>
                    <a:pt x="15456" y="16346"/>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1" name="Google Shape;321;p6"/>
            <p:cNvSpPr/>
            <p:nvPr/>
          </p:nvSpPr>
          <p:spPr>
            <a:xfrm>
              <a:off x="1643050" y="4476906"/>
              <a:ext cx="161398" cy="184596"/>
            </a:xfrm>
            <a:custGeom>
              <a:avLst/>
              <a:gdLst/>
              <a:ahLst/>
              <a:cxnLst/>
              <a:rect l="l" t="t" r="r" b="b"/>
              <a:pathLst>
                <a:path w="161398" h="184596" extrusionOk="0">
                  <a:moveTo>
                    <a:pt x="15135" y="174368"/>
                  </a:moveTo>
                  <a:cubicBezTo>
                    <a:pt x="16839" y="174368"/>
                    <a:pt x="18642" y="174067"/>
                    <a:pt x="20246" y="173465"/>
                  </a:cubicBezTo>
                  <a:lnTo>
                    <a:pt x="20246" y="179482"/>
                  </a:lnTo>
                  <a:cubicBezTo>
                    <a:pt x="20246" y="182290"/>
                    <a:pt x="22551" y="184597"/>
                    <a:pt x="25357" y="184597"/>
                  </a:cubicBezTo>
                  <a:lnTo>
                    <a:pt x="86393" y="184597"/>
                  </a:lnTo>
                  <a:cubicBezTo>
                    <a:pt x="89199" y="184597"/>
                    <a:pt x="91504" y="182290"/>
                    <a:pt x="91504" y="179482"/>
                  </a:cubicBezTo>
                  <a:lnTo>
                    <a:pt x="91504" y="96949"/>
                  </a:lnTo>
                  <a:cubicBezTo>
                    <a:pt x="91504" y="95645"/>
                    <a:pt x="92005" y="94442"/>
                    <a:pt x="92907" y="93439"/>
                  </a:cubicBezTo>
                  <a:lnTo>
                    <a:pt x="157451" y="23943"/>
                  </a:lnTo>
                  <a:cubicBezTo>
                    <a:pt x="162863" y="18327"/>
                    <a:pt x="162662" y="9402"/>
                    <a:pt x="157150" y="3986"/>
                  </a:cubicBezTo>
                  <a:cubicBezTo>
                    <a:pt x="151738" y="-1329"/>
                    <a:pt x="143019" y="-1329"/>
                    <a:pt x="137606" y="3986"/>
                  </a:cubicBezTo>
                  <a:lnTo>
                    <a:pt x="80780" y="60847"/>
                  </a:lnTo>
                  <a:cubicBezTo>
                    <a:pt x="79778" y="61850"/>
                    <a:pt x="78575" y="62351"/>
                    <a:pt x="77172" y="62351"/>
                  </a:cubicBezTo>
                  <a:lnTo>
                    <a:pt x="25458" y="62351"/>
                  </a:lnTo>
                  <a:cubicBezTo>
                    <a:pt x="11426" y="62351"/>
                    <a:pt x="1" y="73784"/>
                    <a:pt x="1" y="87823"/>
                  </a:cubicBezTo>
                  <a:lnTo>
                    <a:pt x="1" y="159125"/>
                  </a:lnTo>
                  <a:cubicBezTo>
                    <a:pt x="-99" y="167549"/>
                    <a:pt x="6716" y="174368"/>
                    <a:pt x="15135" y="174368"/>
                  </a:cubicBezTo>
                  <a:moveTo>
                    <a:pt x="10124" y="87823"/>
                  </a:moveTo>
                  <a:cubicBezTo>
                    <a:pt x="10124" y="79399"/>
                    <a:pt x="16939" y="72580"/>
                    <a:pt x="25357" y="72580"/>
                  </a:cubicBezTo>
                  <a:lnTo>
                    <a:pt x="77072" y="72580"/>
                  </a:lnTo>
                  <a:cubicBezTo>
                    <a:pt x="81081" y="72580"/>
                    <a:pt x="84990" y="70976"/>
                    <a:pt x="87896" y="68068"/>
                  </a:cubicBezTo>
                  <a:lnTo>
                    <a:pt x="144722" y="11207"/>
                  </a:lnTo>
                  <a:cubicBezTo>
                    <a:pt x="146226" y="9702"/>
                    <a:pt x="148731" y="9702"/>
                    <a:pt x="150235" y="11207"/>
                  </a:cubicBezTo>
                  <a:cubicBezTo>
                    <a:pt x="151738" y="12811"/>
                    <a:pt x="151738" y="15318"/>
                    <a:pt x="150134" y="16823"/>
                  </a:cubicBezTo>
                  <a:cubicBezTo>
                    <a:pt x="150134" y="16823"/>
                    <a:pt x="150134" y="16823"/>
                    <a:pt x="150034" y="16823"/>
                  </a:cubicBezTo>
                  <a:lnTo>
                    <a:pt x="85290" y="86419"/>
                  </a:lnTo>
                  <a:cubicBezTo>
                    <a:pt x="82685" y="89227"/>
                    <a:pt x="81181" y="92938"/>
                    <a:pt x="81181" y="96849"/>
                  </a:cubicBezTo>
                  <a:lnTo>
                    <a:pt x="81181" y="174268"/>
                  </a:lnTo>
                  <a:lnTo>
                    <a:pt x="30268" y="174268"/>
                  </a:lnTo>
                  <a:lnTo>
                    <a:pt x="30268" y="97952"/>
                  </a:lnTo>
                  <a:cubicBezTo>
                    <a:pt x="30268" y="95144"/>
                    <a:pt x="27963" y="92837"/>
                    <a:pt x="25157" y="92837"/>
                  </a:cubicBezTo>
                  <a:cubicBezTo>
                    <a:pt x="22351" y="92837"/>
                    <a:pt x="20046" y="95144"/>
                    <a:pt x="20046" y="97952"/>
                  </a:cubicBezTo>
                  <a:lnTo>
                    <a:pt x="20046" y="159025"/>
                  </a:lnTo>
                  <a:cubicBezTo>
                    <a:pt x="20046" y="161832"/>
                    <a:pt x="17741" y="164139"/>
                    <a:pt x="14934" y="164139"/>
                  </a:cubicBezTo>
                  <a:cubicBezTo>
                    <a:pt x="12128" y="164139"/>
                    <a:pt x="9823" y="161832"/>
                    <a:pt x="9823" y="159025"/>
                  </a:cubicBezTo>
                  <a:lnTo>
                    <a:pt x="9823" y="87823"/>
                  </a:ln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2" name="Google Shape;322;p6"/>
            <p:cNvSpPr/>
            <p:nvPr/>
          </p:nvSpPr>
          <p:spPr>
            <a:xfrm>
              <a:off x="1693864" y="4554500"/>
              <a:ext cx="10222" cy="71301"/>
            </a:xfrm>
            <a:custGeom>
              <a:avLst/>
              <a:gdLst/>
              <a:ahLst/>
              <a:cxnLst/>
              <a:rect l="l" t="t" r="r" b="b"/>
              <a:pathLst>
                <a:path w="10222" h="71301" extrusionOk="0">
                  <a:moveTo>
                    <a:pt x="5111" y="71302"/>
                  </a:moveTo>
                  <a:cubicBezTo>
                    <a:pt x="7918" y="71302"/>
                    <a:pt x="10223" y="68995"/>
                    <a:pt x="10223" y="66187"/>
                  </a:cubicBezTo>
                  <a:lnTo>
                    <a:pt x="10223" y="5114"/>
                  </a:lnTo>
                  <a:cubicBezTo>
                    <a:pt x="10223" y="2306"/>
                    <a:pt x="7918" y="0"/>
                    <a:pt x="5111" y="0"/>
                  </a:cubicBezTo>
                  <a:cubicBezTo>
                    <a:pt x="2305" y="0"/>
                    <a:pt x="0" y="2306"/>
                    <a:pt x="0" y="5114"/>
                  </a:cubicBezTo>
                  <a:lnTo>
                    <a:pt x="0" y="66187"/>
                  </a:lnTo>
                  <a:cubicBezTo>
                    <a:pt x="0" y="69095"/>
                    <a:pt x="2205" y="71302"/>
                    <a:pt x="5111" y="71302"/>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3" name="Google Shape;323;p6"/>
            <p:cNvSpPr/>
            <p:nvPr/>
          </p:nvSpPr>
          <p:spPr>
            <a:xfrm>
              <a:off x="1754777" y="4585087"/>
              <a:ext cx="61179" cy="71306"/>
            </a:xfrm>
            <a:custGeom>
              <a:avLst/>
              <a:gdLst/>
              <a:ahLst/>
              <a:cxnLst/>
              <a:rect l="l" t="t" r="r" b="b"/>
              <a:pathLst>
                <a:path w="61179" h="71306" extrusionOk="0">
                  <a:moveTo>
                    <a:pt x="30489" y="71302"/>
                  </a:moveTo>
                  <a:lnTo>
                    <a:pt x="30890" y="71302"/>
                  </a:lnTo>
                  <a:cubicBezTo>
                    <a:pt x="46625" y="71602"/>
                    <a:pt x="59754" y="59368"/>
                    <a:pt x="60556" y="43724"/>
                  </a:cubicBezTo>
                  <a:lnTo>
                    <a:pt x="61158" y="29985"/>
                  </a:lnTo>
                  <a:cubicBezTo>
                    <a:pt x="61458" y="22263"/>
                    <a:pt x="58652" y="14742"/>
                    <a:pt x="53240" y="9226"/>
                  </a:cubicBezTo>
                  <a:cubicBezTo>
                    <a:pt x="47527" y="3309"/>
                    <a:pt x="39610" y="0"/>
                    <a:pt x="31391" y="0"/>
                  </a:cubicBezTo>
                  <a:lnTo>
                    <a:pt x="29788" y="0"/>
                  </a:lnTo>
                  <a:cubicBezTo>
                    <a:pt x="21570" y="0"/>
                    <a:pt x="13652" y="3309"/>
                    <a:pt x="7939" y="9226"/>
                  </a:cubicBezTo>
                  <a:cubicBezTo>
                    <a:pt x="2527" y="14742"/>
                    <a:pt x="-279" y="22263"/>
                    <a:pt x="22" y="29985"/>
                  </a:cubicBezTo>
                  <a:lnTo>
                    <a:pt x="623" y="43724"/>
                  </a:lnTo>
                  <a:cubicBezTo>
                    <a:pt x="1625" y="59368"/>
                    <a:pt x="14754" y="71602"/>
                    <a:pt x="30489" y="71302"/>
                  </a:cubicBezTo>
                  <a:moveTo>
                    <a:pt x="15356" y="16346"/>
                  </a:moveTo>
                  <a:cubicBezTo>
                    <a:pt x="19164" y="12435"/>
                    <a:pt x="24376" y="10229"/>
                    <a:pt x="29788" y="10229"/>
                  </a:cubicBezTo>
                  <a:lnTo>
                    <a:pt x="31391" y="10229"/>
                  </a:lnTo>
                  <a:cubicBezTo>
                    <a:pt x="36804" y="10229"/>
                    <a:pt x="42115" y="12435"/>
                    <a:pt x="45924" y="16346"/>
                  </a:cubicBezTo>
                  <a:cubicBezTo>
                    <a:pt x="49331" y="19856"/>
                    <a:pt x="51236" y="24670"/>
                    <a:pt x="51035" y="29584"/>
                  </a:cubicBezTo>
                  <a:lnTo>
                    <a:pt x="50434" y="43322"/>
                  </a:lnTo>
                  <a:cubicBezTo>
                    <a:pt x="49732" y="53551"/>
                    <a:pt x="41113" y="61373"/>
                    <a:pt x="30890" y="61173"/>
                  </a:cubicBezTo>
                  <a:lnTo>
                    <a:pt x="30489" y="61173"/>
                  </a:lnTo>
                  <a:cubicBezTo>
                    <a:pt x="20267" y="61474"/>
                    <a:pt x="11648" y="53551"/>
                    <a:pt x="10946" y="43322"/>
                  </a:cubicBezTo>
                  <a:lnTo>
                    <a:pt x="10345" y="29584"/>
                  </a:lnTo>
                  <a:cubicBezTo>
                    <a:pt x="10144" y="24670"/>
                    <a:pt x="11948" y="19856"/>
                    <a:pt x="15356" y="16346"/>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4" name="Google Shape;324;p6"/>
            <p:cNvSpPr/>
            <p:nvPr/>
          </p:nvSpPr>
          <p:spPr>
            <a:xfrm>
              <a:off x="1734554" y="4661503"/>
              <a:ext cx="101826" cy="50843"/>
            </a:xfrm>
            <a:custGeom>
              <a:avLst/>
              <a:gdLst/>
              <a:ahLst/>
              <a:cxnLst/>
              <a:rect l="l" t="t" r="r" b="b"/>
              <a:pathLst>
                <a:path w="101826" h="50843" extrusionOk="0">
                  <a:moveTo>
                    <a:pt x="0" y="24569"/>
                  </a:moveTo>
                  <a:lnTo>
                    <a:pt x="0" y="45729"/>
                  </a:lnTo>
                  <a:cubicBezTo>
                    <a:pt x="0" y="48537"/>
                    <a:pt x="2305" y="50844"/>
                    <a:pt x="5111" y="50844"/>
                  </a:cubicBezTo>
                  <a:cubicBezTo>
                    <a:pt x="7918" y="50844"/>
                    <a:pt x="10223" y="48537"/>
                    <a:pt x="10223" y="45729"/>
                  </a:cubicBezTo>
                  <a:lnTo>
                    <a:pt x="10223" y="24569"/>
                  </a:lnTo>
                  <a:cubicBezTo>
                    <a:pt x="10223" y="16647"/>
                    <a:pt x="16737" y="10129"/>
                    <a:pt x="24655" y="10129"/>
                  </a:cubicBezTo>
                  <a:lnTo>
                    <a:pt x="77171" y="10129"/>
                  </a:lnTo>
                  <a:cubicBezTo>
                    <a:pt x="85089" y="10129"/>
                    <a:pt x="91603" y="16647"/>
                    <a:pt x="91603" y="24569"/>
                  </a:cubicBezTo>
                  <a:lnTo>
                    <a:pt x="91603" y="45729"/>
                  </a:lnTo>
                  <a:cubicBezTo>
                    <a:pt x="91603" y="48537"/>
                    <a:pt x="93908" y="50844"/>
                    <a:pt x="96715" y="50844"/>
                  </a:cubicBezTo>
                  <a:cubicBezTo>
                    <a:pt x="99521" y="50844"/>
                    <a:pt x="101826" y="48537"/>
                    <a:pt x="101826" y="45729"/>
                  </a:cubicBezTo>
                  <a:lnTo>
                    <a:pt x="101826" y="24569"/>
                  </a:lnTo>
                  <a:cubicBezTo>
                    <a:pt x="101826" y="10931"/>
                    <a:pt x="90802" y="0"/>
                    <a:pt x="77271" y="0"/>
                  </a:cubicBezTo>
                  <a:lnTo>
                    <a:pt x="24755" y="0"/>
                  </a:lnTo>
                  <a:cubicBezTo>
                    <a:pt x="11024" y="0"/>
                    <a:pt x="0" y="11031"/>
                    <a:pt x="0" y="24569"/>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5" name="Google Shape;325;p6"/>
            <p:cNvSpPr/>
            <p:nvPr/>
          </p:nvSpPr>
          <p:spPr>
            <a:xfrm>
              <a:off x="1846503" y="4661503"/>
              <a:ext cx="101926" cy="50843"/>
            </a:xfrm>
            <a:custGeom>
              <a:avLst/>
              <a:gdLst/>
              <a:ahLst/>
              <a:cxnLst/>
              <a:rect l="l" t="t" r="r" b="b"/>
              <a:pathLst>
                <a:path w="101926" h="50843" extrusionOk="0">
                  <a:moveTo>
                    <a:pt x="77171" y="0"/>
                  </a:moveTo>
                  <a:lnTo>
                    <a:pt x="24554" y="0"/>
                  </a:lnTo>
                  <a:cubicBezTo>
                    <a:pt x="11025" y="0"/>
                    <a:pt x="0" y="11031"/>
                    <a:pt x="0" y="24569"/>
                  </a:cubicBezTo>
                  <a:lnTo>
                    <a:pt x="0" y="45729"/>
                  </a:lnTo>
                  <a:cubicBezTo>
                    <a:pt x="0" y="48537"/>
                    <a:pt x="2305" y="50844"/>
                    <a:pt x="5111" y="50844"/>
                  </a:cubicBezTo>
                  <a:cubicBezTo>
                    <a:pt x="7918" y="50844"/>
                    <a:pt x="10223" y="48537"/>
                    <a:pt x="10223" y="45729"/>
                  </a:cubicBezTo>
                  <a:lnTo>
                    <a:pt x="10223" y="24569"/>
                  </a:lnTo>
                  <a:cubicBezTo>
                    <a:pt x="10223" y="16647"/>
                    <a:pt x="16637" y="10129"/>
                    <a:pt x="24655" y="10129"/>
                  </a:cubicBezTo>
                  <a:lnTo>
                    <a:pt x="77272" y="10129"/>
                  </a:lnTo>
                  <a:cubicBezTo>
                    <a:pt x="85189" y="10129"/>
                    <a:pt x="91703" y="16547"/>
                    <a:pt x="91703" y="24569"/>
                  </a:cubicBezTo>
                  <a:lnTo>
                    <a:pt x="91703" y="45729"/>
                  </a:lnTo>
                  <a:cubicBezTo>
                    <a:pt x="91703" y="48537"/>
                    <a:pt x="94009" y="50844"/>
                    <a:pt x="96815" y="50844"/>
                  </a:cubicBezTo>
                  <a:cubicBezTo>
                    <a:pt x="99621" y="50844"/>
                    <a:pt x="101926" y="48537"/>
                    <a:pt x="101926" y="45729"/>
                  </a:cubicBezTo>
                  <a:lnTo>
                    <a:pt x="101926" y="24569"/>
                  </a:lnTo>
                  <a:cubicBezTo>
                    <a:pt x="101726" y="11031"/>
                    <a:pt x="90701" y="0"/>
                    <a:pt x="77171" y="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6" name="Google Shape;326;p6"/>
            <p:cNvSpPr/>
            <p:nvPr/>
          </p:nvSpPr>
          <p:spPr>
            <a:xfrm>
              <a:off x="1739565" y="4406983"/>
              <a:ext cx="208664" cy="167974"/>
            </a:xfrm>
            <a:custGeom>
              <a:avLst/>
              <a:gdLst/>
              <a:ahLst/>
              <a:cxnLst/>
              <a:rect l="l" t="t" r="r" b="b"/>
              <a:pathLst>
                <a:path w="208664" h="167974" extrusionOk="0">
                  <a:moveTo>
                    <a:pt x="193630" y="0"/>
                  </a:moveTo>
                  <a:lnTo>
                    <a:pt x="15033" y="0"/>
                  </a:lnTo>
                  <a:cubicBezTo>
                    <a:pt x="6715" y="100"/>
                    <a:pt x="0" y="6920"/>
                    <a:pt x="0" y="15243"/>
                  </a:cubicBezTo>
                  <a:lnTo>
                    <a:pt x="0" y="91559"/>
                  </a:lnTo>
                  <a:cubicBezTo>
                    <a:pt x="0" y="94367"/>
                    <a:pt x="2305" y="96673"/>
                    <a:pt x="5111" y="96673"/>
                  </a:cubicBezTo>
                  <a:cubicBezTo>
                    <a:pt x="7918" y="96673"/>
                    <a:pt x="10223" y="94367"/>
                    <a:pt x="10223" y="91559"/>
                  </a:cubicBezTo>
                  <a:lnTo>
                    <a:pt x="10223" y="30486"/>
                  </a:lnTo>
                  <a:lnTo>
                    <a:pt x="198440" y="30486"/>
                  </a:lnTo>
                  <a:lnTo>
                    <a:pt x="198440" y="152631"/>
                  </a:lnTo>
                  <a:cubicBezTo>
                    <a:pt x="198541" y="155339"/>
                    <a:pt x="196336" y="157646"/>
                    <a:pt x="193630" y="157746"/>
                  </a:cubicBezTo>
                  <a:lnTo>
                    <a:pt x="20044" y="157746"/>
                  </a:lnTo>
                  <a:cubicBezTo>
                    <a:pt x="17238" y="157746"/>
                    <a:pt x="14933" y="160053"/>
                    <a:pt x="14933" y="162860"/>
                  </a:cubicBezTo>
                  <a:cubicBezTo>
                    <a:pt x="14933" y="165668"/>
                    <a:pt x="17238" y="167975"/>
                    <a:pt x="20044" y="167975"/>
                  </a:cubicBezTo>
                  <a:lnTo>
                    <a:pt x="193630" y="167975"/>
                  </a:lnTo>
                  <a:cubicBezTo>
                    <a:pt x="201948" y="167875"/>
                    <a:pt x="208663" y="161055"/>
                    <a:pt x="208663" y="152732"/>
                  </a:cubicBezTo>
                  <a:lnTo>
                    <a:pt x="208663" y="15243"/>
                  </a:lnTo>
                  <a:cubicBezTo>
                    <a:pt x="208763" y="6920"/>
                    <a:pt x="202048" y="0"/>
                    <a:pt x="193630" y="0"/>
                  </a:cubicBezTo>
                  <a:moveTo>
                    <a:pt x="10223" y="20358"/>
                  </a:moveTo>
                  <a:lnTo>
                    <a:pt x="10223" y="15243"/>
                  </a:lnTo>
                  <a:cubicBezTo>
                    <a:pt x="10122" y="12535"/>
                    <a:pt x="12327" y="10229"/>
                    <a:pt x="15033" y="10129"/>
                  </a:cubicBezTo>
                  <a:lnTo>
                    <a:pt x="193630" y="10129"/>
                  </a:lnTo>
                  <a:cubicBezTo>
                    <a:pt x="196336" y="10229"/>
                    <a:pt x="198541" y="12435"/>
                    <a:pt x="198440" y="15243"/>
                  </a:cubicBezTo>
                  <a:lnTo>
                    <a:pt x="198440" y="20358"/>
                  </a:lnTo>
                  <a:lnTo>
                    <a:pt x="10223" y="20358"/>
                  </a:ln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7" name="Google Shape;327;p6"/>
            <p:cNvSpPr/>
            <p:nvPr/>
          </p:nvSpPr>
          <p:spPr>
            <a:xfrm>
              <a:off x="1917661" y="4471867"/>
              <a:ext cx="10222" cy="82733"/>
            </a:xfrm>
            <a:custGeom>
              <a:avLst/>
              <a:gdLst/>
              <a:ahLst/>
              <a:cxnLst/>
              <a:rect l="l" t="t" r="r" b="b"/>
              <a:pathLst>
                <a:path w="10222" h="82733" extrusionOk="0">
                  <a:moveTo>
                    <a:pt x="5111" y="0"/>
                  </a:moveTo>
                  <a:cubicBezTo>
                    <a:pt x="2305" y="0"/>
                    <a:pt x="0" y="2306"/>
                    <a:pt x="0" y="5114"/>
                  </a:cubicBezTo>
                  <a:lnTo>
                    <a:pt x="0" y="77619"/>
                  </a:lnTo>
                  <a:cubicBezTo>
                    <a:pt x="0" y="80427"/>
                    <a:pt x="2305" y="82734"/>
                    <a:pt x="5111" y="82734"/>
                  </a:cubicBezTo>
                  <a:cubicBezTo>
                    <a:pt x="7918" y="82734"/>
                    <a:pt x="10223" y="80427"/>
                    <a:pt x="10223" y="77619"/>
                  </a:cubicBezTo>
                  <a:lnTo>
                    <a:pt x="10223" y="5114"/>
                  </a:lnTo>
                  <a:cubicBezTo>
                    <a:pt x="10223" y="2306"/>
                    <a:pt x="7918" y="0"/>
                    <a:pt x="5111" y="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8" name="Google Shape;328;p6"/>
            <p:cNvSpPr/>
            <p:nvPr/>
          </p:nvSpPr>
          <p:spPr>
            <a:xfrm>
              <a:off x="1897315" y="4503656"/>
              <a:ext cx="10222" cy="50944"/>
            </a:xfrm>
            <a:custGeom>
              <a:avLst/>
              <a:gdLst/>
              <a:ahLst/>
              <a:cxnLst/>
              <a:rect l="l" t="t" r="r" b="b"/>
              <a:pathLst>
                <a:path w="10222" h="50944" extrusionOk="0">
                  <a:moveTo>
                    <a:pt x="5111" y="0"/>
                  </a:moveTo>
                  <a:cubicBezTo>
                    <a:pt x="2305" y="0"/>
                    <a:pt x="0" y="2307"/>
                    <a:pt x="0" y="5115"/>
                  </a:cubicBezTo>
                  <a:lnTo>
                    <a:pt x="0" y="45830"/>
                  </a:lnTo>
                  <a:cubicBezTo>
                    <a:pt x="0" y="48638"/>
                    <a:pt x="2305" y="50944"/>
                    <a:pt x="5111" y="50944"/>
                  </a:cubicBezTo>
                  <a:cubicBezTo>
                    <a:pt x="7918" y="50944"/>
                    <a:pt x="10223" y="48638"/>
                    <a:pt x="10223" y="45830"/>
                  </a:cubicBezTo>
                  <a:lnTo>
                    <a:pt x="10223" y="5115"/>
                  </a:lnTo>
                  <a:cubicBezTo>
                    <a:pt x="10223" y="2307"/>
                    <a:pt x="7918" y="0"/>
                    <a:pt x="5111" y="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9" name="Google Shape;329;p6"/>
            <p:cNvSpPr/>
            <p:nvPr/>
          </p:nvSpPr>
          <p:spPr>
            <a:xfrm>
              <a:off x="1876970" y="4493428"/>
              <a:ext cx="10222" cy="61172"/>
            </a:xfrm>
            <a:custGeom>
              <a:avLst/>
              <a:gdLst/>
              <a:ahLst/>
              <a:cxnLst/>
              <a:rect l="l" t="t" r="r" b="b"/>
              <a:pathLst>
                <a:path w="10222" h="61172" extrusionOk="0">
                  <a:moveTo>
                    <a:pt x="0" y="5114"/>
                  </a:moveTo>
                  <a:lnTo>
                    <a:pt x="0" y="56058"/>
                  </a:lnTo>
                  <a:cubicBezTo>
                    <a:pt x="0" y="58866"/>
                    <a:pt x="2305" y="61173"/>
                    <a:pt x="5111" y="61173"/>
                  </a:cubicBezTo>
                  <a:cubicBezTo>
                    <a:pt x="7918" y="61173"/>
                    <a:pt x="10223" y="58866"/>
                    <a:pt x="10223" y="56058"/>
                  </a:cubicBezTo>
                  <a:lnTo>
                    <a:pt x="10223" y="5114"/>
                  </a:lnTo>
                  <a:cubicBezTo>
                    <a:pt x="10223" y="2306"/>
                    <a:pt x="7918" y="0"/>
                    <a:pt x="5111" y="0"/>
                  </a:cubicBezTo>
                  <a:cubicBezTo>
                    <a:pt x="2305" y="0"/>
                    <a:pt x="0" y="2306"/>
                    <a:pt x="0" y="5114"/>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0" name="Google Shape;330;p6"/>
            <p:cNvSpPr/>
            <p:nvPr/>
          </p:nvSpPr>
          <p:spPr>
            <a:xfrm>
              <a:off x="1856625" y="4524014"/>
              <a:ext cx="10222" cy="30586"/>
            </a:xfrm>
            <a:custGeom>
              <a:avLst/>
              <a:gdLst/>
              <a:ahLst/>
              <a:cxnLst/>
              <a:rect l="l" t="t" r="r" b="b"/>
              <a:pathLst>
                <a:path w="10222" h="30586" extrusionOk="0">
                  <a:moveTo>
                    <a:pt x="5111" y="0"/>
                  </a:moveTo>
                  <a:cubicBezTo>
                    <a:pt x="2305" y="0"/>
                    <a:pt x="0" y="2307"/>
                    <a:pt x="0" y="5115"/>
                  </a:cubicBezTo>
                  <a:lnTo>
                    <a:pt x="0" y="25472"/>
                  </a:lnTo>
                  <a:cubicBezTo>
                    <a:pt x="0" y="28280"/>
                    <a:pt x="2305" y="30586"/>
                    <a:pt x="5111" y="30586"/>
                  </a:cubicBezTo>
                  <a:cubicBezTo>
                    <a:pt x="7918" y="30586"/>
                    <a:pt x="10223" y="28280"/>
                    <a:pt x="10223" y="25472"/>
                  </a:cubicBezTo>
                  <a:lnTo>
                    <a:pt x="10223" y="5115"/>
                  </a:lnTo>
                  <a:cubicBezTo>
                    <a:pt x="10223" y="2307"/>
                    <a:pt x="7918" y="0"/>
                    <a:pt x="5111" y="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1" name="Google Shape;331;p6"/>
            <p:cNvSpPr/>
            <p:nvPr/>
          </p:nvSpPr>
          <p:spPr>
            <a:xfrm>
              <a:off x="1836314" y="4447732"/>
              <a:ext cx="91536" cy="81413"/>
            </a:xfrm>
            <a:custGeom>
              <a:avLst/>
              <a:gdLst/>
              <a:ahLst/>
              <a:cxnLst/>
              <a:rect l="l" t="t" r="r" b="b"/>
              <a:pathLst>
                <a:path w="91536" h="81413" extrusionOk="0">
                  <a:moveTo>
                    <a:pt x="969" y="79391"/>
                  </a:moveTo>
                  <a:cubicBezTo>
                    <a:pt x="2672" y="81597"/>
                    <a:pt x="5879" y="82099"/>
                    <a:pt x="8084" y="80394"/>
                  </a:cubicBezTo>
                  <a:lnTo>
                    <a:pt x="28430" y="65151"/>
                  </a:lnTo>
                  <a:cubicBezTo>
                    <a:pt x="29031" y="64650"/>
                    <a:pt x="29632" y="64048"/>
                    <a:pt x="29933" y="63346"/>
                  </a:cubicBezTo>
                  <a:lnTo>
                    <a:pt x="47572" y="28046"/>
                  </a:lnTo>
                  <a:lnTo>
                    <a:pt x="63006" y="39679"/>
                  </a:lnTo>
                  <a:cubicBezTo>
                    <a:pt x="65211" y="41384"/>
                    <a:pt x="68418" y="40882"/>
                    <a:pt x="70122" y="38676"/>
                  </a:cubicBezTo>
                  <a:cubicBezTo>
                    <a:pt x="70222" y="38576"/>
                    <a:pt x="70222" y="38576"/>
                    <a:pt x="70323" y="38476"/>
                  </a:cubicBezTo>
                  <a:lnTo>
                    <a:pt x="90668" y="7889"/>
                  </a:lnTo>
                  <a:cubicBezTo>
                    <a:pt x="92271" y="5583"/>
                    <a:pt x="91570" y="2374"/>
                    <a:pt x="89265" y="869"/>
                  </a:cubicBezTo>
                  <a:cubicBezTo>
                    <a:pt x="86960" y="-735"/>
                    <a:pt x="83752" y="-33"/>
                    <a:pt x="82249" y="2273"/>
                  </a:cubicBezTo>
                  <a:lnTo>
                    <a:pt x="64911" y="28347"/>
                  </a:lnTo>
                  <a:lnTo>
                    <a:pt x="48875" y="16313"/>
                  </a:lnTo>
                  <a:cubicBezTo>
                    <a:pt x="46670" y="14608"/>
                    <a:pt x="43463" y="15110"/>
                    <a:pt x="41759" y="17316"/>
                  </a:cubicBezTo>
                  <a:cubicBezTo>
                    <a:pt x="41559" y="17617"/>
                    <a:pt x="41358" y="17817"/>
                    <a:pt x="41258" y="18118"/>
                  </a:cubicBezTo>
                  <a:lnTo>
                    <a:pt x="21414" y="57730"/>
                  </a:lnTo>
                  <a:lnTo>
                    <a:pt x="2071" y="72271"/>
                  </a:lnTo>
                  <a:cubicBezTo>
                    <a:pt x="-234" y="73876"/>
                    <a:pt x="-635" y="77085"/>
                    <a:pt x="969" y="79391"/>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2" name="Google Shape;332;p6"/>
            <p:cNvSpPr/>
            <p:nvPr/>
          </p:nvSpPr>
          <p:spPr>
            <a:xfrm>
              <a:off x="1760011" y="4447598"/>
              <a:ext cx="71258" cy="10228"/>
            </a:xfrm>
            <a:custGeom>
              <a:avLst/>
              <a:gdLst/>
              <a:ahLst/>
              <a:cxnLst/>
              <a:rect l="l" t="t" r="r" b="b"/>
              <a:pathLst>
                <a:path w="71258" h="10228" extrusionOk="0">
                  <a:moveTo>
                    <a:pt x="66147" y="10229"/>
                  </a:moveTo>
                  <a:cubicBezTo>
                    <a:pt x="68953" y="10229"/>
                    <a:pt x="71258" y="7922"/>
                    <a:pt x="71258" y="5114"/>
                  </a:cubicBezTo>
                  <a:cubicBezTo>
                    <a:pt x="71258" y="2306"/>
                    <a:pt x="68953" y="0"/>
                    <a:pt x="66147" y="0"/>
                  </a:cubicBezTo>
                  <a:lnTo>
                    <a:pt x="5111" y="0"/>
                  </a:lnTo>
                  <a:cubicBezTo>
                    <a:pt x="2305" y="0"/>
                    <a:pt x="0" y="2306"/>
                    <a:pt x="0" y="5114"/>
                  </a:cubicBezTo>
                  <a:cubicBezTo>
                    <a:pt x="0" y="7922"/>
                    <a:pt x="2305" y="10229"/>
                    <a:pt x="5111" y="10229"/>
                  </a:cubicBezTo>
                  <a:lnTo>
                    <a:pt x="66147" y="10229"/>
                  </a:ln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3" name="Google Shape;333;p6"/>
            <p:cNvSpPr/>
            <p:nvPr/>
          </p:nvSpPr>
          <p:spPr>
            <a:xfrm>
              <a:off x="1841291" y="4447598"/>
              <a:ext cx="20445" cy="10228"/>
            </a:xfrm>
            <a:custGeom>
              <a:avLst/>
              <a:gdLst/>
              <a:ahLst/>
              <a:cxnLst/>
              <a:rect l="l" t="t" r="r" b="b"/>
              <a:pathLst>
                <a:path w="20445" h="10228" extrusionOk="0">
                  <a:moveTo>
                    <a:pt x="15334" y="10229"/>
                  </a:moveTo>
                  <a:cubicBezTo>
                    <a:pt x="18140" y="10229"/>
                    <a:pt x="20445" y="7922"/>
                    <a:pt x="20445" y="5114"/>
                  </a:cubicBezTo>
                  <a:cubicBezTo>
                    <a:pt x="20445" y="2306"/>
                    <a:pt x="18140" y="0"/>
                    <a:pt x="15334" y="0"/>
                  </a:cubicBezTo>
                  <a:lnTo>
                    <a:pt x="5111" y="0"/>
                  </a:lnTo>
                  <a:cubicBezTo>
                    <a:pt x="2305" y="0"/>
                    <a:pt x="0" y="2306"/>
                    <a:pt x="0" y="5114"/>
                  </a:cubicBezTo>
                  <a:cubicBezTo>
                    <a:pt x="0" y="7922"/>
                    <a:pt x="2305" y="10229"/>
                    <a:pt x="5111" y="10229"/>
                  </a:cubicBezTo>
                  <a:lnTo>
                    <a:pt x="15334" y="10229"/>
                  </a:ln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34" name="Google Shape;334;p6"/>
          <p:cNvGrpSpPr/>
          <p:nvPr/>
        </p:nvGrpSpPr>
        <p:grpSpPr>
          <a:xfrm>
            <a:off x="5781920" y="4817948"/>
            <a:ext cx="335188" cy="285224"/>
            <a:chOff x="3635874" y="7110225"/>
            <a:chExt cx="274709" cy="233760"/>
          </a:xfrm>
        </p:grpSpPr>
        <p:sp>
          <p:nvSpPr>
            <p:cNvPr id="335" name="Google Shape;335;p6"/>
            <p:cNvSpPr/>
            <p:nvPr/>
          </p:nvSpPr>
          <p:spPr>
            <a:xfrm>
              <a:off x="3740807" y="7220236"/>
              <a:ext cx="84952" cy="83753"/>
            </a:xfrm>
            <a:custGeom>
              <a:avLst/>
              <a:gdLst/>
              <a:ahLst/>
              <a:cxnLst/>
              <a:rect l="l" t="t" r="r" b="b"/>
              <a:pathLst>
                <a:path w="84952" h="83753" extrusionOk="0">
                  <a:moveTo>
                    <a:pt x="69053" y="31589"/>
                  </a:moveTo>
                  <a:cubicBezTo>
                    <a:pt x="75768" y="31589"/>
                    <a:pt x="81681" y="27477"/>
                    <a:pt x="83986" y="21159"/>
                  </a:cubicBezTo>
                  <a:cubicBezTo>
                    <a:pt x="86292" y="14841"/>
                    <a:pt x="84387" y="7821"/>
                    <a:pt x="79176" y="3609"/>
                  </a:cubicBezTo>
                  <a:cubicBezTo>
                    <a:pt x="74065" y="-602"/>
                    <a:pt x="66748" y="-1204"/>
                    <a:pt x="61035" y="2206"/>
                  </a:cubicBezTo>
                  <a:cubicBezTo>
                    <a:pt x="55323" y="5615"/>
                    <a:pt x="52416" y="12334"/>
                    <a:pt x="53719" y="18852"/>
                  </a:cubicBezTo>
                  <a:lnTo>
                    <a:pt x="27461" y="31689"/>
                  </a:lnTo>
                  <a:cubicBezTo>
                    <a:pt x="23151" y="26775"/>
                    <a:pt x="16336" y="25070"/>
                    <a:pt x="10123" y="27276"/>
                  </a:cubicBezTo>
                  <a:cubicBezTo>
                    <a:pt x="4009" y="29583"/>
                    <a:pt x="0" y="35399"/>
                    <a:pt x="0" y="41918"/>
                  </a:cubicBezTo>
                  <a:cubicBezTo>
                    <a:pt x="0" y="48436"/>
                    <a:pt x="4009" y="54253"/>
                    <a:pt x="10123" y="56559"/>
                  </a:cubicBezTo>
                  <a:cubicBezTo>
                    <a:pt x="16236" y="58866"/>
                    <a:pt x="23151" y="57161"/>
                    <a:pt x="27461" y="52147"/>
                  </a:cubicBezTo>
                  <a:lnTo>
                    <a:pt x="53719" y="64983"/>
                  </a:lnTo>
                  <a:cubicBezTo>
                    <a:pt x="52216" y="72705"/>
                    <a:pt x="56626" y="80427"/>
                    <a:pt x="64042" y="82934"/>
                  </a:cubicBezTo>
                  <a:cubicBezTo>
                    <a:pt x="71559" y="85441"/>
                    <a:pt x="79677" y="82031"/>
                    <a:pt x="83185" y="75011"/>
                  </a:cubicBezTo>
                  <a:cubicBezTo>
                    <a:pt x="86692" y="67891"/>
                    <a:pt x="84387" y="59367"/>
                    <a:pt x="77773" y="54954"/>
                  </a:cubicBezTo>
                  <a:cubicBezTo>
                    <a:pt x="71158" y="50542"/>
                    <a:pt x="62439" y="51746"/>
                    <a:pt x="57227" y="57662"/>
                  </a:cubicBezTo>
                  <a:lnTo>
                    <a:pt x="30969" y="44826"/>
                  </a:lnTo>
                  <a:cubicBezTo>
                    <a:pt x="31370" y="42820"/>
                    <a:pt x="31370" y="40814"/>
                    <a:pt x="30969" y="38809"/>
                  </a:cubicBezTo>
                  <a:lnTo>
                    <a:pt x="57227" y="25973"/>
                  </a:lnTo>
                  <a:cubicBezTo>
                    <a:pt x="60234" y="29583"/>
                    <a:pt x="64543" y="31589"/>
                    <a:pt x="69053" y="31589"/>
                  </a:cubicBezTo>
                  <a:moveTo>
                    <a:pt x="69053" y="60771"/>
                  </a:moveTo>
                  <a:cubicBezTo>
                    <a:pt x="72060" y="60771"/>
                    <a:pt x="74866" y="62576"/>
                    <a:pt x="76069" y="65384"/>
                  </a:cubicBezTo>
                  <a:cubicBezTo>
                    <a:pt x="77271" y="68192"/>
                    <a:pt x="76570" y="71401"/>
                    <a:pt x="74465" y="73607"/>
                  </a:cubicBezTo>
                  <a:cubicBezTo>
                    <a:pt x="72260" y="75713"/>
                    <a:pt x="69053" y="76415"/>
                    <a:pt x="66247" y="75212"/>
                  </a:cubicBezTo>
                  <a:cubicBezTo>
                    <a:pt x="63441" y="74008"/>
                    <a:pt x="61637" y="71301"/>
                    <a:pt x="61637" y="68292"/>
                  </a:cubicBezTo>
                  <a:cubicBezTo>
                    <a:pt x="61537" y="64080"/>
                    <a:pt x="64944" y="60771"/>
                    <a:pt x="69053" y="60771"/>
                  </a:cubicBezTo>
                  <a:lnTo>
                    <a:pt x="69053" y="60771"/>
                  </a:lnTo>
                  <a:close/>
                  <a:moveTo>
                    <a:pt x="15735" y="49639"/>
                  </a:moveTo>
                  <a:cubicBezTo>
                    <a:pt x="12728" y="49639"/>
                    <a:pt x="9922" y="47834"/>
                    <a:pt x="8719" y="45027"/>
                  </a:cubicBezTo>
                  <a:cubicBezTo>
                    <a:pt x="7517" y="42219"/>
                    <a:pt x="8218" y="39009"/>
                    <a:pt x="10323" y="36803"/>
                  </a:cubicBezTo>
                  <a:cubicBezTo>
                    <a:pt x="12528" y="34697"/>
                    <a:pt x="15735" y="33995"/>
                    <a:pt x="18541" y="35199"/>
                  </a:cubicBezTo>
                  <a:cubicBezTo>
                    <a:pt x="21347" y="36402"/>
                    <a:pt x="23151" y="39110"/>
                    <a:pt x="23151" y="42118"/>
                  </a:cubicBezTo>
                  <a:cubicBezTo>
                    <a:pt x="23252" y="46230"/>
                    <a:pt x="19844" y="49639"/>
                    <a:pt x="15735" y="49639"/>
                  </a:cubicBezTo>
                  <a:moveTo>
                    <a:pt x="69053" y="8423"/>
                  </a:moveTo>
                  <a:cubicBezTo>
                    <a:pt x="71759" y="8423"/>
                    <a:pt x="74365" y="9927"/>
                    <a:pt x="75668" y="12334"/>
                  </a:cubicBezTo>
                  <a:cubicBezTo>
                    <a:pt x="76971" y="14741"/>
                    <a:pt x="76871" y="17649"/>
                    <a:pt x="75467" y="19956"/>
                  </a:cubicBezTo>
                  <a:cubicBezTo>
                    <a:pt x="74065" y="22262"/>
                    <a:pt x="71459" y="23666"/>
                    <a:pt x="68652" y="23466"/>
                  </a:cubicBezTo>
                  <a:cubicBezTo>
                    <a:pt x="65947" y="23365"/>
                    <a:pt x="63441" y="21661"/>
                    <a:pt x="62238" y="19254"/>
                  </a:cubicBezTo>
                  <a:cubicBezTo>
                    <a:pt x="61737" y="18251"/>
                    <a:pt x="61436" y="17148"/>
                    <a:pt x="61537" y="15944"/>
                  </a:cubicBezTo>
                  <a:cubicBezTo>
                    <a:pt x="61537" y="11732"/>
                    <a:pt x="64944" y="8423"/>
                    <a:pt x="69053" y="8423"/>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6" name="Google Shape;336;p6"/>
            <p:cNvSpPr/>
            <p:nvPr/>
          </p:nvSpPr>
          <p:spPr>
            <a:xfrm>
              <a:off x="3635874" y="7110225"/>
              <a:ext cx="274709" cy="233760"/>
            </a:xfrm>
            <a:custGeom>
              <a:avLst/>
              <a:gdLst/>
              <a:ahLst/>
              <a:cxnLst/>
              <a:rect l="l" t="t" r="r" b="b"/>
              <a:pathLst>
                <a:path w="274709" h="233760" extrusionOk="0">
                  <a:moveTo>
                    <a:pt x="270400" y="70299"/>
                  </a:moveTo>
                  <a:lnTo>
                    <a:pt x="247850" y="70299"/>
                  </a:lnTo>
                  <a:lnTo>
                    <a:pt x="247850" y="42420"/>
                  </a:lnTo>
                  <a:cubicBezTo>
                    <a:pt x="247850" y="40213"/>
                    <a:pt x="246046" y="38408"/>
                    <a:pt x="243841" y="38408"/>
                  </a:cubicBezTo>
                  <a:lnTo>
                    <a:pt x="113552" y="38408"/>
                  </a:lnTo>
                  <a:lnTo>
                    <a:pt x="85991" y="1605"/>
                  </a:lnTo>
                  <a:cubicBezTo>
                    <a:pt x="85189" y="602"/>
                    <a:pt x="83986" y="0"/>
                    <a:pt x="82784" y="0"/>
                  </a:cubicBezTo>
                  <a:lnTo>
                    <a:pt x="4009" y="0"/>
                  </a:lnTo>
                  <a:cubicBezTo>
                    <a:pt x="1804" y="0"/>
                    <a:pt x="0" y="1805"/>
                    <a:pt x="0" y="4011"/>
                  </a:cubicBezTo>
                  <a:lnTo>
                    <a:pt x="0" y="209191"/>
                  </a:lnTo>
                  <a:cubicBezTo>
                    <a:pt x="0" y="222730"/>
                    <a:pt x="11025" y="233761"/>
                    <a:pt x="24555" y="233761"/>
                  </a:cubicBezTo>
                  <a:lnTo>
                    <a:pt x="250155" y="233761"/>
                  </a:lnTo>
                  <a:cubicBezTo>
                    <a:pt x="263685" y="233761"/>
                    <a:pt x="274710" y="222730"/>
                    <a:pt x="274710" y="209191"/>
                  </a:cubicBezTo>
                  <a:lnTo>
                    <a:pt x="274710" y="74310"/>
                  </a:lnTo>
                  <a:cubicBezTo>
                    <a:pt x="274409" y="72104"/>
                    <a:pt x="272605" y="70299"/>
                    <a:pt x="270400" y="70299"/>
                  </a:cubicBezTo>
                  <a:moveTo>
                    <a:pt x="40791" y="74410"/>
                  </a:moveTo>
                  <a:lnTo>
                    <a:pt x="40791" y="209292"/>
                  </a:lnTo>
                  <a:cubicBezTo>
                    <a:pt x="40791" y="218417"/>
                    <a:pt x="33474" y="225738"/>
                    <a:pt x="24354" y="225738"/>
                  </a:cubicBezTo>
                  <a:cubicBezTo>
                    <a:pt x="15234" y="225738"/>
                    <a:pt x="7918" y="218417"/>
                    <a:pt x="7918" y="209292"/>
                  </a:cubicBezTo>
                  <a:lnTo>
                    <a:pt x="7918" y="8123"/>
                  </a:lnTo>
                  <a:lnTo>
                    <a:pt x="80679" y="8123"/>
                  </a:lnTo>
                  <a:lnTo>
                    <a:pt x="108240" y="44927"/>
                  </a:lnTo>
                  <a:cubicBezTo>
                    <a:pt x="109042" y="45930"/>
                    <a:pt x="110245" y="46531"/>
                    <a:pt x="111447" y="46531"/>
                  </a:cubicBezTo>
                  <a:lnTo>
                    <a:pt x="239732" y="46531"/>
                  </a:lnTo>
                  <a:lnTo>
                    <a:pt x="239732" y="70299"/>
                  </a:lnTo>
                  <a:lnTo>
                    <a:pt x="44900" y="70299"/>
                  </a:lnTo>
                  <a:cubicBezTo>
                    <a:pt x="42595" y="70299"/>
                    <a:pt x="40791" y="72204"/>
                    <a:pt x="40791" y="74410"/>
                  </a:cubicBezTo>
                  <a:moveTo>
                    <a:pt x="266291" y="209292"/>
                  </a:moveTo>
                  <a:cubicBezTo>
                    <a:pt x="266291" y="218417"/>
                    <a:pt x="258975" y="225738"/>
                    <a:pt x="249854" y="225738"/>
                  </a:cubicBezTo>
                  <a:lnTo>
                    <a:pt x="42495" y="225738"/>
                  </a:lnTo>
                  <a:cubicBezTo>
                    <a:pt x="46603" y="221225"/>
                    <a:pt x="48808" y="215309"/>
                    <a:pt x="48808" y="209292"/>
                  </a:cubicBezTo>
                  <a:lnTo>
                    <a:pt x="48808" y="78522"/>
                  </a:lnTo>
                  <a:lnTo>
                    <a:pt x="266291" y="78522"/>
                  </a:lnTo>
                  <a:lnTo>
                    <a:pt x="266291" y="209292"/>
                  </a:ln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7" name="Google Shape;337;p6"/>
            <p:cNvSpPr/>
            <p:nvPr/>
          </p:nvSpPr>
          <p:spPr>
            <a:xfrm>
              <a:off x="3692800" y="7209455"/>
              <a:ext cx="8118" cy="73056"/>
            </a:xfrm>
            <a:custGeom>
              <a:avLst/>
              <a:gdLst/>
              <a:ahLst/>
              <a:cxnLst/>
              <a:rect l="l" t="t" r="r" b="b"/>
              <a:pathLst>
                <a:path w="8118" h="73056" extrusionOk="0">
                  <a:moveTo>
                    <a:pt x="4109" y="73057"/>
                  </a:moveTo>
                  <a:cubicBezTo>
                    <a:pt x="6314" y="73057"/>
                    <a:pt x="8118" y="71252"/>
                    <a:pt x="8118" y="69045"/>
                  </a:cubicBezTo>
                  <a:lnTo>
                    <a:pt x="8118" y="4062"/>
                  </a:lnTo>
                  <a:cubicBezTo>
                    <a:pt x="8118" y="-1354"/>
                    <a:pt x="0" y="-1354"/>
                    <a:pt x="0" y="4062"/>
                  </a:cubicBezTo>
                  <a:lnTo>
                    <a:pt x="0" y="69045"/>
                  </a:lnTo>
                  <a:cubicBezTo>
                    <a:pt x="0" y="71252"/>
                    <a:pt x="1904" y="73057"/>
                    <a:pt x="4109" y="73057"/>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338" name="Google Shape;338;p6"/>
          <p:cNvGrpSpPr/>
          <p:nvPr/>
        </p:nvGrpSpPr>
        <p:grpSpPr>
          <a:xfrm>
            <a:off x="1459587" y="7427980"/>
            <a:ext cx="347176" cy="266381"/>
            <a:chOff x="3595886" y="4486709"/>
            <a:chExt cx="284534" cy="218317"/>
          </a:xfrm>
        </p:grpSpPr>
        <p:sp>
          <p:nvSpPr>
            <p:cNvPr id="339" name="Google Shape;339;p6"/>
            <p:cNvSpPr/>
            <p:nvPr/>
          </p:nvSpPr>
          <p:spPr>
            <a:xfrm>
              <a:off x="3595886" y="4486709"/>
              <a:ext cx="284534" cy="218317"/>
            </a:xfrm>
            <a:custGeom>
              <a:avLst/>
              <a:gdLst/>
              <a:ahLst/>
              <a:cxnLst/>
              <a:rect l="l" t="t" r="r" b="b"/>
              <a:pathLst>
                <a:path w="284534" h="218317" extrusionOk="0">
                  <a:moveTo>
                    <a:pt x="279921" y="180410"/>
                  </a:moveTo>
                  <a:lnTo>
                    <a:pt x="270400" y="180410"/>
                  </a:lnTo>
                  <a:lnTo>
                    <a:pt x="270400" y="23767"/>
                  </a:lnTo>
                  <a:cubicBezTo>
                    <a:pt x="270400" y="10630"/>
                    <a:pt x="259776" y="100"/>
                    <a:pt x="246647" y="0"/>
                  </a:cubicBezTo>
                  <a:lnTo>
                    <a:pt x="37984" y="0"/>
                  </a:lnTo>
                  <a:cubicBezTo>
                    <a:pt x="24855" y="0"/>
                    <a:pt x="14332" y="10630"/>
                    <a:pt x="14231" y="23767"/>
                  </a:cubicBezTo>
                  <a:lnTo>
                    <a:pt x="14231" y="180410"/>
                  </a:lnTo>
                  <a:lnTo>
                    <a:pt x="4710" y="180410"/>
                  </a:lnTo>
                  <a:cubicBezTo>
                    <a:pt x="2105" y="180410"/>
                    <a:pt x="0" y="182516"/>
                    <a:pt x="0" y="185123"/>
                  </a:cubicBezTo>
                  <a:lnTo>
                    <a:pt x="0" y="204077"/>
                  </a:lnTo>
                  <a:cubicBezTo>
                    <a:pt x="0" y="211899"/>
                    <a:pt x="6414" y="218317"/>
                    <a:pt x="14231" y="218317"/>
                  </a:cubicBezTo>
                  <a:lnTo>
                    <a:pt x="270300" y="218317"/>
                  </a:lnTo>
                  <a:cubicBezTo>
                    <a:pt x="278117" y="218317"/>
                    <a:pt x="284531" y="211899"/>
                    <a:pt x="284531" y="204077"/>
                  </a:cubicBezTo>
                  <a:lnTo>
                    <a:pt x="284531" y="185123"/>
                  </a:lnTo>
                  <a:cubicBezTo>
                    <a:pt x="284632" y="182516"/>
                    <a:pt x="282527" y="180410"/>
                    <a:pt x="279921" y="180410"/>
                  </a:cubicBezTo>
                  <a:moveTo>
                    <a:pt x="23853" y="23767"/>
                  </a:moveTo>
                  <a:cubicBezTo>
                    <a:pt x="23853" y="15945"/>
                    <a:pt x="30167" y="9527"/>
                    <a:pt x="38084" y="9527"/>
                  </a:cubicBezTo>
                  <a:lnTo>
                    <a:pt x="246748" y="9527"/>
                  </a:lnTo>
                  <a:cubicBezTo>
                    <a:pt x="254665" y="9527"/>
                    <a:pt x="260979" y="15945"/>
                    <a:pt x="260979" y="23767"/>
                  </a:cubicBezTo>
                  <a:lnTo>
                    <a:pt x="260979" y="180410"/>
                  </a:lnTo>
                  <a:lnTo>
                    <a:pt x="23853" y="180410"/>
                  </a:lnTo>
                  <a:lnTo>
                    <a:pt x="23853" y="23767"/>
                  </a:lnTo>
                  <a:close/>
                  <a:moveTo>
                    <a:pt x="161358" y="189937"/>
                  </a:moveTo>
                  <a:cubicBezTo>
                    <a:pt x="161358" y="192544"/>
                    <a:pt x="159253" y="194650"/>
                    <a:pt x="156648" y="194650"/>
                  </a:cubicBezTo>
                  <a:lnTo>
                    <a:pt x="128185" y="194650"/>
                  </a:lnTo>
                  <a:cubicBezTo>
                    <a:pt x="125579" y="194650"/>
                    <a:pt x="123474" y="192544"/>
                    <a:pt x="123474" y="189937"/>
                  </a:cubicBezTo>
                  <a:lnTo>
                    <a:pt x="161358" y="189937"/>
                  </a:lnTo>
                  <a:close/>
                  <a:moveTo>
                    <a:pt x="275211" y="204177"/>
                  </a:moveTo>
                  <a:cubicBezTo>
                    <a:pt x="275211" y="206785"/>
                    <a:pt x="273106" y="208891"/>
                    <a:pt x="270500" y="208891"/>
                  </a:cubicBezTo>
                  <a:lnTo>
                    <a:pt x="14432" y="208891"/>
                  </a:lnTo>
                  <a:cubicBezTo>
                    <a:pt x="11826" y="208891"/>
                    <a:pt x="9722" y="206785"/>
                    <a:pt x="9722" y="204177"/>
                  </a:cubicBezTo>
                  <a:lnTo>
                    <a:pt x="9722" y="189937"/>
                  </a:lnTo>
                  <a:lnTo>
                    <a:pt x="114053" y="189937"/>
                  </a:lnTo>
                  <a:cubicBezTo>
                    <a:pt x="114053" y="197759"/>
                    <a:pt x="120467" y="204177"/>
                    <a:pt x="128285" y="204177"/>
                  </a:cubicBezTo>
                  <a:lnTo>
                    <a:pt x="156748" y="204177"/>
                  </a:lnTo>
                  <a:cubicBezTo>
                    <a:pt x="164565" y="204177"/>
                    <a:pt x="170979" y="197759"/>
                    <a:pt x="170979" y="189937"/>
                  </a:cubicBezTo>
                  <a:lnTo>
                    <a:pt x="275311" y="189937"/>
                  </a:lnTo>
                  <a:lnTo>
                    <a:pt x="275311" y="204177"/>
                  </a:ln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0" name="Google Shape;340;p6"/>
            <p:cNvSpPr/>
            <p:nvPr/>
          </p:nvSpPr>
          <p:spPr>
            <a:xfrm>
              <a:off x="3657623" y="4515289"/>
              <a:ext cx="161358" cy="132916"/>
            </a:xfrm>
            <a:custGeom>
              <a:avLst/>
              <a:gdLst/>
              <a:ahLst/>
              <a:cxnLst/>
              <a:rect l="l" t="t" r="r" b="b"/>
              <a:pathLst>
                <a:path w="161358" h="132916" extrusionOk="0">
                  <a:moveTo>
                    <a:pt x="147026" y="0"/>
                  </a:moveTo>
                  <a:lnTo>
                    <a:pt x="14231" y="0"/>
                  </a:lnTo>
                  <a:cubicBezTo>
                    <a:pt x="6414" y="0"/>
                    <a:pt x="0" y="6418"/>
                    <a:pt x="0" y="14240"/>
                  </a:cubicBezTo>
                  <a:lnTo>
                    <a:pt x="0" y="90155"/>
                  </a:lnTo>
                  <a:cubicBezTo>
                    <a:pt x="0" y="97977"/>
                    <a:pt x="6414" y="104395"/>
                    <a:pt x="14231" y="104395"/>
                  </a:cubicBezTo>
                  <a:lnTo>
                    <a:pt x="37984" y="104395"/>
                  </a:lnTo>
                  <a:lnTo>
                    <a:pt x="37984" y="128162"/>
                  </a:lnTo>
                  <a:cubicBezTo>
                    <a:pt x="37984" y="130068"/>
                    <a:pt x="39087" y="131772"/>
                    <a:pt x="40891" y="132575"/>
                  </a:cubicBezTo>
                  <a:cubicBezTo>
                    <a:pt x="42695" y="133277"/>
                    <a:pt x="44699" y="132876"/>
                    <a:pt x="46102" y="131572"/>
                  </a:cubicBezTo>
                  <a:lnTo>
                    <a:pt x="73162" y="104495"/>
                  </a:lnTo>
                  <a:lnTo>
                    <a:pt x="147126" y="104495"/>
                  </a:lnTo>
                  <a:cubicBezTo>
                    <a:pt x="154944" y="104495"/>
                    <a:pt x="161358" y="98077"/>
                    <a:pt x="161358" y="90255"/>
                  </a:cubicBezTo>
                  <a:lnTo>
                    <a:pt x="161358" y="14340"/>
                  </a:lnTo>
                  <a:cubicBezTo>
                    <a:pt x="161258" y="6318"/>
                    <a:pt x="154944" y="0"/>
                    <a:pt x="147026" y="0"/>
                  </a:cubicBezTo>
                  <a:moveTo>
                    <a:pt x="151737" y="90155"/>
                  </a:moveTo>
                  <a:cubicBezTo>
                    <a:pt x="151737" y="92762"/>
                    <a:pt x="149632" y="94868"/>
                    <a:pt x="147026" y="94868"/>
                  </a:cubicBezTo>
                  <a:lnTo>
                    <a:pt x="71158" y="94868"/>
                  </a:lnTo>
                  <a:cubicBezTo>
                    <a:pt x="69955" y="94868"/>
                    <a:pt x="68652" y="95370"/>
                    <a:pt x="67850" y="96272"/>
                  </a:cubicBezTo>
                  <a:lnTo>
                    <a:pt x="47505" y="116630"/>
                  </a:lnTo>
                  <a:lnTo>
                    <a:pt x="47505" y="99581"/>
                  </a:lnTo>
                  <a:cubicBezTo>
                    <a:pt x="47505" y="96974"/>
                    <a:pt x="45401" y="94868"/>
                    <a:pt x="42795" y="94868"/>
                  </a:cubicBezTo>
                  <a:lnTo>
                    <a:pt x="14332" y="94868"/>
                  </a:lnTo>
                  <a:cubicBezTo>
                    <a:pt x="11726" y="94868"/>
                    <a:pt x="9621" y="92762"/>
                    <a:pt x="9621" y="90155"/>
                  </a:cubicBezTo>
                  <a:lnTo>
                    <a:pt x="9621" y="14240"/>
                  </a:lnTo>
                  <a:cubicBezTo>
                    <a:pt x="9621" y="11633"/>
                    <a:pt x="11726" y="9527"/>
                    <a:pt x="14332" y="9527"/>
                  </a:cubicBezTo>
                  <a:lnTo>
                    <a:pt x="147126" y="9527"/>
                  </a:lnTo>
                  <a:cubicBezTo>
                    <a:pt x="149732" y="9527"/>
                    <a:pt x="151837" y="11633"/>
                    <a:pt x="151837" y="14240"/>
                  </a:cubicBezTo>
                  <a:lnTo>
                    <a:pt x="151837" y="90155"/>
                  </a:ln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1" name="Google Shape;341;p6"/>
            <p:cNvSpPr/>
            <p:nvPr/>
          </p:nvSpPr>
          <p:spPr>
            <a:xfrm>
              <a:off x="3686086" y="4543770"/>
              <a:ext cx="104331" cy="9526"/>
            </a:xfrm>
            <a:custGeom>
              <a:avLst/>
              <a:gdLst/>
              <a:ahLst/>
              <a:cxnLst/>
              <a:rect l="l" t="t" r="r" b="b"/>
              <a:pathLst>
                <a:path w="104331" h="9526" extrusionOk="0">
                  <a:moveTo>
                    <a:pt x="0" y="0"/>
                  </a:moveTo>
                  <a:lnTo>
                    <a:pt x="104332" y="0"/>
                  </a:lnTo>
                  <a:lnTo>
                    <a:pt x="104332" y="9527"/>
                  </a:lnTo>
                  <a:lnTo>
                    <a:pt x="0" y="9527"/>
                  </a:ln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2" name="Google Shape;342;p6"/>
            <p:cNvSpPr/>
            <p:nvPr/>
          </p:nvSpPr>
          <p:spPr>
            <a:xfrm>
              <a:off x="3686086" y="4562724"/>
              <a:ext cx="104331" cy="9526"/>
            </a:xfrm>
            <a:custGeom>
              <a:avLst/>
              <a:gdLst/>
              <a:ahLst/>
              <a:cxnLst/>
              <a:rect l="l" t="t" r="r" b="b"/>
              <a:pathLst>
                <a:path w="104331" h="9526" extrusionOk="0">
                  <a:moveTo>
                    <a:pt x="0" y="0"/>
                  </a:moveTo>
                  <a:lnTo>
                    <a:pt x="104332" y="0"/>
                  </a:lnTo>
                  <a:lnTo>
                    <a:pt x="104332" y="9527"/>
                  </a:lnTo>
                  <a:lnTo>
                    <a:pt x="0" y="9527"/>
                  </a:ln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3" name="Google Shape;343;p6"/>
            <p:cNvSpPr/>
            <p:nvPr/>
          </p:nvSpPr>
          <p:spPr>
            <a:xfrm>
              <a:off x="3686086" y="4581677"/>
              <a:ext cx="104331" cy="9526"/>
            </a:xfrm>
            <a:custGeom>
              <a:avLst/>
              <a:gdLst/>
              <a:ahLst/>
              <a:cxnLst/>
              <a:rect l="l" t="t" r="r" b="b"/>
              <a:pathLst>
                <a:path w="104331" h="9526" extrusionOk="0">
                  <a:moveTo>
                    <a:pt x="0" y="0"/>
                  </a:moveTo>
                  <a:lnTo>
                    <a:pt x="104332" y="0"/>
                  </a:lnTo>
                  <a:lnTo>
                    <a:pt x="104332" y="9527"/>
                  </a:lnTo>
                  <a:lnTo>
                    <a:pt x="0" y="9527"/>
                  </a:ln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344" name="Google Shape;344;p6"/>
          <p:cNvSpPr/>
          <p:nvPr/>
        </p:nvSpPr>
        <p:spPr>
          <a:xfrm>
            <a:off x="3563793" y="7393904"/>
            <a:ext cx="388750" cy="389110"/>
          </a:xfrm>
          <a:custGeom>
            <a:avLst/>
            <a:gdLst/>
            <a:ahLst/>
            <a:cxnLst/>
            <a:rect l="l" t="t" r="r" b="b"/>
            <a:pathLst>
              <a:path w="318606" h="318901" extrusionOk="0">
                <a:moveTo>
                  <a:pt x="246647" y="0"/>
                </a:moveTo>
                <a:cubicBezTo>
                  <a:pt x="206959" y="0"/>
                  <a:pt x="174688" y="32291"/>
                  <a:pt x="174688" y="72004"/>
                </a:cubicBezTo>
                <a:cubicBezTo>
                  <a:pt x="174688" y="87447"/>
                  <a:pt x="179598" y="101487"/>
                  <a:pt x="188919" y="113120"/>
                </a:cubicBezTo>
                <a:lnTo>
                  <a:pt x="161659" y="113120"/>
                </a:lnTo>
                <a:cubicBezTo>
                  <a:pt x="166570" y="107705"/>
                  <a:pt x="169576" y="100484"/>
                  <a:pt x="169576" y="92562"/>
                </a:cubicBezTo>
                <a:cubicBezTo>
                  <a:pt x="169576" y="85743"/>
                  <a:pt x="167372" y="79525"/>
                  <a:pt x="163663" y="74410"/>
                </a:cubicBezTo>
                <a:lnTo>
                  <a:pt x="171781" y="61474"/>
                </a:lnTo>
                <a:lnTo>
                  <a:pt x="144220" y="33896"/>
                </a:lnTo>
                <a:lnTo>
                  <a:pt x="132393" y="41217"/>
                </a:lnTo>
                <a:cubicBezTo>
                  <a:pt x="126982" y="38208"/>
                  <a:pt x="121269" y="35801"/>
                  <a:pt x="115256" y="34096"/>
                </a:cubicBezTo>
                <a:lnTo>
                  <a:pt x="112049" y="20558"/>
                </a:lnTo>
                <a:lnTo>
                  <a:pt x="73062" y="20558"/>
                </a:lnTo>
                <a:lnTo>
                  <a:pt x="69855" y="34096"/>
                </a:lnTo>
                <a:cubicBezTo>
                  <a:pt x="63942" y="35801"/>
                  <a:pt x="58129" y="38208"/>
                  <a:pt x="52717" y="41217"/>
                </a:cubicBezTo>
                <a:lnTo>
                  <a:pt x="40890" y="33896"/>
                </a:lnTo>
                <a:lnTo>
                  <a:pt x="13329" y="61474"/>
                </a:lnTo>
                <a:lnTo>
                  <a:pt x="20646" y="73307"/>
                </a:lnTo>
                <a:cubicBezTo>
                  <a:pt x="17639" y="78723"/>
                  <a:pt x="15233" y="84439"/>
                  <a:pt x="13530" y="90456"/>
                </a:cubicBezTo>
                <a:lnTo>
                  <a:pt x="0" y="93665"/>
                </a:lnTo>
                <a:lnTo>
                  <a:pt x="0" y="132675"/>
                </a:lnTo>
                <a:lnTo>
                  <a:pt x="13630" y="135784"/>
                </a:lnTo>
                <a:cubicBezTo>
                  <a:pt x="15334" y="141701"/>
                  <a:pt x="17739" y="147517"/>
                  <a:pt x="20746" y="152932"/>
                </a:cubicBezTo>
                <a:lnTo>
                  <a:pt x="13429" y="164766"/>
                </a:lnTo>
                <a:lnTo>
                  <a:pt x="40991" y="192344"/>
                </a:lnTo>
                <a:lnTo>
                  <a:pt x="52817" y="185023"/>
                </a:lnTo>
                <a:cubicBezTo>
                  <a:pt x="58229" y="188032"/>
                  <a:pt x="63942" y="190439"/>
                  <a:pt x="69955" y="192143"/>
                </a:cubicBezTo>
                <a:lnTo>
                  <a:pt x="73162" y="205682"/>
                </a:lnTo>
                <a:lnTo>
                  <a:pt x="76870" y="205682"/>
                </a:lnTo>
                <a:lnTo>
                  <a:pt x="52216" y="294934"/>
                </a:lnTo>
                <a:cubicBezTo>
                  <a:pt x="49510" y="304762"/>
                  <a:pt x="54922" y="315091"/>
                  <a:pt x="64242" y="317999"/>
                </a:cubicBezTo>
                <a:cubicBezTo>
                  <a:pt x="65946" y="318500"/>
                  <a:pt x="67650" y="318801"/>
                  <a:pt x="69354" y="318801"/>
                </a:cubicBezTo>
                <a:cubicBezTo>
                  <a:pt x="72160" y="318801"/>
                  <a:pt x="75067" y="318099"/>
                  <a:pt x="77672" y="316695"/>
                </a:cubicBezTo>
                <a:cubicBezTo>
                  <a:pt x="81982" y="314288"/>
                  <a:pt x="85189" y="310277"/>
                  <a:pt x="86492" y="305363"/>
                </a:cubicBezTo>
                <a:lnTo>
                  <a:pt x="106937" y="231454"/>
                </a:lnTo>
                <a:lnTo>
                  <a:pt x="133696" y="231454"/>
                </a:lnTo>
                <a:lnTo>
                  <a:pt x="133696" y="300850"/>
                </a:lnTo>
                <a:cubicBezTo>
                  <a:pt x="133696" y="310779"/>
                  <a:pt x="141715" y="318902"/>
                  <a:pt x="151637" y="318902"/>
                </a:cubicBezTo>
                <a:cubicBezTo>
                  <a:pt x="161559" y="318902"/>
                  <a:pt x="169576" y="310779"/>
                  <a:pt x="169576" y="300850"/>
                </a:cubicBezTo>
                <a:lnTo>
                  <a:pt x="169576" y="221125"/>
                </a:lnTo>
                <a:cubicBezTo>
                  <a:pt x="169576" y="206985"/>
                  <a:pt x="158050" y="195453"/>
                  <a:pt x="143919" y="195453"/>
                </a:cubicBezTo>
                <a:lnTo>
                  <a:pt x="139710" y="195453"/>
                </a:lnTo>
                <a:lnTo>
                  <a:pt x="141414" y="185224"/>
                </a:lnTo>
                <a:lnTo>
                  <a:pt x="210667" y="185224"/>
                </a:lnTo>
                <a:lnTo>
                  <a:pt x="210667" y="253517"/>
                </a:lnTo>
                <a:lnTo>
                  <a:pt x="246647" y="313486"/>
                </a:lnTo>
                <a:lnTo>
                  <a:pt x="282627" y="253517"/>
                </a:lnTo>
                <a:lnTo>
                  <a:pt x="282627" y="131773"/>
                </a:lnTo>
                <a:cubicBezTo>
                  <a:pt x="305578" y="118736"/>
                  <a:pt x="318607" y="97175"/>
                  <a:pt x="318607" y="72204"/>
                </a:cubicBezTo>
                <a:cubicBezTo>
                  <a:pt x="318607" y="32291"/>
                  <a:pt x="286336" y="0"/>
                  <a:pt x="246647" y="0"/>
                </a:cubicBezTo>
                <a:moveTo>
                  <a:pt x="86291" y="150726"/>
                </a:moveTo>
                <a:lnTo>
                  <a:pt x="83886" y="163663"/>
                </a:lnTo>
                <a:cubicBezTo>
                  <a:pt x="59632" y="159551"/>
                  <a:pt x="41191" y="138091"/>
                  <a:pt x="41191" y="113020"/>
                </a:cubicBezTo>
                <a:cubicBezTo>
                  <a:pt x="41191" y="84639"/>
                  <a:pt x="64242" y="61574"/>
                  <a:pt x="92605" y="61574"/>
                </a:cubicBezTo>
                <a:cubicBezTo>
                  <a:pt x="101926" y="61574"/>
                  <a:pt x="111046" y="64181"/>
                  <a:pt x="118964" y="68895"/>
                </a:cubicBezTo>
                <a:cubicBezTo>
                  <a:pt x="113652" y="73408"/>
                  <a:pt x="109944" y="79625"/>
                  <a:pt x="108540" y="86645"/>
                </a:cubicBezTo>
                <a:cubicBezTo>
                  <a:pt x="103830" y="83737"/>
                  <a:pt x="98318" y="82132"/>
                  <a:pt x="92605" y="82132"/>
                </a:cubicBezTo>
                <a:cubicBezTo>
                  <a:pt x="75568" y="82132"/>
                  <a:pt x="61737" y="95971"/>
                  <a:pt x="61737" y="113020"/>
                </a:cubicBezTo>
                <a:cubicBezTo>
                  <a:pt x="61737" y="128563"/>
                  <a:pt x="73363" y="141500"/>
                  <a:pt x="88296" y="143506"/>
                </a:cubicBezTo>
                <a:cubicBezTo>
                  <a:pt x="87494" y="145913"/>
                  <a:pt x="86792" y="148319"/>
                  <a:pt x="86291" y="150726"/>
                </a:cubicBezTo>
                <a:moveTo>
                  <a:pt x="93407" y="133578"/>
                </a:moveTo>
                <a:cubicBezTo>
                  <a:pt x="93106" y="133578"/>
                  <a:pt x="92806" y="133678"/>
                  <a:pt x="92605" y="133678"/>
                </a:cubicBezTo>
                <a:cubicBezTo>
                  <a:pt x="81280" y="133678"/>
                  <a:pt x="72060" y="124452"/>
                  <a:pt x="72060" y="113120"/>
                </a:cubicBezTo>
                <a:cubicBezTo>
                  <a:pt x="72060" y="101788"/>
                  <a:pt x="81280" y="92562"/>
                  <a:pt x="92605" y="92562"/>
                </a:cubicBezTo>
                <a:cubicBezTo>
                  <a:pt x="99220" y="92562"/>
                  <a:pt x="105334" y="95771"/>
                  <a:pt x="109242" y="101086"/>
                </a:cubicBezTo>
                <a:cubicBezTo>
                  <a:pt x="110846" y="106601"/>
                  <a:pt x="113953" y="111515"/>
                  <a:pt x="118062" y="115226"/>
                </a:cubicBezTo>
                <a:cubicBezTo>
                  <a:pt x="107939" y="118335"/>
                  <a:pt x="99220" y="124853"/>
                  <a:pt x="93407" y="133578"/>
                </a:cubicBezTo>
                <a:moveTo>
                  <a:pt x="118262" y="92461"/>
                </a:moveTo>
                <a:cubicBezTo>
                  <a:pt x="118262" y="81129"/>
                  <a:pt x="127483" y="71903"/>
                  <a:pt x="138808" y="71903"/>
                </a:cubicBezTo>
                <a:cubicBezTo>
                  <a:pt x="150133" y="71903"/>
                  <a:pt x="159353" y="81129"/>
                  <a:pt x="159353" y="92461"/>
                </a:cubicBezTo>
                <a:cubicBezTo>
                  <a:pt x="159353" y="103793"/>
                  <a:pt x="150133" y="113020"/>
                  <a:pt x="138808" y="113020"/>
                </a:cubicBezTo>
                <a:cubicBezTo>
                  <a:pt x="127483" y="113020"/>
                  <a:pt x="118262" y="103793"/>
                  <a:pt x="118262" y="92461"/>
                </a:cubicBezTo>
                <a:moveTo>
                  <a:pt x="55322" y="174594"/>
                </a:moveTo>
                <a:lnTo>
                  <a:pt x="52617" y="172989"/>
                </a:lnTo>
                <a:lnTo>
                  <a:pt x="42394" y="179307"/>
                </a:lnTo>
                <a:lnTo>
                  <a:pt x="26359" y="163261"/>
                </a:lnTo>
                <a:lnTo>
                  <a:pt x="32673" y="153033"/>
                </a:lnTo>
                <a:lnTo>
                  <a:pt x="31069" y="150325"/>
                </a:lnTo>
                <a:cubicBezTo>
                  <a:pt x="27260" y="144107"/>
                  <a:pt x="24454" y="137288"/>
                  <a:pt x="22750" y="130268"/>
                </a:cubicBezTo>
                <a:lnTo>
                  <a:pt x="21949" y="127260"/>
                </a:lnTo>
                <a:lnTo>
                  <a:pt x="10222" y="124552"/>
                </a:lnTo>
                <a:lnTo>
                  <a:pt x="10222" y="101888"/>
                </a:lnTo>
                <a:lnTo>
                  <a:pt x="21848" y="99181"/>
                </a:lnTo>
                <a:lnTo>
                  <a:pt x="22650" y="96172"/>
                </a:lnTo>
                <a:cubicBezTo>
                  <a:pt x="24354" y="89152"/>
                  <a:pt x="27160" y="82333"/>
                  <a:pt x="30968" y="76115"/>
                </a:cubicBezTo>
                <a:lnTo>
                  <a:pt x="32572" y="73408"/>
                </a:lnTo>
                <a:lnTo>
                  <a:pt x="26258" y="63179"/>
                </a:lnTo>
                <a:lnTo>
                  <a:pt x="42294" y="47133"/>
                </a:lnTo>
                <a:lnTo>
                  <a:pt x="52516" y="53451"/>
                </a:lnTo>
                <a:lnTo>
                  <a:pt x="55223" y="51847"/>
                </a:lnTo>
                <a:cubicBezTo>
                  <a:pt x="61436" y="48036"/>
                  <a:pt x="68251" y="45228"/>
                  <a:pt x="75267" y="43523"/>
                </a:cubicBezTo>
                <a:lnTo>
                  <a:pt x="78374" y="42721"/>
                </a:lnTo>
                <a:lnTo>
                  <a:pt x="81180" y="31088"/>
                </a:lnTo>
                <a:lnTo>
                  <a:pt x="103830" y="31088"/>
                </a:lnTo>
                <a:lnTo>
                  <a:pt x="106637" y="42821"/>
                </a:lnTo>
                <a:lnTo>
                  <a:pt x="109643" y="43523"/>
                </a:lnTo>
                <a:cubicBezTo>
                  <a:pt x="116759" y="45228"/>
                  <a:pt x="123474" y="48036"/>
                  <a:pt x="129688" y="51847"/>
                </a:cubicBezTo>
                <a:lnTo>
                  <a:pt x="132393" y="53451"/>
                </a:lnTo>
                <a:lnTo>
                  <a:pt x="142616" y="47133"/>
                </a:lnTo>
                <a:lnTo>
                  <a:pt x="158652" y="63179"/>
                </a:lnTo>
                <a:lnTo>
                  <a:pt x="156046" y="67290"/>
                </a:lnTo>
                <a:cubicBezTo>
                  <a:pt x="151135" y="63881"/>
                  <a:pt x="145122" y="61875"/>
                  <a:pt x="138708" y="61875"/>
                </a:cubicBezTo>
                <a:cubicBezTo>
                  <a:pt x="135200" y="61875"/>
                  <a:pt x="131892" y="62477"/>
                  <a:pt x="128786" y="63580"/>
                </a:cubicBezTo>
                <a:cubicBezTo>
                  <a:pt x="118262" y="55858"/>
                  <a:pt x="105534" y="51646"/>
                  <a:pt x="92405" y="51646"/>
                </a:cubicBezTo>
                <a:cubicBezTo>
                  <a:pt x="58429" y="51646"/>
                  <a:pt x="30768" y="79324"/>
                  <a:pt x="30768" y="113321"/>
                </a:cubicBezTo>
                <a:cubicBezTo>
                  <a:pt x="30768" y="143406"/>
                  <a:pt x="52817" y="168978"/>
                  <a:pt x="81882" y="174092"/>
                </a:cubicBezTo>
                <a:lnTo>
                  <a:pt x="79276" y="187831"/>
                </a:lnTo>
                <a:lnTo>
                  <a:pt x="78374" y="183920"/>
                </a:lnTo>
                <a:lnTo>
                  <a:pt x="75267" y="183118"/>
                </a:lnTo>
                <a:cubicBezTo>
                  <a:pt x="68352" y="181112"/>
                  <a:pt x="61537" y="178404"/>
                  <a:pt x="55322" y="174594"/>
                </a:cubicBezTo>
                <a:moveTo>
                  <a:pt x="76570" y="302455"/>
                </a:moveTo>
                <a:cubicBezTo>
                  <a:pt x="75968" y="304661"/>
                  <a:pt x="74566" y="306466"/>
                  <a:pt x="72661" y="307469"/>
                </a:cubicBezTo>
                <a:cubicBezTo>
                  <a:pt x="70957" y="308372"/>
                  <a:pt x="69053" y="308572"/>
                  <a:pt x="67249" y="307971"/>
                </a:cubicBezTo>
                <a:cubicBezTo>
                  <a:pt x="63140" y="306667"/>
                  <a:pt x="60835" y="301954"/>
                  <a:pt x="62038" y="297541"/>
                </a:cubicBezTo>
                <a:lnTo>
                  <a:pt x="82984" y="221627"/>
                </a:lnTo>
                <a:cubicBezTo>
                  <a:pt x="86392" y="225839"/>
                  <a:pt x="91002" y="228947"/>
                  <a:pt x="96414" y="230251"/>
                </a:cubicBezTo>
                <a:lnTo>
                  <a:pt x="76570" y="302455"/>
                </a:lnTo>
                <a:close/>
                <a:moveTo>
                  <a:pt x="143919" y="205581"/>
                </a:moveTo>
                <a:cubicBezTo>
                  <a:pt x="152438" y="205581"/>
                  <a:pt x="159353" y="212501"/>
                  <a:pt x="159353" y="221025"/>
                </a:cubicBezTo>
                <a:lnTo>
                  <a:pt x="159353" y="300750"/>
                </a:lnTo>
                <a:cubicBezTo>
                  <a:pt x="159353" y="304962"/>
                  <a:pt x="155846" y="308472"/>
                  <a:pt x="151637" y="308472"/>
                </a:cubicBezTo>
                <a:cubicBezTo>
                  <a:pt x="147427" y="308472"/>
                  <a:pt x="143919" y="304962"/>
                  <a:pt x="143919" y="300750"/>
                </a:cubicBezTo>
                <a:lnTo>
                  <a:pt x="143919" y="231354"/>
                </a:lnTo>
                <a:cubicBezTo>
                  <a:pt x="143919" y="225638"/>
                  <a:pt x="139309" y="221025"/>
                  <a:pt x="133596" y="221025"/>
                </a:cubicBezTo>
                <a:lnTo>
                  <a:pt x="102728" y="221025"/>
                </a:lnTo>
                <a:cubicBezTo>
                  <a:pt x="94209" y="221025"/>
                  <a:pt x="87293" y="214105"/>
                  <a:pt x="87293" y="205581"/>
                </a:cubicBezTo>
                <a:lnTo>
                  <a:pt x="87293" y="200467"/>
                </a:lnTo>
                <a:lnTo>
                  <a:pt x="96314" y="152732"/>
                </a:lnTo>
                <a:cubicBezTo>
                  <a:pt x="99521" y="135784"/>
                  <a:pt x="114354" y="123449"/>
                  <a:pt x="131692" y="123449"/>
                </a:cubicBezTo>
                <a:lnTo>
                  <a:pt x="226102" y="123449"/>
                </a:lnTo>
                <a:cubicBezTo>
                  <a:pt x="227505" y="123449"/>
                  <a:pt x="228807" y="123951"/>
                  <a:pt x="229710" y="124953"/>
                </a:cubicBezTo>
                <a:cubicBezTo>
                  <a:pt x="230612" y="125856"/>
                  <a:pt x="231213" y="127160"/>
                  <a:pt x="231213" y="128563"/>
                </a:cubicBezTo>
                <a:lnTo>
                  <a:pt x="231213" y="128664"/>
                </a:lnTo>
                <a:cubicBezTo>
                  <a:pt x="231213" y="131472"/>
                  <a:pt x="228908" y="133778"/>
                  <a:pt x="226102" y="133778"/>
                </a:cubicBezTo>
                <a:lnTo>
                  <a:pt x="152639" y="133778"/>
                </a:lnTo>
                <a:cubicBezTo>
                  <a:pt x="145022" y="133778"/>
                  <a:pt x="138708" y="139194"/>
                  <a:pt x="137405" y="146715"/>
                </a:cubicBezTo>
                <a:lnTo>
                  <a:pt x="127583" y="205782"/>
                </a:lnTo>
                <a:lnTo>
                  <a:pt x="143919" y="205782"/>
                </a:lnTo>
                <a:close/>
                <a:moveTo>
                  <a:pt x="222794" y="253417"/>
                </a:moveTo>
                <a:lnTo>
                  <a:pt x="231313" y="247700"/>
                </a:lnTo>
                <a:lnTo>
                  <a:pt x="246748" y="258030"/>
                </a:lnTo>
                <a:lnTo>
                  <a:pt x="262182" y="247700"/>
                </a:lnTo>
                <a:lnTo>
                  <a:pt x="270701" y="253417"/>
                </a:lnTo>
                <a:lnTo>
                  <a:pt x="259275" y="272370"/>
                </a:lnTo>
                <a:lnTo>
                  <a:pt x="234119" y="272370"/>
                </a:lnTo>
                <a:lnTo>
                  <a:pt x="222794" y="253417"/>
                </a:lnTo>
                <a:close/>
                <a:moveTo>
                  <a:pt x="210667" y="154236"/>
                </a:moveTo>
                <a:lnTo>
                  <a:pt x="146525" y="154236"/>
                </a:lnTo>
                <a:lnTo>
                  <a:pt x="147527" y="148219"/>
                </a:lnTo>
                <a:cubicBezTo>
                  <a:pt x="147928" y="145712"/>
                  <a:pt x="150033" y="143907"/>
                  <a:pt x="152639" y="143907"/>
                </a:cubicBezTo>
                <a:lnTo>
                  <a:pt x="210767" y="143907"/>
                </a:lnTo>
                <a:lnTo>
                  <a:pt x="210767" y="154236"/>
                </a:lnTo>
                <a:close/>
                <a:moveTo>
                  <a:pt x="220990" y="154236"/>
                </a:moveTo>
                <a:lnTo>
                  <a:pt x="241536" y="154236"/>
                </a:lnTo>
                <a:lnTo>
                  <a:pt x="241536" y="242285"/>
                </a:lnTo>
                <a:lnTo>
                  <a:pt x="231213" y="235466"/>
                </a:lnTo>
                <a:lnTo>
                  <a:pt x="220890" y="242285"/>
                </a:lnTo>
                <a:lnTo>
                  <a:pt x="220890" y="154236"/>
                </a:lnTo>
                <a:close/>
                <a:moveTo>
                  <a:pt x="262081" y="235365"/>
                </a:moveTo>
                <a:lnTo>
                  <a:pt x="251759" y="242185"/>
                </a:lnTo>
                <a:lnTo>
                  <a:pt x="251759" y="154136"/>
                </a:lnTo>
                <a:lnTo>
                  <a:pt x="272304" y="154136"/>
                </a:lnTo>
                <a:lnTo>
                  <a:pt x="272304" y="242185"/>
                </a:lnTo>
                <a:lnTo>
                  <a:pt x="262081" y="235365"/>
                </a:lnTo>
                <a:close/>
                <a:moveTo>
                  <a:pt x="272405" y="143907"/>
                </a:moveTo>
                <a:lnTo>
                  <a:pt x="226202" y="143907"/>
                </a:lnTo>
                <a:cubicBezTo>
                  <a:pt x="232917" y="143907"/>
                  <a:pt x="238529" y="139595"/>
                  <a:pt x="240634" y="133678"/>
                </a:cubicBezTo>
                <a:lnTo>
                  <a:pt x="272405" y="133678"/>
                </a:lnTo>
                <a:lnTo>
                  <a:pt x="272405" y="143907"/>
                </a:lnTo>
                <a:close/>
                <a:moveTo>
                  <a:pt x="252159" y="123349"/>
                </a:moveTo>
                <a:lnTo>
                  <a:pt x="241236" y="123349"/>
                </a:lnTo>
                <a:lnTo>
                  <a:pt x="238630" y="82233"/>
                </a:lnTo>
                <a:lnTo>
                  <a:pt x="254665" y="82233"/>
                </a:lnTo>
                <a:lnTo>
                  <a:pt x="252159" y="123349"/>
                </a:lnTo>
                <a:close/>
                <a:moveTo>
                  <a:pt x="143117" y="174794"/>
                </a:moveTo>
                <a:lnTo>
                  <a:pt x="144822" y="164565"/>
                </a:lnTo>
                <a:lnTo>
                  <a:pt x="210667" y="164565"/>
                </a:lnTo>
                <a:lnTo>
                  <a:pt x="210667" y="174794"/>
                </a:lnTo>
                <a:lnTo>
                  <a:pt x="143117" y="174794"/>
                </a:lnTo>
                <a:close/>
                <a:moveTo>
                  <a:pt x="240333" y="282699"/>
                </a:moveTo>
                <a:lnTo>
                  <a:pt x="253062" y="282699"/>
                </a:lnTo>
                <a:lnTo>
                  <a:pt x="246748" y="293229"/>
                </a:lnTo>
                <a:lnTo>
                  <a:pt x="240333" y="282699"/>
                </a:lnTo>
                <a:close/>
                <a:moveTo>
                  <a:pt x="276113" y="123349"/>
                </a:moveTo>
                <a:lnTo>
                  <a:pt x="262483" y="123349"/>
                </a:lnTo>
                <a:lnTo>
                  <a:pt x="265089" y="82233"/>
                </a:lnTo>
                <a:lnTo>
                  <a:pt x="277616" y="82233"/>
                </a:lnTo>
                <a:cubicBezTo>
                  <a:pt x="288941" y="82233"/>
                  <a:pt x="298162" y="73006"/>
                  <a:pt x="298162" y="61674"/>
                </a:cubicBezTo>
                <a:cubicBezTo>
                  <a:pt x="298162" y="50343"/>
                  <a:pt x="288941" y="41116"/>
                  <a:pt x="277616" y="41116"/>
                </a:cubicBezTo>
                <a:lnTo>
                  <a:pt x="276714" y="41116"/>
                </a:lnTo>
                <a:cubicBezTo>
                  <a:pt x="265890" y="41116"/>
                  <a:pt x="256870" y="49640"/>
                  <a:pt x="256169" y="60371"/>
                </a:cubicBezTo>
                <a:lnTo>
                  <a:pt x="255467" y="71903"/>
                </a:lnTo>
                <a:lnTo>
                  <a:pt x="238129" y="71903"/>
                </a:lnTo>
                <a:lnTo>
                  <a:pt x="237427" y="60371"/>
                </a:lnTo>
                <a:cubicBezTo>
                  <a:pt x="236725" y="49540"/>
                  <a:pt x="227705" y="41116"/>
                  <a:pt x="216882" y="41116"/>
                </a:cubicBezTo>
                <a:lnTo>
                  <a:pt x="215979" y="41116"/>
                </a:lnTo>
                <a:cubicBezTo>
                  <a:pt x="204654" y="41116"/>
                  <a:pt x="195434" y="50343"/>
                  <a:pt x="195434" y="61674"/>
                </a:cubicBezTo>
                <a:cubicBezTo>
                  <a:pt x="195434" y="73006"/>
                  <a:pt x="204654" y="82233"/>
                  <a:pt x="215979" y="82233"/>
                </a:cubicBezTo>
                <a:lnTo>
                  <a:pt x="228507" y="82233"/>
                </a:lnTo>
                <a:lnTo>
                  <a:pt x="230512" y="113721"/>
                </a:lnTo>
                <a:cubicBezTo>
                  <a:pt x="229108" y="113321"/>
                  <a:pt x="227705" y="113020"/>
                  <a:pt x="226302" y="113020"/>
                </a:cubicBezTo>
                <a:lnTo>
                  <a:pt x="203051" y="113020"/>
                </a:lnTo>
                <a:cubicBezTo>
                  <a:pt x="191425" y="102089"/>
                  <a:pt x="185211" y="87949"/>
                  <a:pt x="185211" y="71903"/>
                </a:cubicBezTo>
                <a:cubicBezTo>
                  <a:pt x="185211" y="37907"/>
                  <a:pt x="212872" y="10229"/>
                  <a:pt x="246848" y="10229"/>
                </a:cubicBezTo>
                <a:cubicBezTo>
                  <a:pt x="280823" y="10229"/>
                  <a:pt x="308484" y="37907"/>
                  <a:pt x="308484" y="71903"/>
                </a:cubicBezTo>
                <a:cubicBezTo>
                  <a:pt x="308284" y="93966"/>
                  <a:pt x="296859" y="112117"/>
                  <a:pt x="276113" y="123349"/>
                </a:cubicBezTo>
                <a:moveTo>
                  <a:pt x="265590" y="71903"/>
                </a:moveTo>
                <a:lnTo>
                  <a:pt x="266291" y="60973"/>
                </a:lnTo>
                <a:cubicBezTo>
                  <a:pt x="266591" y="55557"/>
                  <a:pt x="271102" y="51345"/>
                  <a:pt x="276513" y="51345"/>
                </a:cubicBezTo>
                <a:lnTo>
                  <a:pt x="277416" y="51345"/>
                </a:lnTo>
                <a:cubicBezTo>
                  <a:pt x="283128" y="51345"/>
                  <a:pt x="287738" y="55958"/>
                  <a:pt x="287738" y="61674"/>
                </a:cubicBezTo>
                <a:cubicBezTo>
                  <a:pt x="287738" y="67391"/>
                  <a:pt x="283128" y="72004"/>
                  <a:pt x="277416" y="72004"/>
                </a:cubicBezTo>
                <a:lnTo>
                  <a:pt x="265590" y="72004"/>
                </a:lnTo>
                <a:close/>
                <a:moveTo>
                  <a:pt x="227705" y="71903"/>
                </a:moveTo>
                <a:lnTo>
                  <a:pt x="215879" y="71903"/>
                </a:lnTo>
                <a:cubicBezTo>
                  <a:pt x="210166" y="71903"/>
                  <a:pt x="205556" y="67290"/>
                  <a:pt x="205556" y="61574"/>
                </a:cubicBezTo>
                <a:cubicBezTo>
                  <a:pt x="205556" y="55858"/>
                  <a:pt x="210166" y="51245"/>
                  <a:pt x="215879" y="51245"/>
                </a:cubicBezTo>
                <a:lnTo>
                  <a:pt x="216781" y="51245"/>
                </a:lnTo>
                <a:cubicBezTo>
                  <a:pt x="222193" y="51245"/>
                  <a:pt x="226703" y="55457"/>
                  <a:pt x="227003" y="60872"/>
                </a:cubicBezTo>
                <a:lnTo>
                  <a:pt x="227705" y="71903"/>
                </a:ln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5" name="Google Shape;345;p6"/>
          <p:cNvSpPr/>
          <p:nvPr/>
        </p:nvSpPr>
        <p:spPr>
          <a:xfrm>
            <a:off x="5744622" y="7432157"/>
            <a:ext cx="330665" cy="275680"/>
          </a:xfrm>
          <a:custGeom>
            <a:avLst/>
            <a:gdLst/>
            <a:ahLst/>
            <a:cxnLst/>
            <a:rect l="l" t="t" r="r" b="b"/>
            <a:pathLst>
              <a:path w="271002" h="225938" extrusionOk="0">
                <a:moveTo>
                  <a:pt x="248552" y="33896"/>
                </a:moveTo>
                <a:lnTo>
                  <a:pt x="192026" y="33896"/>
                </a:lnTo>
                <a:lnTo>
                  <a:pt x="192026" y="22564"/>
                </a:lnTo>
                <a:cubicBezTo>
                  <a:pt x="192026" y="10129"/>
                  <a:pt x="181904" y="0"/>
                  <a:pt x="169376" y="0"/>
                </a:cubicBezTo>
                <a:lnTo>
                  <a:pt x="101626" y="0"/>
                </a:lnTo>
                <a:cubicBezTo>
                  <a:pt x="89198" y="0"/>
                  <a:pt x="79076" y="10129"/>
                  <a:pt x="79076" y="22564"/>
                </a:cubicBezTo>
                <a:lnTo>
                  <a:pt x="79076" y="33896"/>
                </a:lnTo>
                <a:lnTo>
                  <a:pt x="22550" y="33896"/>
                </a:lnTo>
                <a:cubicBezTo>
                  <a:pt x="10123" y="33896"/>
                  <a:pt x="0" y="44024"/>
                  <a:pt x="0" y="56460"/>
                </a:cubicBezTo>
                <a:lnTo>
                  <a:pt x="0" y="203375"/>
                </a:lnTo>
                <a:cubicBezTo>
                  <a:pt x="0" y="215810"/>
                  <a:pt x="10123" y="225939"/>
                  <a:pt x="22550" y="225939"/>
                </a:cubicBezTo>
                <a:lnTo>
                  <a:pt x="248451" y="225939"/>
                </a:lnTo>
                <a:cubicBezTo>
                  <a:pt x="260879" y="225939"/>
                  <a:pt x="271001" y="215810"/>
                  <a:pt x="271001" y="203375"/>
                </a:cubicBezTo>
                <a:lnTo>
                  <a:pt x="271001" y="56460"/>
                </a:lnTo>
                <a:cubicBezTo>
                  <a:pt x="271102" y="44024"/>
                  <a:pt x="260979" y="33896"/>
                  <a:pt x="248552" y="33896"/>
                </a:cubicBezTo>
                <a:moveTo>
                  <a:pt x="90401" y="22664"/>
                </a:moveTo>
                <a:cubicBezTo>
                  <a:pt x="90401" y="16446"/>
                  <a:pt x="95512" y="11332"/>
                  <a:pt x="101726" y="11332"/>
                </a:cubicBezTo>
                <a:lnTo>
                  <a:pt x="169476" y="11332"/>
                </a:lnTo>
                <a:cubicBezTo>
                  <a:pt x="175690" y="11332"/>
                  <a:pt x="180801" y="16446"/>
                  <a:pt x="180801" y="22664"/>
                </a:cubicBezTo>
                <a:lnTo>
                  <a:pt x="180801" y="33996"/>
                </a:lnTo>
                <a:lnTo>
                  <a:pt x="90401" y="33996"/>
                </a:lnTo>
                <a:lnTo>
                  <a:pt x="90401" y="22664"/>
                </a:lnTo>
                <a:close/>
                <a:moveTo>
                  <a:pt x="248552" y="214807"/>
                </a:moveTo>
                <a:lnTo>
                  <a:pt x="22550" y="214807"/>
                </a:lnTo>
                <a:cubicBezTo>
                  <a:pt x="16336" y="214807"/>
                  <a:pt x="11225" y="209693"/>
                  <a:pt x="11225" y="203475"/>
                </a:cubicBezTo>
                <a:lnTo>
                  <a:pt x="11225" y="121243"/>
                </a:lnTo>
                <a:cubicBezTo>
                  <a:pt x="14532" y="123148"/>
                  <a:pt x="18341" y="124351"/>
                  <a:pt x="22550" y="124351"/>
                </a:cubicBezTo>
                <a:lnTo>
                  <a:pt x="112951" y="124351"/>
                </a:lnTo>
                <a:lnTo>
                  <a:pt x="112951" y="141299"/>
                </a:lnTo>
                <a:cubicBezTo>
                  <a:pt x="112951" y="144408"/>
                  <a:pt x="115456" y="146915"/>
                  <a:pt x="118563" y="146915"/>
                </a:cubicBezTo>
                <a:lnTo>
                  <a:pt x="152439" y="146915"/>
                </a:lnTo>
                <a:cubicBezTo>
                  <a:pt x="155545" y="146915"/>
                  <a:pt x="158051" y="144408"/>
                  <a:pt x="158051" y="141299"/>
                </a:cubicBezTo>
                <a:lnTo>
                  <a:pt x="158051" y="124351"/>
                </a:lnTo>
                <a:lnTo>
                  <a:pt x="248451" y="124351"/>
                </a:lnTo>
                <a:cubicBezTo>
                  <a:pt x="252561" y="124351"/>
                  <a:pt x="256369" y="123148"/>
                  <a:pt x="259776" y="121243"/>
                </a:cubicBezTo>
                <a:lnTo>
                  <a:pt x="259776" y="203475"/>
                </a:lnTo>
                <a:cubicBezTo>
                  <a:pt x="259776" y="209693"/>
                  <a:pt x="254765" y="214807"/>
                  <a:pt x="248552" y="214807"/>
                </a:cubicBezTo>
                <a:moveTo>
                  <a:pt x="124276" y="113020"/>
                </a:moveTo>
                <a:lnTo>
                  <a:pt x="146826" y="113020"/>
                </a:lnTo>
                <a:lnTo>
                  <a:pt x="146826" y="135583"/>
                </a:lnTo>
                <a:lnTo>
                  <a:pt x="124276" y="135583"/>
                </a:lnTo>
                <a:lnTo>
                  <a:pt x="124276" y="113020"/>
                </a:lnTo>
                <a:close/>
                <a:moveTo>
                  <a:pt x="248552" y="113020"/>
                </a:moveTo>
                <a:lnTo>
                  <a:pt x="158151" y="113020"/>
                </a:lnTo>
                <a:lnTo>
                  <a:pt x="158151" y="107404"/>
                </a:lnTo>
                <a:cubicBezTo>
                  <a:pt x="158151" y="104295"/>
                  <a:pt x="155646" y="101788"/>
                  <a:pt x="152538" y="101788"/>
                </a:cubicBezTo>
                <a:lnTo>
                  <a:pt x="118664" y="101788"/>
                </a:lnTo>
                <a:cubicBezTo>
                  <a:pt x="115557" y="101788"/>
                  <a:pt x="113051" y="104295"/>
                  <a:pt x="113051" y="107404"/>
                </a:cubicBezTo>
                <a:lnTo>
                  <a:pt x="113051" y="113020"/>
                </a:lnTo>
                <a:lnTo>
                  <a:pt x="22650" y="113020"/>
                </a:lnTo>
                <a:cubicBezTo>
                  <a:pt x="16437" y="113020"/>
                  <a:pt x="11325" y="107905"/>
                  <a:pt x="11325" y="101687"/>
                </a:cubicBezTo>
                <a:lnTo>
                  <a:pt x="11325" y="56460"/>
                </a:lnTo>
                <a:cubicBezTo>
                  <a:pt x="11325" y="50242"/>
                  <a:pt x="16437" y="45128"/>
                  <a:pt x="22650" y="45128"/>
                </a:cubicBezTo>
                <a:lnTo>
                  <a:pt x="248552" y="45128"/>
                </a:lnTo>
                <a:cubicBezTo>
                  <a:pt x="254765" y="45128"/>
                  <a:pt x="259877" y="50242"/>
                  <a:pt x="259877" y="56460"/>
                </a:cubicBezTo>
                <a:lnTo>
                  <a:pt x="259877" y="101687"/>
                </a:lnTo>
                <a:cubicBezTo>
                  <a:pt x="259776" y="108005"/>
                  <a:pt x="254765" y="113020"/>
                  <a:pt x="248552" y="1130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6" name="Google Shape;346;p6"/>
          <p:cNvSpPr txBox="1"/>
          <p:nvPr/>
        </p:nvSpPr>
        <p:spPr>
          <a:xfrm>
            <a:off x="358481" y="1646234"/>
            <a:ext cx="5857617" cy="63459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E54526"/>
              </a:buClr>
              <a:buSzPts val="2000"/>
              <a:buFont typeface="Arial"/>
              <a:buNone/>
            </a:pPr>
            <a:r>
              <a:rPr lang="en-GB" sz="2000" b="1" dirty="0">
                <a:solidFill>
                  <a:srgbClr val="E54526"/>
                </a:solidFill>
                <a:latin typeface="Calibri"/>
                <a:ea typeface="Calibri"/>
                <a:cs typeface="Calibri"/>
                <a:sym typeface="Calibri"/>
              </a:rPr>
              <a:t>A chi è </a:t>
            </a:r>
            <a:r>
              <a:rPr lang="en-GB" sz="2000" b="1" dirty="0" err="1">
                <a:solidFill>
                  <a:srgbClr val="E54526"/>
                </a:solidFill>
                <a:latin typeface="Calibri"/>
                <a:ea typeface="Calibri"/>
                <a:cs typeface="Calibri"/>
                <a:sym typeface="Calibri"/>
              </a:rPr>
              <a:t>rivolto</a:t>
            </a:r>
            <a:r>
              <a:rPr lang="en-GB" sz="2000" b="1" dirty="0">
                <a:solidFill>
                  <a:srgbClr val="E54526"/>
                </a:solidFill>
                <a:latin typeface="Calibri"/>
                <a:ea typeface="Calibri"/>
                <a:cs typeface="Calibri"/>
                <a:sym typeface="Calibri"/>
              </a:rPr>
              <a:t> il Toolbox?</a:t>
            </a:r>
            <a:endParaRPr dirty="0"/>
          </a:p>
        </p:txBody>
      </p:sp>
      <p:sp>
        <p:nvSpPr>
          <p:cNvPr id="347" name="Google Shape;347;p6"/>
          <p:cNvSpPr txBox="1"/>
          <p:nvPr/>
        </p:nvSpPr>
        <p:spPr>
          <a:xfrm>
            <a:off x="3780468" y="1646233"/>
            <a:ext cx="5857617" cy="63459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E54526"/>
              </a:buClr>
              <a:buSzPts val="2000"/>
              <a:buFont typeface="Arial"/>
              <a:buNone/>
            </a:pPr>
            <a:r>
              <a:rPr lang="en-GB" sz="2000" b="1">
                <a:solidFill>
                  <a:srgbClr val="E54526"/>
                </a:solidFill>
                <a:latin typeface="Calibri"/>
                <a:ea typeface="Calibri"/>
                <a:cs typeface="Calibri"/>
                <a:sym typeface="Calibri"/>
              </a:rPr>
              <a:t>I 20 principali strumenti digitali</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7"/>
          <p:cNvSpPr txBox="1">
            <a:spLocks noGrp="1"/>
          </p:cNvSpPr>
          <p:nvPr>
            <p:ph type="body" idx="1"/>
          </p:nvPr>
        </p:nvSpPr>
        <p:spPr>
          <a:xfrm>
            <a:off x="3675955" y="1390204"/>
            <a:ext cx="3499136" cy="995393"/>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6FC0CA"/>
              </a:buClr>
              <a:buSzPts val="1200"/>
              <a:buFont typeface="Arial"/>
              <a:buNone/>
            </a:pPr>
            <a:r>
              <a:rPr lang="en-GB"/>
              <a:t>Con un'occhiata, decidete se questo strumento fa al caso vostro.  </a:t>
            </a:r>
            <a:endParaRPr/>
          </a:p>
        </p:txBody>
      </p:sp>
      <p:sp>
        <p:nvSpPr>
          <p:cNvPr id="353" name="Google Shape;353;p7"/>
          <p:cNvSpPr txBox="1">
            <a:spLocks noGrp="1"/>
          </p:cNvSpPr>
          <p:nvPr>
            <p:ph type="body" idx="2"/>
          </p:nvPr>
        </p:nvSpPr>
        <p:spPr>
          <a:xfrm>
            <a:off x="483733" y="578518"/>
            <a:ext cx="1991868" cy="170748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en-GB"/>
              <a:t>Come utilizzare questo kit di strumenti </a:t>
            </a:r>
            <a:endParaRPr b="1"/>
          </a:p>
        </p:txBody>
      </p:sp>
      <p:sp>
        <p:nvSpPr>
          <p:cNvPr id="354" name="Google Shape;354;p7"/>
          <p:cNvSpPr txBox="1">
            <a:spLocks noGrp="1"/>
          </p:cNvSpPr>
          <p:nvPr>
            <p:ph type="body" idx="3"/>
          </p:nvPr>
        </p:nvSpPr>
        <p:spPr>
          <a:xfrm>
            <a:off x="2763811" y="898567"/>
            <a:ext cx="784346"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GB"/>
              <a:t>01</a:t>
            </a:r>
            <a:endParaRPr/>
          </a:p>
        </p:txBody>
      </p:sp>
      <p:sp>
        <p:nvSpPr>
          <p:cNvPr id="355" name="Google Shape;355;p7"/>
          <p:cNvSpPr txBox="1">
            <a:spLocks noGrp="1"/>
          </p:cNvSpPr>
          <p:nvPr>
            <p:ph type="body" idx="4"/>
          </p:nvPr>
        </p:nvSpPr>
        <p:spPr>
          <a:xfrm>
            <a:off x="2763811" y="850144"/>
            <a:ext cx="784346" cy="28739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1200"/>
              <a:buNone/>
            </a:pPr>
            <a:r>
              <a:rPr lang="en-GB"/>
              <a:t>PASSO</a:t>
            </a:r>
            <a:endParaRPr/>
          </a:p>
        </p:txBody>
      </p:sp>
      <p:sp>
        <p:nvSpPr>
          <p:cNvPr id="356" name="Google Shape;356;p7"/>
          <p:cNvSpPr txBox="1">
            <a:spLocks noGrp="1"/>
          </p:cNvSpPr>
          <p:nvPr>
            <p:ph type="body" idx="6"/>
          </p:nvPr>
        </p:nvSpPr>
        <p:spPr>
          <a:xfrm>
            <a:off x="3694132" y="3181012"/>
            <a:ext cx="3499136" cy="995393"/>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6FC0CA"/>
              </a:buClr>
              <a:buSzPts val="1200"/>
              <a:buFont typeface="Arial"/>
              <a:buNone/>
            </a:pPr>
            <a:r>
              <a:rPr lang="en-GB"/>
              <a:t>È importante delineare i pro e i contro di ogni strumento e abbiamo raccolto i feedback degli educatori che ci hanno aiutato a capire l'efficacia di questi strumenti.</a:t>
            </a:r>
            <a:endParaRPr/>
          </a:p>
        </p:txBody>
      </p:sp>
      <p:sp>
        <p:nvSpPr>
          <p:cNvPr id="357" name="Google Shape;357;p7"/>
          <p:cNvSpPr txBox="1">
            <a:spLocks noGrp="1"/>
          </p:cNvSpPr>
          <p:nvPr>
            <p:ph type="body" idx="7"/>
          </p:nvPr>
        </p:nvSpPr>
        <p:spPr>
          <a:xfrm>
            <a:off x="2781988" y="2689375"/>
            <a:ext cx="784346"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GB"/>
              <a:t>02</a:t>
            </a:r>
            <a:endParaRPr/>
          </a:p>
        </p:txBody>
      </p:sp>
      <p:sp>
        <p:nvSpPr>
          <p:cNvPr id="358" name="Google Shape;358;p7"/>
          <p:cNvSpPr txBox="1">
            <a:spLocks noGrp="1"/>
          </p:cNvSpPr>
          <p:nvPr>
            <p:ph type="body" idx="8"/>
          </p:nvPr>
        </p:nvSpPr>
        <p:spPr>
          <a:xfrm>
            <a:off x="2781988" y="2640952"/>
            <a:ext cx="784346" cy="28739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1200"/>
              <a:buNone/>
            </a:pPr>
            <a:r>
              <a:rPr lang="en-GB"/>
              <a:t>PASSO</a:t>
            </a:r>
            <a:endParaRPr/>
          </a:p>
        </p:txBody>
      </p:sp>
      <p:sp>
        <p:nvSpPr>
          <p:cNvPr id="359" name="Google Shape;359;p7"/>
          <p:cNvSpPr txBox="1">
            <a:spLocks noGrp="1"/>
          </p:cNvSpPr>
          <p:nvPr>
            <p:ph type="body" idx="9"/>
          </p:nvPr>
        </p:nvSpPr>
        <p:spPr>
          <a:xfrm>
            <a:off x="3694131" y="4572817"/>
            <a:ext cx="3499135"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389CA"/>
              </a:buClr>
              <a:buSzPts val="1600"/>
              <a:buNone/>
            </a:pPr>
            <a:r>
              <a:rPr lang="en-GB"/>
              <a:t>IMPARARE DAGLI ALTRI</a:t>
            </a:r>
            <a:endParaRPr/>
          </a:p>
        </p:txBody>
      </p:sp>
      <p:sp>
        <p:nvSpPr>
          <p:cNvPr id="360" name="Google Shape;360;p7"/>
          <p:cNvSpPr txBox="1">
            <a:spLocks noGrp="1"/>
          </p:cNvSpPr>
          <p:nvPr>
            <p:ph type="body" idx="13"/>
          </p:nvPr>
        </p:nvSpPr>
        <p:spPr>
          <a:xfrm>
            <a:off x="3694132" y="5002037"/>
            <a:ext cx="3499136" cy="995393"/>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6FC0CA"/>
              </a:buClr>
              <a:buSzPts val="1200"/>
              <a:buFont typeface="Arial"/>
              <a:buNone/>
            </a:pPr>
            <a:r>
              <a:rPr lang="en-GB"/>
              <a:t>A volte il modo migliore per imparare è vedere un esempio pratico. Ecco quindi che abbiamo raccolto alcuni dei migliori casi di studio online per aiutarvi a farvi un'idea di come altri operatori giovanili e giovani adulti utilizzano il programma.</a:t>
            </a:r>
            <a:endParaRPr/>
          </a:p>
        </p:txBody>
      </p:sp>
      <p:sp>
        <p:nvSpPr>
          <p:cNvPr id="361" name="Google Shape;361;p7"/>
          <p:cNvSpPr txBox="1">
            <a:spLocks noGrp="1"/>
          </p:cNvSpPr>
          <p:nvPr>
            <p:ph type="body" idx="14"/>
          </p:nvPr>
        </p:nvSpPr>
        <p:spPr>
          <a:xfrm>
            <a:off x="2781988" y="4510400"/>
            <a:ext cx="784346"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GB"/>
              <a:t>03</a:t>
            </a:r>
            <a:endParaRPr/>
          </a:p>
        </p:txBody>
      </p:sp>
      <p:sp>
        <p:nvSpPr>
          <p:cNvPr id="362" name="Google Shape;362;p7"/>
          <p:cNvSpPr txBox="1">
            <a:spLocks noGrp="1"/>
          </p:cNvSpPr>
          <p:nvPr>
            <p:ph type="body" idx="15"/>
          </p:nvPr>
        </p:nvSpPr>
        <p:spPr>
          <a:xfrm>
            <a:off x="2781988" y="4461977"/>
            <a:ext cx="784346" cy="28739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1200"/>
              <a:buNone/>
            </a:pPr>
            <a:r>
              <a:rPr lang="en-GB"/>
              <a:t>PASSO</a:t>
            </a:r>
            <a:endParaRPr/>
          </a:p>
        </p:txBody>
      </p:sp>
      <p:sp>
        <p:nvSpPr>
          <p:cNvPr id="363" name="Google Shape;363;p7"/>
          <p:cNvSpPr txBox="1">
            <a:spLocks noGrp="1"/>
          </p:cNvSpPr>
          <p:nvPr>
            <p:ph type="body" idx="16"/>
          </p:nvPr>
        </p:nvSpPr>
        <p:spPr>
          <a:xfrm>
            <a:off x="3694131" y="6398399"/>
            <a:ext cx="3499135"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389CA"/>
              </a:buClr>
              <a:buSzPts val="1600"/>
              <a:buNone/>
            </a:pPr>
            <a:r>
              <a:rPr lang="en-GB" dirty="0"/>
              <a:t>INIZIARE A LAVORARE</a:t>
            </a:r>
            <a:endParaRPr dirty="0"/>
          </a:p>
        </p:txBody>
      </p:sp>
      <p:sp>
        <p:nvSpPr>
          <p:cNvPr id="364" name="Google Shape;364;p7"/>
          <p:cNvSpPr txBox="1">
            <a:spLocks noGrp="1"/>
          </p:cNvSpPr>
          <p:nvPr>
            <p:ph type="body" idx="17"/>
          </p:nvPr>
        </p:nvSpPr>
        <p:spPr>
          <a:xfrm>
            <a:off x="3694132" y="6827619"/>
            <a:ext cx="3499136" cy="995393"/>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6FC0CA"/>
              </a:buClr>
              <a:buSzPts val="1200"/>
              <a:buFont typeface="Arial"/>
              <a:buNone/>
            </a:pPr>
            <a:r>
              <a:rPr lang="en-GB"/>
              <a:t>Registratevi online e iniziate a utilizzare lo strumento che ritenete più adatto alle vostre esigenze aziendali! </a:t>
            </a:r>
            <a:endParaRPr/>
          </a:p>
        </p:txBody>
      </p:sp>
      <p:sp>
        <p:nvSpPr>
          <p:cNvPr id="365" name="Google Shape;365;p7"/>
          <p:cNvSpPr txBox="1">
            <a:spLocks noGrp="1"/>
          </p:cNvSpPr>
          <p:nvPr>
            <p:ph type="body" idx="18"/>
          </p:nvPr>
        </p:nvSpPr>
        <p:spPr>
          <a:xfrm>
            <a:off x="2781988" y="6335982"/>
            <a:ext cx="784346"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en-GB"/>
              <a:t>04</a:t>
            </a:r>
            <a:endParaRPr/>
          </a:p>
        </p:txBody>
      </p:sp>
      <p:sp>
        <p:nvSpPr>
          <p:cNvPr id="366" name="Google Shape;366;p7"/>
          <p:cNvSpPr txBox="1">
            <a:spLocks noGrp="1"/>
          </p:cNvSpPr>
          <p:nvPr>
            <p:ph type="body" idx="19"/>
          </p:nvPr>
        </p:nvSpPr>
        <p:spPr>
          <a:xfrm>
            <a:off x="2781988" y="6287559"/>
            <a:ext cx="784346" cy="28739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1200"/>
              <a:buNone/>
            </a:pPr>
            <a:r>
              <a:rPr lang="en-GB"/>
              <a:t>PASSO</a:t>
            </a:r>
            <a:endParaRPr/>
          </a:p>
        </p:txBody>
      </p:sp>
      <p:sp>
        <p:nvSpPr>
          <p:cNvPr id="367" name="Google Shape;367;p7"/>
          <p:cNvSpPr txBox="1">
            <a:spLocks noGrp="1"/>
          </p:cNvSpPr>
          <p:nvPr>
            <p:ph type="body" idx="20"/>
          </p:nvPr>
        </p:nvSpPr>
        <p:spPr>
          <a:xfrm>
            <a:off x="3325420" y="8653201"/>
            <a:ext cx="3517312" cy="1416968"/>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0000"/>
              </a:buClr>
              <a:buSzPts val="1400"/>
              <a:buNone/>
            </a:pPr>
            <a:r>
              <a:rPr lang="en-GB"/>
              <a:t>  Cosa state aspettando? </a:t>
            </a:r>
            <a:endParaRPr/>
          </a:p>
          <a:p>
            <a:pPr marL="0" lvl="0" indent="0" algn="ctr" rtl="0">
              <a:lnSpc>
                <a:spcPct val="100000"/>
              </a:lnSpc>
              <a:spcBef>
                <a:spcPts val="0"/>
              </a:spcBef>
              <a:spcAft>
                <a:spcPts val="0"/>
              </a:spcAft>
              <a:buClr>
                <a:srgbClr val="000000"/>
              </a:buClr>
              <a:buSzPts val="1400"/>
              <a:buNone/>
            </a:pPr>
            <a:r>
              <a:rPr lang="en-GB"/>
              <a:t>scegliete il vostro      </a:t>
            </a:r>
            <a:endParaRPr/>
          </a:p>
          <a:p>
            <a:pPr marL="0" lvl="0" indent="0" algn="ctr" rtl="0">
              <a:lnSpc>
                <a:spcPct val="100000"/>
              </a:lnSpc>
              <a:spcBef>
                <a:spcPts val="0"/>
              </a:spcBef>
              <a:spcAft>
                <a:spcPts val="0"/>
              </a:spcAft>
              <a:buClr>
                <a:srgbClr val="000000"/>
              </a:buClr>
              <a:buSzPts val="1400"/>
              <a:buNone/>
            </a:pPr>
            <a:r>
              <a:rPr lang="en-GB"/>
              <a:t> primo strumento da imparare...</a:t>
            </a:r>
            <a:endParaRPr/>
          </a:p>
          <a:p>
            <a:pPr marL="0" lvl="0" indent="0" algn="ctr" rtl="0">
              <a:lnSpc>
                <a:spcPct val="100000"/>
              </a:lnSpc>
              <a:spcBef>
                <a:spcPts val="0"/>
              </a:spcBef>
              <a:spcAft>
                <a:spcPts val="0"/>
              </a:spcAft>
              <a:buClr>
                <a:srgbClr val="000000"/>
              </a:buClr>
              <a:buSzPts val="1400"/>
              <a:buNone/>
            </a:pPr>
            <a:endParaRPr/>
          </a:p>
        </p:txBody>
      </p:sp>
      <p:sp>
        <p:nvSpPr>
          <p:cNvPr id="368" name="Google Shape;368;p7"/>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7</a:t>
            </a:fld>
            <a:endParaRPr/>
          </a:p>
        </p:txBody>
      </p:sp>
      <p:sp>
        <p:nvSpPr>
          <p:cNvPr id="369" name="Google Shape;369;p7"/>
          <p:cNvSpPr txBox="1">
            <a:spLocks noGrp="1"/>
          </p:cNvSpPr>
          <p:nvPr>
            <p:ph type="body" idx="21"/>
          </p:nvPr>
        </p:nvSpPr>
        <p:spPr>
          <a:xfrm>
            <a:off x="3675954" y="960984"/>
            <a:ext cx="3499135"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389CA"/>
              </a:buClr>
              <a:buSzPts val="1600"/>
              <a:buNone/>
            </a:pPr>
            <a:r>
              <a:rPr lang="en-GB"/>
              <a:t>"IN POCHE PAROLE"</a:t>
            </a:r>
            <a:endParaRPr/>
          </a:p>
        </p:txBody>
      </p:sp>
      <p:sp>
        <p:nvSpPr>
          <p:cNvPr id="370" name="Google Shape;370;p7"/>
          <p:cNvSpPr txBox="1">
            <a:spLocks noGrp="1"/>
          </p:cNvSpPr>
          <p:nvPr>
            <p:ph type="body" idx="22"/>
          </p:nvPr>
        </p:nvSpPr>
        <p:spPr>
          <a:xfrm>
            <a:off x="3694131" y="2751792"/>
            <a:ext cx="3499135"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389CA"/>
              </a:buClr>
              <a:buSzPts val="1600"/>
              <a:buNone/>
            </a:pPr>
            <a:r>
              <a:rPr lang="en-GB"/>
              <a:t>VANTAGGI + LIMITI</a:t>
            </a:r>
            <a:endParaRPr/>
          </a:p>
        </p:txBody>
      </p:sp>
      <p:grpSp>
        <p:nvGrpSpPr>
          <p:cNvPr id="371" name="Google Shape;371;p7"/>
          <p:cNvGrpSpPr/>
          <p:nvPr/>
        </p:nvGrpSpPr>
        <p:grpSpPr>
          <a:xfrm>
            <a:off x="4691543" y="8162352"/>
            <a:ext cx="957572" cy="697128"/>
            <a:chOff x="3400450" y="986392"/>
            <a:chExt cx="1487826" cy="1083162"/>
          </a:xfrm>
        </p:grpSpPr>
        <p:sp>
          <p:nvSpPr>
            <p:cNvPr id="372" name="Google Shape;372;p7"/>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3" name="Google Shape;373;p7"/>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374" name="Google Shape;374;p7"/>
          <p:cNvSpPr txBox="1">
            <a:spLocks noGrp="1"/>
          </p:cNvSpPr>
          <p:nvPr>
            <p:ph type="body" idx="5"/>
          </p:nvPr>
        </p:nvSpPr>
        <p:spPr>
          <a:xfrm>
            <a:off x="483732" y="2510566"/>
            <a:ext cx="1991868" cy="691052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800"/>
              <a:buNone/>
            </a:pPr>
            <a:r>
              <a:rPr lang="en-GB"/>
              <a:t>La nostra cassetta degli attrezzi è stata progettata per aiutarvi a imparare uno qualsiasi dei nostri </a:t>
            </a:r>
            <a:r>
              <a:rPr lang="en-GB" b="1"/>
              <a:t>20 strumenti </a:t>
            </a:r>
            <a:r>
              <a:rPr lang="en-GB"/>
              <a:t>principali in meno di un'ora; in realtà, la maggior parte di essi può essere appresa in meno di 30 minuti!</a:t>
            </a:r>
            <a:endParaRPr/>
          </a:p>
          <a:p>
            <a:pPr marL="0" lvl="0" indent="0" algn="l" rtl="0">
              <a:lnSpc>
                <a:spcPct val="100000"/>
              </a:lnSpc>
              <a:spcBef>
                <a:spcPts val="0"/>
              </a:spcBef>
              <a:spcAft>
                <a:spcPts val="0"/>
              </a:spcAft>
              <a:buSzPts val="1800"/>
              <a:buNone/>
            </a:pPr>
            <a:endParaRPr/>
          </a:p>
          <a:p>
            <a:pPr marL="0" lvl="0" indent="0" algn="l" rtl="0">
              <a:lnSpc>
                <a:spcPct val="100000"/>
              </a:lnSpc>
              <a:spcBef>
                <a:spcPts val="0"/>
              </a:spcBef>
              <a:spcAft>
                <a:spcPts val="0"/>
              </a:spcAft>
              <a:buSzPts val="1800"/>
              <a:buNone/>
            </a:pPr>
            <a:r>
              <a:rPr lang="en-GB"/>
              <a:t>I nostri kit di strumenti seguono tutti un semplice approccio </a:t>
            </a:r>
            <a:r>
              <a:rPr lang="en-GB" b="1"/>
              <a:t>in 4 fasi</a:t>
            </a:r>
            <a:endParaRPr/>
          </a:p>
          <a:p>
            <a:pPr marL="0" marR="0" lvl="0" indent="0" algn="just" rtl="0">
              <a:lnSpc>
                <a:spcPct val="100000"/>
              </a:lnSpc>
              <a:spcBef>
                <a:spcPts val="0"/>
              </a:spcBef>
              <a:spcAft>
                <a:spcPts val="0"/>
              </a:spcAft>
              <a:buClr>
                <a:srgbClr val="6FC0CA"/>
              </a:buClr>
              <a:buSzPts val="1800"/>
              <a:buFont typeface="Arial"/>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8"/>
          <p:cNvSpPr txBox="1">
            <a:spLocks noGrp="1"/>
          </p:cNvSpPr>
          <p:nvPr>
            <p:ph type="body" idx="1"/>
          </p:nvPr>
        </p:nvSpPr>
        <p:spPr>
          <a:xfrm>
            <a:off x="608218" y="1258597"/>
            <a:ext cx="1697019" cy="108477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8595B"/>
              </a:buClr>
              <a:buSzPts val="9600"/>
              <a:buNone/>
            </a:pPr>
            <a:r>
              <a:rPr lang="en-GB"/>
              <a:t>01</a:t>
            </a:r>
            <a:endParaRPr/>
          </a:p>
        </p:txBody>
      </p:sp>
      <p:sp>
        <p:nvSpPr>
          <p:cNvPr id="380" name="Google Shape;380;p8"/>
          <p:cNvSpPr txBox="1">
            <a:spLocks noGrp="1"/>
          </p:cNvSpPr>
          <p:nvPr>
            <p:ph type="body" idx="2"/>
          </p:nvPr>
        </p:nvSpPr>
        <p:spPr>
          <a:xfrm>
            <a:off x="2555646" y="1264751"/>
            <a:ext cx="3486126" cy="108477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8595B"/>
              </a:buClr>
              <a:buSzPts val="3600"/>
              <a:buNone/>
            </a:pPr>
            <a:r>
              <a:rPr lang="en-GB"/>
              <a:t>STRUMENTI DI PRESENTAZIONE</a:t>
            </a:r>
            <a:endParaRPr/>
          </a:p>
        </p:txBody>
      </p:sp>
      <p:sp>
        <p:nvSpPr>
          <p:cNvPr id="381" name="Google Shape;381;p8"/>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8</a:t>
            </a:fld>
            <a:endParaRPr/>
          </a:p>
        </p:txBody>
      </p:sp>
      <p:grpSp>
        <p:nvGrpSpPr>
          <p:cNvPr id="382" name="Google Shape;382;p8"/>
          <p:cNvGrpSpPr/>
          <p:nvPr/>
        </p:nvGrpSpPr>
        <p:grpSpPr>
          <a:xfrm>
            <a:off x="5066300" y="3648969"/>
            <a:ext cx="1697025" cy="1696937"/>
            <a:chOff x="1643050" y="4406983"/>
            <a:chExt cx="305379" cy="305363"/>
          </a:xfrm>
        </p:grpSpPr>
        <p:sp>
          <p:nvSpPr>
            <p:cNvPr id="383" name="Google Shape;383;p8"/>
            <p:cNvSpPr/>
            <p:nvPr/>
          </p:nvSpPr>
          <p:spPr>
            <a:xfrm>
              <a:off x="1668385" y="4462941"/>
              <a:ext cx="61179" cy="71306"/>
            </a:xfrm>
            <a:custGeom>
              <a:avLst/>
              <a:gdLst/>
              <a:ahLst/>
              <a:cxnLst/>
              <a:rect l="l" t="t" r="r" b="b"/>
              <a:pathLst>
                <a:path w="61179" h="71306" extrusionOk="0">
                  <a:moveTo>
                    <a:pt x="30389" y="71302"/>
                  </a:moveTo>
                  <a:lnTo>
                    <a:pt x="30790" y="71302"/>
                  </a:lnTo>
                  <a:cubicBezTo>
                    <a:pt x="46525" y="71602"/>
                    <a:pt x="59654" y="59368"/>
                    <a:pt x="60556" y="43724"/>
                  </a:cubicBezTo>
                  <a:lnTo>
                    <a:pt x="61158" y="29985"/>
                  </a:lnTo>
                  <a:cubicBezTo>
                    <a:pt x="61458" y="22263"/>
                    <a:pt x="58652" y="14742"/>
                    <a:pt x="53240" y="9226"/>
                  </a:cubicBezTo>
                  <a:cubicBezTo>
                    <a:pt x="47527" y="3309"/>
                    <a:pt x="39610" y="0"/>
                    <a:pt x="31392" y="0"/>
                  </a:cubicBezTo>
                  <a:lnTo>
                    <a:pt x="29788" y="0"/>
                  </a:lnTo>
                  <a:cubicBezTo>
                    <a:pt x="21570" y="0"/>
                    <a:pt x="13652" y="3309"/>
                    <a:pt x="7940" y="9226"/>
                  </a:cubicBezTo>
                  <a:cubicBezTo>
                    <a:pt x="2527" y="14742"/>
                    <a:pt x="-279" y="22263"/>
                    <a:pt x="22" y="29985"/>
                  </a:cubicBezTo>
                  <a:lnTo>
                    <a:pt x="623" y="43724"/>
                  </a:lnTo>
                  <a:cubicBezTo>
                    <a:pt x="1525" y="59368"/>
                    <a:pt x="14654" y="71602"/>
                    <a:pt x="30389" y="71302"/>
                  </a:cubicBezTo>
                  <a:moveTo>
                    <a:pt x="30690" y="61073"/>
                  </a:moveTo>
                  <a:lnTo>
                    <a:pt x="30289" y="61073"/>
                  </a:lnTo>
                  <a:cubicBezTo>
                    <a:pt x="20066" y="61373"/>
                    <a:pt x="11447" y="53451"/>
                    <a:pt x="10746" y="43222"/>
                  </a:cubicBezTo>
                  <a:lnTo>
                    <a:pt x="10545" y="39110"/>
                  </a:lnTo>
                  <a:cubicBezTo>
                    <a:pt x="20267" y="38709"/>
                    <a:pt x="29587" y="35199"/>
                    <a:pt x="37104" y="29082"/>
                  </a:cubicBezTo>
                  <a:cubicBezTo>
                    <a:pt x="40211" y="33695"/>
                    <a:pt x="44922" y="37005"/>
                    <a:pt x="50334" y="38409"/>
                  </a:cubicBezTo>
                  <a:lnTo>
                    <a:pt x="50133" y="43222"/>
                  </a:lnTo>
                  <a:cubicBezTo>
                    <a:pt x="49632" y="53451"/>
                    <a:pt x="41013" y="61373"/>
                    <a:pt x="30690" y="61073"/>
                  </a:cubicBezTo>
                  <a:moveTo>
                    <a:pt x="29788" y="10229"/>
                  </a:moveTo>
                  <a:lnTo>
                    <a:pt x="31392" y="10229"/>
                  </a:lnTo>
                  <a:cubicBezTo>
                    <a:pt x="36804" y="10229"/>
                    <a:pt x="42115" y="12435"/>
                    <a:pt x="45924" y="16346"/>
                  </a:cubicBezTo>
                  <a:cubicBezTo>
                    <a:pt x="48930" y="19455"/>
                    <a:pt x="50634" y="23466"/>
                    <a:pt x="50835" y="27779"/>
                  </a:cubicBezTo>
                  <a:cubicBezTo>
                    <a:pt x="47327" y="26174"/>
                    <a:pt x="44721" y="23065"/>
                    <a:pt x="44020" y="19254"/>
                  </a:cubicBezTo>
                  <a:cubicBezTo>
                    <a:pt x="43719" y="17048"/>
                    <a:pt x="42115" y="15343"/>
                    <a:pt x="39911" y="14942"/>
                  </a:cubicBezTo>
                  <a:cubicBezTo>
                    <a:pt x="37806" y="14541"/>
                    <a:pt x="35601" y="15444"/>
                    <a:pt x="34498" y="17349"/>
                  </a:cubicBezTo>
                  <a:cubicBezTo>
                    <a:pt x="34398" y="17449"/>
                    <a:pt x="28084" y="27478"/>
                    <a:pt x="10345" y="28982"/>
                  </a:cubicBezTo>
                  <a:cubicBezTo>
                    <a:pt x="10345" y="24269"/>
                    <a:pt x="12149" y="19756"/>
                    <a:pt x="15356" y="16346"/>
                  </a:cubicBezTo>
                  <a:cubicBezTo>
                    <a:pt x="19064" y="12335"/>
                    <a:pt x="24276" y="10129"/>
                    <a:pt x="29788" y="10229"/>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4" name="Google Shape;384;p8"/>
            <p:cNvSpPr/>
            <p:nvPr/>
          </p:nvSpPr>
          <p:spPr>
            <a:xfrm>
              <a:off x="1866625" y="4585087"/>
              <a:ext cx="61179" cy="71306"/>
            </a:xfrm>
            <a:custGeom>
              <a:avLst/>
              <a:gdLst/>
              <a:ahLst/>
              <a:cxnLst/>
              <a:rect l="l" t="t" r="r" b="b"/>
              <a:pathLst>
                <a:path w="61179" h="71306" extrusionOk="0">
                  <a:moveTo>
                    <a:pt x="30490" y="71302"/>
                  </a:moveTo>
                  <a:lnTo>
                    <a:pt x="30890" y="71302"/>
                  </a:lnTo>
                  <a:cubicBezTo>
                    <a:pt x="46625" y="71602"/>
                    <a:pt x="59755" y="59368"/>
                    <a:pt x="60556" y="43724"/>
                  </a:cubicBezTo>
                  <a:lnTo>
                    <a:pt x="61158" y="29985"/>
                  </a:lnTo>
                  <a:cubicBezTo>
                    <a:pt x="61458" y="22263"/>
                    <a:pt x="58652" y="14742"/>
                    <a:pt x="53240" y="9226"/>
                  </a:cubicBezTo>
                  <a:cubicBezTo>
                    <a:pt x="47527" y="3309"/>
                    <a:pt x="39610" y="0"/>
                    <a:pt x="31392" y="0"/>
                  </a:cubicBezTo>
                  <a:lnTo>
                    <a:pt x="29788" y="0"/>
                  </a:lnTo>
                  <a:cubicBezTo>
                    <a:pt x="21570" y="0"/>
                    <a:pt x="13652" y="3309"/>
                    <a:pt x="7940" y="9226"/>
                  </a:cubicBezTo>
                  <a:cubicBezTo>
                    <a:pt x="2527" y="14742"/>
                    <a:pt x="-279" y="22263"/>
                    <a:pt x="22" y="29985"/>
                  </a:cubicBezTo>
                  <a:lnTo>
                    <a:pt x="623" y="43724"/>
                  </a:lnTo>
                  <a:cubicBezTo>
                    <a:pt x="1726" y="59368"/>
                    <a:pt x="14855" y="71602"/>
                    <a:pt x="30490" y="71302"/>
                  </a:cubicBezTo>
                  <a:moveTo>
                    <a:pt x="15456" y="16346"/>
                  </a:moveTo>
                  <a:cubicBezTo>
                    <a:pt x="19265" y="12435"/>
                    <a:pt x="24476" y="10229"/>
                    <a:pt x="29888" y="10229"/>
                  </a:cubicBezTo>
                  <a:lnTo>
                    <a:pt x="31492" y="10229"/>
                  </a:lnTo>
                  <a:cubicBezTo>
                    <a:pt x="36904" y="10229"/>
                    <a:pt x="42216" y="12435"/>
                    <a:pt x="45924" y="16346"/>
                  </a:cubicBezTo>
                  <a:cubicBezTo>
                    <a:pt x="49331" y="19856"/>
                    <a:pt x="51236" y="24670"/>
                    <a:pt x="51035" y="29584"/>
                  </a:cubicBezTo>
                  <a:lnTo>
                    <a:pt x="50434" y="43322"/>
                  </a:lnTo>
                  <a:cubicBezTo>
                    <a:pt x="49732" y="53551"/>
                    <a:pt x="41113" y="61373"/>
                    <a:pt x="30890" y="61173"/>
                  </a:cubicBezTo>
                  <a:lnTo>
                    <a:pt x="30490" y="61173"/>
                  </a:lnTo>
                  <a:cubicBezTo>
                    <a:pt x="20267" y="61474"/>
                    <a:pt x="11648" y="53551"/>
                    <a:pt x="10946" y="43322"/>
                  </a:cubicBezTo>
                  <a:lnTo>
                    <a:pt x="10345" y="29584"/>
                  </a:lnTo>
                  <a:cubicBezTo>
                    <a:pt x="10144" y="24670"/>
                    <a:pt x="12049" y="19856"/>
                    <a:pt x="15456" y="1634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5" name="Google Shape;385;p8"/>
            <p:cNvSpPr/>
            <p:nvPr/>
          </p:nvSpPr>
          <p:spPr>
            <a:xfrm>
              <a:off x="1643050" y="4476906"/>
              <a:ext cx="161398" cy="184596"/>
            </a:xfrm>
            <a:custGeom>
              <a:avLst/>
              <a:gdLst/>
              <a:ahLst/>
              <a:cxnLst/>
              <a:rect l="l" t="t" r="r" b="b"/>
              <a:pathLst>
                <a:path w="161398" h="184596" extrusionOk="0">
                  <a:moveTo>
                    <a:pt x="15135" y="174368"/>
                  </a:moveTo>
                  <a:cubicBezTo>
                    <a:pt x="16839" y="174368"/>
                    <a:pt x="18642" y="174067"/>
                    <a:pt x="20246" y="173465"/>
                  </a:cubicBezTo>
                  <a:lnTo>
                    <a:pt x="20246" y="179482"/>
                  </a:lnTo>
                  <a:cubicBezTo>
                    <a:pt x="20246" y="182290"/>
                    <a:pt x="22551" y="184597"/>
                    <a:pt x="25357" y="184597"/>
                  </a:cubicBezTo>
                  <a:lnTo>
                    <a:pt x="86393" y="184597"/>
                  </a:lnTo>
                  <a:cubicBezTo>
                    <a:pt x="89199" y="184597"/>
                    <a:pt x="91504" y="182290"/>
                    <a:pt x="91504" y="179482"/>
                  </a:cubicBezTo>
                  <a:lnTo>
                    <a:pt x="91504" y="96949"/>
                  </a:lnTo>
                  <a:cubicBezTo>
                    <a:pt x="91504" y="95645"/>
                    <a:pt x="92005" y="94442"/>
                    <a:pt x="92907" y="93439"/>
                  </a:cubicBezTo>
                  <a:lnTo>
                    <a:pt x="157451" y="23943"/>
                  </a:lnTo>
                  <a:cubicBezTo>
                    <a:pt x="162863" y="18327"/>
                    <a:pt x="162662" y="9402"/>
                    <a:pt x="157150" y="3986"/>
                  </a:cubicBezTo>
                  <a:cubicBezTo>
                    <a:pt x="151738" y="-1329"/>
                    <a:pt x="143019" y="-1329"/>
                    <a:pt x="137606" y="3986"/>
                  </a:cubicBezTo>
                  <a:lnTo>
                    <a:pt x="80780" y="60847"/>
                  </a:lnTo>
                  <a:cubicBezTo>
                    <a:pt x="79778" y="61850"/>
                    <a:pt x="78575" y="62351"/>
                    <a:pt x="77172" y="62351"/>
                  </a:cubicBezTo>
                  <a:lnTo>
                    <a:pt x="25458" y="62351"/>
                  </a:lnTo>
                  <a:cubicBezTo>
                    <a:pt x="11426" y="62351"/>
                    <a:pt x="1" y="73784"/>
                    <a:pt x="1" y="87823"/>
                  </a:cubicBezTo>
                  <a:lnTo>
                    <a:pt x="1" y="159125"/>
                  </a:lnTo>
                  <a:cubicBezTo>
                    <a:pt x="-99" y="167549"/>
                    <a:pt x="6716" y="174368"/>
                    <a:pt x="15135" y="174368"/>
                  </a:cubicBezTo>
                  <a:moveTo>
                    <a:pt x="10124" y="87823"/>
                  </a:moveTo>
                  <a:cubicBezTo>
                    <a:pt x="10124" y="79399"/>
                    <a:pt x="16939" y="72580"/>
                    <a:pt x="25357" y="72580"/>
                  </a:cubicBezTo>
                  <a:lnTo>
                    <a:pt x="77072" y="72580"/>
                  </a:lnTo>
                  <a:cubicBezTo>
                    <a:pt x="81081" y="72580"/>
                    <a:pt x="84990" y="70976"/>
                    <a:pt x="87896" y="68068"/>
                  </a:cubicBezTo>
                  <a:lnTo>
                    <a:pt x="144722" y="11207"/>
                  </a:lnTo>
                  <a:cubicBezTo>
                    <a:pt x="146226" y="9702"/>
                    <a:pt x="148731" y="9702"/>
                    <a:pt x="150235" y="11207"/>
                  </a:cubicBezTo>
                  <a:cubicBezTo>
                    <a:pt x="151738" y="12811"/>
                    <a:pt x="151738" y="15318"/>
                    <a:pt x="150134" y="16823"/>
                  </a:cubicBezTo>
                  <a:cubicBezTo>
                    <a:pt x="150134" y="16823"/>
                    <a:pt x="150134" y="16823"/>
                    <a:pt x="150034" y="16823"/>
                  </a:cubicBezTo>
                  <a:lnTo>
                    <a:pt x="85290" y="86419"/>
                  </a:lnTo>
                  <a:cubicBezTo>
                    <a:pt x="82685" y="89227"/>
                    <a:pt x="81181" y="92938"/>
                    <a:pt x="81181" y="96849"/>
                  </a:cubicBezTo>
                  <a:lnTo>
                    <a:pt x="81181" y="174268"/>
                  </a:lnTo>
                  <a:lnTo>
                    <a:pt x="30268" y="174268"/>
                  </a:lnTo>
                  <a:lnTo>
                    <a:pt x="30268" y="97952"/>
                  </a:lnTo>
                  <a:cubicBezTo>
                    <a:pt x="30268" y="95144"/>
                    <a:pt x="27963" y="92837"/>
                    <a:pt x="25157" y="92837"/>
                  </a:cubicBezTo>
                  <a:cubicBezTo>
                    <a:pt x="22351" y="92837"/>
                    <a:pt x="20046" y="95144"/>
                    <a:pt x="20046" y="97952"/>
                  </a:cubicBezTo>
                  <a:lnTo>
                    <a:pt x="20046" y="159025"/>
                  </a:lnTo>
                  <a:cubicBezTo>
                    <a:pt x="20046" y="161832"/>
                    <a:pt x="17741" y="164139"/>
                    <a:pt x="14934" y="164139"/>
                  </a:cubicBezTo>
                  <a:cubicBezTo>
                    <a:pt x="12128" y="164139"/>
                    <a:pt x="9823" y="161832"/>
                    <a:pt x="9823" y="159025"/>
                  </a:cubicBezTo>
                  <a:lnTo>
                    <a:pt x="9823" y="8782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6" name="Google Shape;386;p8"/>
            <p:cNvSpPr/>
            <p:nvPr/>
          </p:nvSpPr>
          <p:spPr>
            <a:xfrm>
              <a:off x="1693864" y="4554500"/>
              <a:ext cx="10222" cy="71301"/>
            </a:xfrm>
            <a:custGeom>
              <a:avLst/>
              <a:gdLst/>
              <a:ahLst/>
              <a:cxnLst/>
              <a:rect l="l" t="t" r="r" b="b"/>
              <a:pathLst>
                <a:path w="10222" h="71301" extrusionOk="0">
                  <a:moveTo>
                    <a:pt x="5111" y="71302"/>
                  </a:moveTo>
                  <a:cubicBezTo>
                    <a:pt x="7918" y="71302"/>
                    <a:pt x="10223" y="68995"/>
                    <a:pt x="10223" y="66187"/>
                  </a:cubicBezTo>
                  <a:lnTo>
                    <a:pt x="10223" y="5114"/>
                  </a:lnTo>
                  <a:cubicBezTo>
                    <a:pt x="10223" y="2306"/>
                    <a:pt x="7918" y="0"/>
                    <a:pt x="5111" y="0"/>
                  </a:cubicBezTo>
                  <a:cubicBezTo>
                    <a:pt x="2305" y="0"/>
                    <a:pt x="0" y="2306"/>
                    <a:pt x="0" y="5114"/>
                  </a:cubicBezTo>
                  <a:lnTo>
                    <a:pt x="0" y="66187"/>
                  </a:lnTo>
                  <a:cubicBezTo>
                    <a:pt x="0" y="69095"/>
                    <a:pt x="2205" y="71302"/>
                    <a:pt x="5111" y="71302"/>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7" name="Google Shape;387;p8"/>
            <p:cNvSpPr/>
            <p:nvPr/>
          </p:nvSpPr>
          <p:spPr>
            <a:xfrm>
              <a:off x="1754777" y="4585087"/>
              <a:ext cx="61179" cy="71306"/>
            </a:xfrm>
            <a:custGeom>
              <a:avLst/>
              <a:gdLst/>
              <a:ahLst/>
              <a:cxnLst/>
              <a:rect l="l" t="t" r="r" b="b"/>
              <a:pathLst>
                <a:path w="61179" h="71306" extrusionOk="0">
                  <a:moveTo>
                    <a:pt x="30489" y="71302"/>
                  </a:moveTo>
                  <a:lnTo>
                    <a:pt x="30890" y="71302"/>
                  </a:lnTo>
                  <a:cubicBezTo>
                    <a:pt x="46625" y="71602"/>
                    <a:pt x="59754" y="59368"/>
                    <a:pt x="60556" y="43724"/>
                  </a:cubicBezTo>
                  <a:lnTo>
                    <a:pt x="61158" y="29985"/>
                  </a:lnTo>
                  <a:cubicBezTo>
                    <a:pt x="61458" y="22263"/>
                    <a:pt x="58652" y="14742"/>
                    <a:pt x="53240" y="9226"/>
                  </a:cubicBezTo>
                  <a:cubicBezTo>
                    <a:pt x="47527" y="3309"/>
                    <a:pt x="39610" y="0"/>
                    <a:pt x="31391" y="0"/>
                  </a:cubicBezTo>
                  <a:lnTo>
                    <a:pt x="29788" y="0"/>
                  </a:lnTo>
                  <a:cubicBezTo>
                    <a:pt x="21570" y="0"/>
                    <a:pt x="13652" y="3309"/>
                    <a:pt x="7939" y="9226"/>
                  </a:cubicBezTo>
                  <a:cubicBezTo>
                    <a:pt x="2527" y="14742"/>
                    <a:pt x="-279" y="22263"/>
                    <a:pt x="22" y="29985"/>
                  </a:cubicBezTo>
                  <a:lnTo>
                    <a:pt x="623" y="43724"/>
                  </a:lnTo>
                  <a:cubicBezTo>
                    <a:pt x="1625" y="59368"/>
                    <a:pt x="14754" y="71602"/>
                    <a:pt x="30489" y="71302"/>
                  </a:cubicBezTo>
                  <a:moveTo>
                    <a:pt x="15356" y="16346"/>
                  </a:moveTo>
                  <a:cubicBezTo>
                    <a:pt x="19164" y="12435"/>
                    <a:pt x="24376" y="10229"/>
                    <a:pt x="29788" y="10229"/>
                  </a:cubicBezTo>
                  <a:lnTo>
                    <a:pt x="31391" y="10229"/>
                  </a:lnTo>
                  <a:cubicBezTo>
                    <a:pt x="36804" y="10229"/>
                    <a:pt x="42115" y="12435"/>
                    <a:pt x="45924" y="16346"/>
                  </a:cubicBezTo>
                  <a:cubicBezTo>
                    <a:pt x="49331" y="19856"/>
                    <a:pt x="51236" y="24670"/>
                    <a:pt x="51035" y="29584"/>
                  </a:cubicBezTo>
                  <a:lnTo>
                    <a:pt x="50434" y="43322"/>
                  </a:lnTo>
                  <a:cubicBezTo>
                    <a:pt x="49732" y="53551"/>
                    <a:pt x="41113" y="61373"/>
                    <a:pt x="30890" y="61173"/>
                  </a:cubicBezTo>
                  <a:lnTo>
                    <a:pt x="30489" y="61173"/>
                  </a:lnTo>
                  <a:cubicBezTo>
                    <a:pt x="20267" y="61474"/>
                    <a:pt x="11648" y="53551"/>
                    <a:pt x="10946" y="43322"/>
                  </a:cubicBezTo>
                  <a:lnTo>
                    <a:pt x="10345" y="29584"/>
                  </a:lnTo>
                  <a:cubicBezTo>
                    <a:pt x="10144" y="24670"/>
                    <a:pt x="11948" y="19856"/>
                    <a:pt x="15356" y="16346"/>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8" name="Google Shape;388;p8"/>
            <p:cNvSpPr/>
            <p:nvPr/>
          </p:nvSpPr>
          <p:spPr>
            <a:xfrm>
              <a:off x="1734554" y="4661503"/>
              <a:ext cx="101826" cy="50843"/>
            </a:xfrm>
            <a:custGeom>
              <a:avLst/>
              <a:gdLst/>
              <a:ahLst/>
              <a:cxnLst/>
              <a:rect l="l" t="t" r="r" b="b"/>
              <a:pathLst>
                <a:path w="101826" h="50843" extrusionOk="0">
                  <a:moveTo>
                    <a:pt x="0" y="24569"/>
                  </a:moveTo>
                  <a:lnTo>
                    <a:pt x="0" y="45729"/>
                  </a:lnTo>
                  <a:cubicBezTo>
                    <a:pt x="0" y="48537"/>
                    <a:pt x="2305" y="50844"/>
                    <a:pt x="5111" y="50844"/>
                  </a:cubicBezTo>
                  <a:cubicBezTo>
                    <a:pt x="7918" y="50844"/>
                    <a:pt x="10223" y="48537"/>
                    <a:pt x="10223" y="45729"/>
                  </a:cubicBezTo>
                  <a:lnTo>
                    <a:pt x="10223" y="24569"/>
                  </a:lnTo>
                  <a:cubicBezTo>
                    <a:pt x="10223" y="16647"/>
                    <a:pt x="16737" y="10129"/>
                    <a:pt x="24655" y="10129"/>
                  </a:cubicBezTo>
                  <a:lnTo>
                    <a:pt x="77171" y="10129"/>
                  </a:lnTo>
                  <a:cubicBezTo>
                    <a:pt x="85089" y="10129"/>
                    <a:pt x="91603" y="16647"/>
                    <a:pt x="91603" y="24569"/>
                  </a:cubicBezTo>
                  <a:lnTo>
                    <a:pt x="91603" y="45729"/>
                  </a:lnTo>
                  <a:cubicBezTo>
                    <a:pt x="91603" y="48537"/>
                    <a:pt x="93908" y="50844"/>
                    <a:pt x="96715" y="50844"/>
                  </a:cubicBezTo>
                  <a:cubicBezTo>
                    <a:pt x="99521" y="50844"/>
                    <a:pt x="101826" y="48537"/>
                    <a:pt x="101826" y="45729"/>
                  </a:cubicBezTo>
                  <a:lnTo>
                    <a:pt x="101826" y="24569"/>
                  </a:lnTo>
                  <a:cubicBezTo>
                    <a:pt x="101826" y="10931"/>
                    <a:pt x="90802" y="0"/>
                    <a:pt x="77271" y="0"/>
                  </a:cubicBezTo>
                  <a:lnTo>
                    <a:pt x="24755" y="0"/>
                  </a:lnTo>
                  <a:cubicBezTo>
                    <a:pt x="11024" y="0"/>
                    <a:pt x="0" y="11031"/>
                    <a:pt x="0" y="24569"/>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9" name="Google Shape;389;p8"/>
            <p:cNvSpPr/>
            <p:nvPr/>
          </p:nvSpPr>
          <p:spPr>
            <a:xfrm>
              <a:off x="1846503" y="4661503"/>
              <a:ext cx="101926" cy="50843"/>
            </a:xfrm>
            <a:custGeom>
              <a:avLst/>
              <a:gdLst/>
              <a:ahLst/>
              <a:cxnLst/>
              <a:rect l="l" t="t" r="r" b="b"/>
              <a:pathLst>
                <a:path w="101926" h="50843" extrusionOk="0">
                  <a:moveTo>
                    <a:pt x="77171" y="0"/>
                  </a:moveTo>
                  <a:lnTo>
                    <a:pt x="24554" y="0"/>
                  </a:lnTo>
                  <a:cubicBezTo>
                    <a:pt x="11025" y="0"/>
                    <a:pt x="0" y="11031"/>
                    <a:pt x="0" y="24569"/>
                  </a:cubicBezTo>
                  <a:lnTo>
                    <a:pt x="0" y="45729"/>
                  </a:lnTo>
                  <a:cubicBezTo>
                    <a:pt x="0" y="48537"/>
                    <a:pt x="2305" y="50844"/>
                    <a:pt x="5111" y="50844"/>
                  </a:cubicBezTo>
                  <a:cubicBezTo>
                    <a:pt x="7918" y="50844"/>
                    <a:pt x="10223" y="48537"/>
                    <a:pt x="10223" y="45729"/>
                  </a:cubicBezTo>
                  <a:lnTo>
                    <a:pt x="10223" y="24569"/>
                  </a:lnTo>
                  <a:cubicBezTo>
                    <a:pt x="10223" y="16647"/>
                    <a:pt x="16637" y="10129"/>
                    <a:pt x="24655" y="10129"/>
                  </a:cubicBezTo>
                  <a:lnTo>
                    <a:pt x="77272" y="10129"/>
                  </a:lnTo>
                  <a:cubicBezTo>
                    <a:pt x="85189" y="10129"/>
                    <a:pt x="91703" y="16547"/>
                    <a:pt x="91703" y="24569"/>
                  </a:cubicBezTo>
                  <a:lnTo>
                    <a:pt x="91703" y="45729"/>
                  </a:lnTo>
                  <a:cubicBezTo>
                    <a:pt x="91703" y="48537"/>
                    <a:pt x="94009" y="50844"/>
                    <a:pt x="96815" y="50844"/>
                  </a:cubicBezTo>
                  <a:cubicBezTo>
                    <a:pt x="99621" y="50844"/>
                    <a:pt x="101926" y="48537"/>
                    <a:pt x="101926" y="45729"/>
                  </a:cubicBezTo>
                  <a:lnTo>
                    <a:pt x="101926" y="24569"/>
                  </a:lnTo>
                  <a:cubicBezTo>
                    <a:pt x="101726" y="11031"/>
                    <a:pt x="90701" y="0"/>
                    <a:pt x="77171" y="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0" name="Google Shape;390;p8"/>
            <p:cNvSpPr/>
            <p:nvPr/>
          </p:nvSpPr>
          <p:spPr>
            <a:xfrm>
              <a:off x="1739565" y="4406983"/>
              <a:ext cx="208664" cy="167974"/>
            </a:xfrm>
            <a:custGeom>
              <a:avLst/>
              <a:gdLst/>
              <a:ahLst/>
              <a:cxnLst/>
              <a:rect l="l" t="t" r="r" b="b"/>
              <a:pathLst>
                <a:path w="208664" h="167974" extrusionOk="0">
                  <a:moveTo>
                    <a:pt x="193630" y="0"/>
                  </a:moveTo>
                  <a:lnTo>
                    <a:pt x="15033" y="0"/>
                  </a:lnTo>
                  <a:cubicBezTo>
                    <a:pt x="6715" y="100"/>
                    <a:pt x="0" y="6920"/>
                    <a:pt x="0" y="15243"/>
                  </a:cubicBezTo>
                  <a:lnTo>
                    <a:pt x="0" y="91559"/>
                  </a:lnTo>
                  <a:cubicBezTo>
                    <a:pt x="0" y="94367"/>
                    <a:pt x="2305" y="96673"/>
                    <a:pt x="5111" y="96673"/>
                  </a:cubicBezTo>
                  <a:cubicBezTo>
                    <a:pt x="7918" y="96673"/>
                    <a:pt x="10223" y="94367"/>
                    <a:pt x="10223" y="91559"/>
                  </a:cubicBezTo>
                  <a:lnTo>
                    <a:pt x="10223" y="30486"/>
                  </a:lnTo>
                  <a:lnTo>
                    <a:pt x="198440" y="30486"/>
                  </a:lnTo>
                  <a:lnTo>
                    <a:pt x="198440" y="152631"/>
                  </a:lnTo>
                  <a:cubicBezTo>
                    <a:pt x="198541" y="155339"/>
                    <a:pt x="196336" y="157646"/>
                    <a:pt x="193630" y="157746"/>
                  </a:cubicBezTo>
                  <a:lnTo>
                    <a:pt x="20044" y="157746"/>
                  </a:lnTo>
                  <a:cubicBezTo>
                    <a:pt x="17238" y="157746"/>
                    <a:pt x="14933" y="160053"/>
                    <a:pt x="14933" y="162860"/>
                  </a:cubicBezTo>
                  <a:cubicBezTo>
                    <a:pt x="14933" y="165668"/>
                    <a:pt x="17238" y="167975"/>
                    <a:pt x="20044" y="167975"/>
                  </a:cubicBezTo>
                  <a:lnTo>
                    <a:pt x="193630" y="167975"/>
                  </a:lnTo>
                  <a:cubicBezTo>
                    <a:pt x="201948" y="167875"/>
                    <a:pt x="208663" y="161055"/>
                    <a:pt x="208663" y="152732"/>
                  </a:cubicBezTo>
                  <a:lnTo>
                    <a:pt x="208663" y="15243"/>
                  </a:lnTo>
                  <a:cubicBezTo>
                    <a:pt x="208763" y="6920"/>
                    <a:pt x="202048" y="0"/>
                    <a:pt x="193630" y="0"/>
                  </a:cubicBezTo>
                  <a:moveTo>
                    <a:pt x="10223" y="20358"/>
                  </a:moveTo>
                  <a:lnTo>
                    <a:pt x="10223" y="15243"/>
                  </a:lnTo>
                  <a:cubicBezTo>
                    <a:pt x="10122" y="12535"/>
                    <a:pt x="12327" y="10229"/>
                    <a:pt x="15033" y="10129"/>
                  </a:cubicBezTo>
                  <a:lnTo>
                    <a:pt x="193630" y="10129"/>
                  </a:lnTo>
                  <a:cubicBezTo>
                    <a:pt x="196336" y="10229"/>
                    <a:pt x="198541" y="12435"/>
                    <a:pt x="198440" y="15243"/>
                  </a:cubicBezTo>
                  <a:lnTo>
                    <a:pt x="198440" y="20358"/>
                  </a:lnTo>
                  <a:lnTo>
                    <a:pt x="10223" y="2035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1" name="Google Shape;391;p8"/>
            <p:cNvSpPr/>
            <p:nvPr/>
          </p:nvSpPr>
          <p:spPr>
            <a:xfrm>
              <a:off x="1917661" y="4471867"/>
              <a:ext cx="10222" cy="82733"/>
            </a:xfrm>
            <a:custGeom>
              <a:avLst/>
              <a:gdLst/>
              <a:ahLst/>
              <a:cxnLst/>
              <a:rect l="l" t="t" r="r" b="b"/>
              <a:pathLst>
                <a:path w="10222" h="82733" extrusionOk="0">
                  <a:moveTo>
                    <a:pt x="5111" y="0"/>
                  </a:moveTo>
                  <a:cubicBezTo>
                    <a:pt x="2305" y="0"/>
                    <a:pt x="0" y="2306"/>
                    <a:pt x="0" y="5114"/>
                  </a:cubicBezTo>
                  <a:lnTo>
                    <a:pt x="0" y="77619"/>
                  </a:lnTo>
                  <a:cubicBezTo>
                    <a:pt x="0" y="80427"/>
                    <a:pt x="2305" y="82734"/>
                    <a:pt x="5111" y="82734"/>
                  </a:cubicBezTo>
                  <a:cubicBezTo>
                    <a:pt x="7918" y="82734"/>
                    <a:pt x="10223" y="80427"/>
                    <a:pt x="10223" y="77619"/>
                  </a:cubicBezTo>
                  <a:lnTo>
                    <a:pt x="10223" y="5114"/>
                  </a:lnTo>
                  <a:cubicBezTo>
                    <a:pt x="10223" y="2306"/>
                    <a:pt x="7918" y="0"/>
                    <a:pt x="5111" y="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2" name="Google Shape;392;p8"/>
            <p:cNvSpPr/>
            <p:nvPr/>
          </p:nvSpPr>
          <p:spPr>
            <a:xfrm>
              <a:off x="1897315" y="4503656"/>
              <a:ext cx="10222" cy="50944"/>
            </a:xfrm>
            <a:custGeom>
              <a:avLst/>
              <a:gdLst/>
              <a:ahLst/>
              <a:cxnLst/>
              <a:rect l="l" t="t" r="r" b="b"/>
              <a:pathLst>
                <a:path w="10222" h="50944" extrusionOk="0">
                  <a:moveTo>
                    <a:pt x="5111" y="0"/>
                  </a:moveTo>
                  <a:cubicBezTo>
                    <a:pt x="2305" y="0"/>
                    <a:pt x="0" y="2307"/>
                    <a:pt x="0" y="5115"/>
                  </a:cubicBezTo>
                  <a:lnTo>
                    <a:pt x="0" y="45830"/>
                  </a:lnTo>
                  <a:cubicBezTo>
                    <a:pt x="0" y="48638"/>
                    <a:pt x="2305" y="50944"/>
                    <a:pt x="5111" y="50944"/>
                  </a:cubicBezTo>
                  <a:cubicBezTo>
                    <a:pt x="7918" y="50944"/>
                    <a:pt x="10223" y="48638"/>
                    <a:pt x="10223" y="45830"/>
                  </a:cubicBezTo>
                  <a:lnTo>
                    <a:pt x="10223" y="5115"/>
                  </a:lnTo>
                  <a:cubicBezTo>
                    <a:pt x="10223" y="2307"/>
                    <a:pt x="7918" y="0"/>
                    <a:pt x="5111" y="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3" name="Google Shape;393;p8"/>
            <p:cNvSpPr/>
            <p:nvPr/>
          </p:nvSpPr>
          <p:spPr>
            <a:xfrm>
              <a:off x="1876970" y="4493428"/>
              <a:ext cx="10222" cy="61172"/>
            </a:xfrm>
            <a:custGeom>
              <a:avLst/>
              <a:gdLst/>
              <a:ahLst/>
              <a:cxnLst/>
              <a:rect l="l" t="t" r="r" b="b"/>
              <a:pathLst>
                <a:path w="10222" h="61172" extrusionOk="0">
                  <a:moveTo>
                    <a:pt x="0" y="5114"/>
                  </a:moveTo>
                  <a:lnTo>
                    <a:pt x="0" y="56058"/>
                  </a:lnTo>
                  <a:cubicBezTo>
                    <a:pt x="0" y="58866"/>
                    <a:pt x="2305" y="61173"/>
                    <a:pt x="5111" y="61173"/>
                  </a:cubicBezTo>
                  <a:cubicBezTo>
                    <a:pt x="7918" y="61173"/>
                    <a:pt x="10223" y="58866"/>
                    <a:pt x="10223" y="56058"/>
                  </a:cubicBezTo>
                  <a:lnTo>
                    <a:pt x="10223" y="5114"/>
                  </a:lnTo>
                  <a:cubicBezTo>
                    <a:pt x="10223" y="2306"/>
                    <a:pt x="7918" y="0"/>
                    <a:pt x="5111" y="0"/>
                  </a:cubicBezTo>
                  <a:cubicBezTo>
                    <a:pt x="2305" y="0"/>
                    <a:pt x="0" y="2306"/>
                    <a:pt x="0" y="5114"/>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4" name="Google Shape;394;p8"/>
            <p:cNvSpPr/>
            <p:nvPr/>
          </p:nvSpPr>
          <p:spPr>
            <a:xfrm>
              <a:off x="1856625" y="4524014"/>
              <a:ext cx="10222" cy="30586"/>
            </a:xfrm>
            <a:custGeom>
              <a:avLst/>
              <a:gdLst/>
              <a:ahLst/>
              <a:cxnLst/>
              <a:rect l="l" t="t" r="r" b="b"/>
              <a:pathLst>
                <a:path w="10222" h="30586" extrusionOk="0">
                  <a:moveTo>
                    <a:pt x="5111" y="0"/>
                  </a:moveTo>
                  <a:cubicBezTo>
                    <a:pt x="2305" y="0"/>
                    <a:pt x="0" y="2307"/>
                    <a:pt x="0" y="5115"/>
                  </a:cubicBezTo>
                  <a:lnTo>
                    <a:pt x="0" y="25472"/>
                  </a:lnTo>
                  <a:cubicBezTo>
                    <a:pt x="0" y="28280"/>
                    <a:pt x="2305" y="30586"/>
                    <a:pt x="5111" y="30586"/>
                  </a:cubicBezTo>
                  <a:cubicBezTo>
                    <a:pt x="7918" y="30586"/>
                    <a:pt x="10223" y="28280"/>
                    <a:pt x="10223" y="25472"/>
                  </a:cubicBezTo>
                  <a:lnTo>
                    <a:pt x="10223" y="5115"/>
                  </a:lnTo>
                  <a:cubicBezTo>
                    <a:pt x="10223" y="2307"/>
                    <a:pt x="7918" y="0"/>
                    <a:pt x="5111" y="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5" name="Google Shape;395;p8"/>
            <p:cNvSpPr/>
            <p:nvPr/>
          </p:nvSpPr>
          <p:spPr>
            <a:xfrm>
              <a:off x="1836314" y="4447732"/>
              <a:ext cx="91536" cy="81413"/>
            </a:xfrm>
            <a:custGeom>
              <a:avLst/>
              <a:gdLst/>
              <a:ahLst/>
              <a:cxnLst/>
              <a:rect l="l" t="t" r="r" b="b"/>
              <a:pathLst>
                <a:path w="91536" h="81413" extrusionOk="0">
                  <a:moveTo>
                    <a:pt x="969" y="79391"/>
                  </a:moveTo>
                  <a:cubicBezTo>
                    <a:pt x="2672" y="81597"/>
                    <a:pt x="5879" y="82099"/>
                    <a:pt x="8084" y="80394"/>
                  </a:cubicBezTo>
                  <a:lnTo>
                    <a:pt x="28430" y="65151"/>
                  </a:lnTo>
                  <a:cubicBezTo>
                    <a:pt x="29031" y="64650"/>
                    <a:pt x="29632" y="64048"/>
                    <a:pt x="29933" y="63346"/>
                  </a:cubicBezTo>
                  <a:lnTo>
                    <a:pt x="47572" y="28046"/>
                  </a:lnTo>
                  <a:lnTo>
                    <a:pt x="63006" y="39679"/>
                  </a:lnTo>
                  <a:cubicBezTo>
                    <a:pt x="65211" y="41384"/>
                    <a:pt x="68418" y="40882"/>
                    <a:pt x="70122" y="38676"/>
                  </a:cubicBezTo>
                  <a:cubicBezTo>
                    <a:pt x="70222" y="38576"/>
                    <a:pt x="70222" y="38576"/>
                    <a:pt x="70323" y="38476"/>
                  </a:cubicBezTo>
                  <a:lnTo>
                    <a:pt x="90668" y="7889"/>
                  </a:lnTo>
                  <a:cubicBezTo>
                    <a:pt x="92271" y="5583"/>
                    <a:pt x="91570" y="2374"/>
                    <a:pt x="89265" y="869"/>
                  </a:cubicBezTo>
                  <a:cubicBezTo>
                    <a:pt x="86960" y="-735"/>
                    <a:pt x="83752" y="-33"/>
                    <a:pt x="82249" y="2273"/>
                  </a:cubicBezTo>
                  <a:lnTo>
                    <a:pt x="64911" y="28347"/>
                  </a:lnTo>
                  <a:lnTo>
                    <a:pt x="48875" y="16313"/>
                  </a:lnTo>
                  <a:cubicBezTo>
                    <a:pt x="46670" y="14608"/>
                    <a:pt x="43463" y="15110"/>
                    <a:pt x="41759" y="17316"/>
                  </a:cubicBezTo>
                  <a:cubicBezTo>
                    <a:pt x="41559" y="17617"/>
                    <a:pt x="41358" y="17817"/>
                    <a:pt x="41258" y="18118"/>
                  </a:cubicBezTo>
                  <a:lnTo>
                    <a:pt x="21414" y="57730"/>
                  </a:lnTo>
                  <a:lnTo>
                    <a:pt x="2071" y="72271"/>
                  </a:lnTo>
                  <a:cubicBezTo>
                    <a:pt x="-234" y="73876"/>
                    <a:pt x="-635" y="77085"/>
                    <a:pt x="969" y="79391"/>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6" name="Google Shape;396;p8"/>
            <p:cNvSpPr/>
            <p:nvPr/>
          </p:nvSpPr>
          <p:spPr>
            <a:xfrm>
              <a:off x="1760011" y="4447598"/>
              <a:ext cx="71258" cy="10228"/>
            </a:xfrm>
            <a:custGeom>
              <a:avLst/>
              <a:gdLst/>
              <a:ahLst/>
              <a:cxnLst/>
              <a:rect l="l" t="t" r="r" b="b"/>
              <a:pathLst>
                <a:path w="71258" h="10228" extrusionOk="0">
                  <a:moveTo>
                    <a:pt x="66147" y="10229"/>
                  </a:moveTo>
                  <a:cubicBezTo>
                    <a:pt x="68953" y="10229"/>
                    <a:pt x="71258" y="7922"/>
                    <a:pt x="71258" y="5114"/>
                  </a:cubicBezTo>
                  <a:cubicBezTo>
                    <a:pt x="71258" y="2306"/>
                    <a:pt x="68953" y="0"/>
                    <a:pt x="66147" y="0"/>
                  </a:cubicBezTo>
                  <a:lnTo>
                    <a:pt x="5111" y="0"/>
                  </a:lnTo>
                  <a:cubicBezTo>
                    <a:pt x="2305" y="0"/>
                    <a:pt x="0" y="2306"/>
                    <a:pt x="0" y="5114"/>
                  </a:cubicBezTo>
                  <a:cubicBezTo>
                    <a:pt x="0" y="7922"/>
                    <a:pt x="2305" y="10229"/>
                    <a:pt x="5111" y="10229"/>
                  </a:cubicBezTo>
                  <a:lnTo>
                    <a:pt x="66147" y="1022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7" name="Google Shape;397;p8"/>
            <p:cNvSpPr/>
            <p:nvPr/>
          </p:nvSpPr>
          <p:spPr>
            <a:xfrm>
              <a:off x="1841291" y="4447598"/>
              <a:ext cx="20445" cy="10228"/>
            </a:xfrm>
            <a:custGeom>
              <a:avLst/>
              <a:gdLst/>
              <a:ahLst/>
              <a:cxnLst/>
              <a:rect l="l" t="t" r="r" b="b"/>
              <a:pathLst>
                <a:path w="20445" h="10228" extrusionOk="0">
                  <a:moveTo>
                    <a:pt x="15334" y="10229"/>
                  </a:moveTo>
                  <a:cubicBezTo>
                    <a:pt x="18140" y="10229"/>
                    <a:pt x="20445" y="7922"/>
                    <a:pt x="20445" y="5114"/>
                  </a:cubicBezTo>
                  <a:cubicBezTo>
                    <a:pt x="20445" y="2306"/>
                    <a:pt x="18140" y="0"/>
                    <a:pt x="15334" y="0"/>
                  </a:cubicBezTo>
                  <a:lnTo>
                    <a:pt x="5111" y="0"/>
                  </a:lnTo>
                  <a:cubicBezTo>
                    <a:pt x="2305" y="0"/>
                    <a:pt x="0" y="2306"/>
                    <a:pt x="0" y="5114"/>
                  </a:cubicBezTo>
                  <a:cubicBezTo>
                    <a:pt x="0" y="7922"/>
                    <a:pt x="2305" y="10229"/>
                    <a:pt x="5111" y="10229"/>
                  </a:cubicBezTo>
                  <a:lnTo>
                    <a:pt x="15334" y="1022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9"/>
          <p:cNvSpPr/>
          <p:nvPr/>
        </p:nvSpPr>
        <p:spPr>
          <a:xfrm>
            <a:off x="2578596" y="117043"/>
            <a:ext cx="1332188" cy="1217178"/>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3" name="Google Shape;403;p9"/>
          <p:cNvSpPr txBox="1">
            <a:spLocks noGrp="1"/>
          </p:cNvSpPr>
          <p:nvPr>
            <p:ph type="body" idx="1"/>
          </p:nvPr>
        </p:nvSpPr>
        <p:spPr>
          <a:xfrm>
            <a:off x="1080854" y="4668370"/>
            <a:ext cx="5851148" cy="3272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54526"/>
              </a:buClr>
              <a:buSzPts val="1800"/>
              <a:buNone/>
            </a:pPr>
            <a:r>
              <a:rPr lang="en-GB"/>
              <a:t>IMPARARE DAGLI ALTRI</a:t>
            </a:r>
            <a:endParaRPr/>
          </a:p>
        </p:txBody>
      </p:sp>
      <p:sp>
        <p:nvSpPr>
          <p:cNvPr id="404" name="Google Shape;404;p9"/>
          <p:cNvSpPr txBox="1">
            <a:spLocks noGrp="1"/>
          </p:cNvSpPr>
          <p:nvPr>
            <p:ph type="body" idx="2"/>
          </p:nvPr>
        </p:nvSpPr>
        <p:spPr>
          <a:xfrm>
            <a:off x="1039611" y="5297805"/>
            <a:ext cx="5933633" cy="103745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23385C"/>
              </a:buClr>
              <a:buSzPts val="1600"/>
              <a:buFont typeface="Arial"/>
              <a:buNone/>
            </a:pPr>
            <a:r>
              <a:rPr lang="en-GB" sz="1600">
                <a:solidFill>
                  <a:srgbClr val="23385C"/>
                </a:solidFill>
              </a:rPr>
              <a:t>Abbiamo raccolto e creato alcuni video di casi di studio che vi daranno ulteriori informazioni su Canva e su come può essere utilizzato!</a:t>
            </a:r>
            <a:endParaRPr sz="1600"/>
          </a:p>
        </p:txBody>
      </p:sp>
      <p:sp>
        <p:nvSpPr>
          <p:cNvPr id="405" name="Google Shape;405;p9"/>
          <p:cNvSpPr txBox="1">
            <a:spLocks noGrp="1"/>
          </p:cNvSpPr>
          <p:nvPr>
            <p:ph type="body" idx="3"/>
          </p:nvPr>
        </p:nvSpPr>
        <p:spPr>
          <a:xfrm>
            <a:off x="789963" y="1305257"/>
            <a:ext cx="6123374" cy="2349789"/>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lt1"/>
              </a:buClr>
              <a:buSzPts val="1200"/>
              <a:buFont typeface="Arial"/>
              <a:buNone/>
            </a:pPr>
            <a:r>
              <a:rPr lang="en-GB" sz="1100" dirty="0"/>
              <a:t>Canva è una </a:t>
            </a:r>
            <a:r>
              <a:rPr lang="en-GB" sz="1100" dirty="0" err="1"/>
              <a:t>piattaforma</a:t>
            </a:r>
            <a:r>
              <a:rPr lang="en-GB" sz="1100" dirty="0"/>
              <a:t> di </a:t>
            </a:r>
            <a:r>
              <a:rPr lang="en-GB" sz="1100" dirty="0" err="1"/>
              <a:t>progettazione</a:t>
            </a:r>
            <a:r>
              <a:rPr lang="en-GB" sz="1100" dirty="0"/>
              <a:t> </a:t>
            </a:r>
            <a:r>
              <a:rPr lang="en-GB" sz="1100" dirty="0" err="1"/>
              <a:t>grafica</a:t>
            </a:r>
            <a:r>
              <a:rPr lang="en-GB" sz="1100" dirty="0"/>
              <a:t> </a:t>
            </a:r>
            <a:r>
              <a:rPr lang="en-GB" sz="1100" dirty="0" err="1"/>
              <a:t>basata</a:t>
            </a:r>
            <a:r>
              <a:rPr lang="en-GB" sz="1100" dirty="0"/>
              <a:t> </a:t>
            </a:r>
            <a:r>
              <a:rPr lang="en-GB" sz="1100" dirty="0" err="1"/>
              <a:t>sul</a:t>
            </a:r>
            <a:r>
              <a:rPr lang="en-GB" sz="1100" dirty="0"/>
              <a:t> web per la </a:t>
            </a:r>
            <a:r>
              <a:rPr lang="en-GB" sz="1100" dirty="0" err="1"/>
              <a:t>creazione</a:t>
            </a:r>
            <a:r>
              <a:rPr lang="en-GB" sz="1100" dirty="0"/>
              <a:t> di </a:t>
            </a:r>
            <a:r>
              <a:rPr lang="en-GB" sz="1100" dirty="0" err="1"/>
              <a:t>diversi</a:t>
            </a:r>
            <a:r>
              <a:rPr lang="en-GB" sz="1100" dirty="0"/>
              <a:t> </a:t>
            </a:r>
            <a:r>
              <a:rPr lang="en-GB" sz="1100" dirty="0" err="1"/>
              <a:t>contenuti</a:t>
            </a:r>
            <a:r>
              <a:rPr lang="en-GB" sz="1100" dirty="0"/>
              <a:t> </a:t>
            </a:r>
            <a:r>
              <a:rPr lang="en-GB" sz="1100" dirty="0" err="1"/>
              <a:t>visivi</a:t>
            </a:r>
            <a:r>
              <a:rPr lang="en-GB" sz="1100" dirty="0"/>
              <a:t>: poster, </a:t>
            </a:r>
            <a:r>
              <a:rPr lang="en-GB" sz="1100" dirty="0" err="1"/>
              <a:t>presentazioni</a:t>
            </a:r>
            <a:r>
              <a:rPr lang="en-GB" sz="1100" dirty="0"/>
              <a:t>, CV, </a:t>
            </a:r>
            <a:r>
              <a:rPr lang="en-GB" sz="1100" dirty="0" err="1"/>
              <a:t>infografiche</a:t>
            </a:r>
            <a:r>
              <a:rPr lang="en-GB" sz="1100" dirty="0"/>
              <a:t>, </a:t>
            </a:r>
            <a:r>
              <a:rPr lang="en-GB" sz="1100" dirty="0" err="1"/>
              <a:t>calendari</a:t>
            </a:r>
            <a:r>
              <a:rPr lang="en-GB" sz="1100" dirty="0"/>
              <a:t>, </a:t>
            </a:r>
            <a:r>
              <a:rPr lang="en-GB" sz="1100" dirty="0" err="1"/>
              <a:t>opuscoli</a:t>
            </a:r>
            <a:r>
              <a:rPr lang="en-GB" sz="1100" dirty="0"/>
              <a:t>, </a:t>
            </a:r>
            <a:r>
              <a:rPr lang="en-GB" sz="1100" dirty="0" err="1"/>
              <a:t>ecc</a:t>
            </a:r>
            <a:r>
              <a:rPr lang="en-GB" sz="1100" dirty="0"/>
              <a:t>. È </a:t>
            </a:r>
            <a:r>
              <a:rPr lang="en-GB" sz="1100" dirty="0" err="1"/>
              <a:t>utilizzabile</a:t>
            </a:r>
            <a:r>
              <a:rPr lang="en-GB" sz="1100" dirty="0"/>
              <a:t> </a:t>
            </a:r>
            <a:r>
              <a:rPr lang="en-GB" sz="1100" dirty="0" err="1"/>
              <a:t>gratuitamente</a:t>
            </a:r>
            <a:r>
              <a:rPr lang="en-GB" sz="1100" dirty="0"/>
              <a:t> per </a:t>
            </a:r>
            <a:r>
              <a:rPr lang="en-GB" sz="1100" dirty="0" err="1"/>
              <a:t>scopi</a:t>
            </a:r>
            <a:r>
              <a:rPr lang="en-GB" sz="1100" dirty="0"/>
              <a:t> </a:t>
            </a:r>
            <a:r>
              <a:rPr lang="en-GB" sz="1100" dirty="0" err="1"/>
              <a:t>personali</a:t>
            </a:r>
            <a:r>
              <a:rPr lang="en-GB" sz="1100" dirty="0"/>
              <a:t> o </a:t>
            </a:r>
            <a:r>
              <a:rPr lang="en-GB" sz="1100" dirty="0" err="1"/>
              <a:t>commerciali</a:t>
            </a:r>
            <a:r>
              <a:rPr lang="en-GB" sz="1100" dirty="0"/>
              <a:t>, con </a:t>
            </a:r>
            <a:r>
              <a:rPr lang="en-GB" sz="1100" dirty="0" err="1"/>
              <a:t>disponibilità</a:t>
            </a:r>
            <a:r>
              <a:rPr lang="en-GB" sz="1100" dirty="0"/>
              <a:t> di </a:t>
            </a:r>
            <a:r>
              <a:rPr lang="en-GB" sz="1100" dirty="0" err="1"/>
              <a:t>collaborazione</a:t>
            </a:r>
            <a:r>
              <a:rPr lang="en-GB" sz="1100" dirty="0"/>
              <a:t>. Canva è facile da </a:t>
            </a:r>
            <a:r>
              <a:rPr lang="en-GB" sz="1100" dirty="0" err="1"/>
              <a:t>usare</a:t>
            </a:r>
            <a:r>
              <a:rPr lang="en-GB" sz="1100" dirty="0"/>
              <a:t>: </a:t>
            </a:r>
            <a:r>
              <a:rPr lang="en-GB" sz="1100" dirty="0" err="1"/>
              <a:t>gli</a:t>
            </a:r>
            <a:r>
              <a:rPr lang="en-GB" sz="1100" dirty="0"/>
              <a:t> </a:t>
            </a:r>
            <a:r>
              <a:rPr lang="en-GB" sz="1100" dirty="0" err="1"/>
              <a:t>utenti</a:t>
            </a:r>
            <a:r>
              <a:rPr lang="en-GB" sz="1100" dirty="0"/>
              <a:t> </a:t>
            </a:r>
            <a:r>
              <a:rPr lang="en-GB" sz="1100" dirty="0" err="1"/>
              <a:t>possono</a:t>
            </a:r>
            <a:r>
              <a:rPr lang="en-GB" sz="1100" dirty="0"/>
              <a:t> </a:t>
            </a:r>
            <a:r>
              <a:rPr lang="en-GB" sz="1100" dirty="0" err="1"/>
              <a:t>selezionare</a:t>
            </a:r>
            <a:r>
              <a:rPr lang="en-GB" sz="1100" dirty="0"/>
              <a:t> un </a:t>
            </a:r>
            <a:r>
              <a:rPr lang="en-GB" sz="1100" dirty="0" err="1"/>
              <a:t>modello</a:t>
            </a:r>
            <a:r>
              <a:rPr lang="en-GB" sz="1100" dirty="0"/>
              <a:t> </a:t>
            </a:r>
            <a:r>
              <a:rPr lang="en-GB" sz="1100" dirty="0" err="1"/>
              <a:t>appropriato</a:t>
            </a:r>
            <a:r>
              <a:rPr lang="en-GB" sz="1100" dirty="0"/>
              <a:t> </a:t>
            </a:r>
            <a:r>
              <a:rPr lang="en-GB" sz="1100" dirty="0" err="1"/>
              <a:t>tra</a:t>
            </a:r>
            <a:r>
              <a:rPr lang="en-GB" sz="1100" dirty="0"/>
              <a:t> </a:t>
            </a:r>
            <a:r>
              <a:rPr lang="en-GB" sz="1100" dirty="0" err="1"/>
              <a:t>più</a:t>
            </a:r>
            <a:r>
              <a:rPr lang="en-GB" sz="1100" dirty="0"/>
              <a:t> di 250000 </a:t>
            </a:r>
            <a:r>
              <a:rPr lang="en-GB" sz="1100" dirty="0" err="1"/>
              <a:t>modelli</a:t>
            </a:r>
            <a:r>
              <a:rPr lang="en-GB" sz="1100" dirty="0"/>
              <a:t> </a:t>
            </a:r>
            <a:r>
              <a:rPr lang="en-GB" sz="1100" dirty="0" err="1"/>
              <a:t>gratuiti</a:t>
            </a:r>
            <a:r>
              <a:rPr lang="en-GB" sz="1100" dirty="0"/>
              <a:t> e </a:t>
            </a:r>
            <a:r>
              <a:rPr lang="en-GB" sz="1100" dirty="0" err="1"/>
              <a:t>trascinare</a:t>
            </a:r>
            <a:r>
              <a:rPr lang="en-GB" sz="1100" dirty="0"/>
              <a:t> </a:t>
            </a:r>
            <a:r>
              <a:rPr lang="en-GB" sz="1100" dirty="0" err="1"/>
              <a:t>elementi</a:t>
            </a:r>
            <a:r>
              <a:rPr lang="en-GB" sz="1100" dirty="0"/>
              <a:t> (testo, </a:t>
            </a:r>
            <a:r>
              <a:rPr lang="en-GB" sz="1100" dirty="0" err="1"/>
              <a:t>foto</a:t>
            </a:r>
            <a:r>
              <a:rPr lang="en-GB" sz="1100" dirty="0"/>
              <a:t>, </a:t>
            </a:r>
            <a:r>
              <a:rPr lang="en-GB" sz="1100" dirty="0" err="1"/>
              <a:t>ecc</a:t>
            </a:r>
            <a:r>
              <a:rPr lang="en-GB" sz="1100" dirty="0"/>
              <a:t>.) </a:t>
            </a:r>
            <a:r>
              <a:rPr lang="en-GB" sz="1100" dirty="0" err="1"/>
              <a:t>nel</a:t>
            </a:r>
            <a:r>
              <a:rPr lang="en-GB" sz="1100" dirty="0"/>
              <a:t> design.</a:t>
            </a:r>
            <a:endParaRPr sz="1100" dirty="0"/>
          </a:p>
          <a:p>
            <a:pPr marL="0" marR="0" lvl="0" indent="0" algn="just" rtl="0">
              <a:lnSpc>
                <a:spcPct val="100000"/>
              </a:lnSpc>
              <a:spcBef>
                <a:spcPts val="0"/>
              </a:spcBef>
              <a:spcAft>
                <a:spcPts val="0"/>
              </a:spcAft>
              <a:buClr>
                <a:schemeClr val="lt1"/>
              </a:buClr>
              <a:buSzPts val="1200"/>
              <a:buFont typeface="Arial"/>
              <a:buNone/>
            </a:pPr>
            <a:endParaRPr sz="1100" dirty="0"/>
          </a:p>
          <a:p>
            <a:pPr marL="0" marR="0" lvl="0" indent="0" algn="just" rtl="0">
              <a:lnSpc>
                <a:spcPct val="100000"/>
              </a:lnSpc>
              <a:spcBef>
                <a:spcPts val="0"/>
              </a:spcBef>
              <a:spcAft>
                <a:spcPts val="0"/>
              </a:spcAft>
              <a:buClr>
                <a:schemeClr val="lt1"/>
              </a:buClr>
              <a:buSzPts val="1200"/>
              <a:buFont typeface="Arial"/>
              <a:buNone/>
            </a:pPr>
            <a:r>
              <a:rPr lang="en-GB" sz="1100" dirty="0" err="1"/>
              <a:t>Gli</a:t>
            </a:r>
            <a:r>
              <a:rPr lang="en-GB" sz="1100" dirty="0"/>
              <a:t> </a:t>
            </a:r>
            <a:r>
              <a:rPr lang="en-GB" sz="1100" dirty="0" err="1"/>
              <a:t>educatori</a:t>
            </a:r>
            <a:r>
              <a:rPr lang="en-GB" sz="1100" dirty="0"/>
              <a:t> </a:t>
            </a:r>
            <a:r>
              <a:rPr lang="en-GB" sz="1100" dirty="0" err="1"/>
              <a:t>possono</a:t>
            </a:r>
            <a:r>
              <a:rPr lang="en-GB" sz="1100" dirty="0"/>
              <a:t> </a:t>
            </a:r>
            <a:r>
              <a:rPr lang="en-GB" sz="1100" dirty="0" err="1"/>
              <a:t>usare</a:t>
            </a:r>
            <a:r>
              <a:rPr lang="en-GB" sz="1100" dirty="0"/>
              <a:t> Canva per </a:t>
            </a:r>
            <a:r>
              <a:rPr lang="en-GB" sz="1100" dirty="0" err="1"/>
              <a:t>creare</a:t>
            </a:r>
            <a:r>
              <a:rPr lang="en-GB" sz="1100" dirty="0"/>
              <a:t> </a:t>
            </a:r>
            <a:r>
              <a:rPr lang="en-GB" sz="1100" dirty="0" err="1"/>
              <a:t>materiali</a:t>
            </a:r>
            <a:r>
              <a:rPr lang="en-GB" sz="1100" dirty="0"/>
              <a:t> </a:t>
            </a:r>
            <a:r>
              <a:rPr lang="en-GB" sz="1100" dirty="0" err="1"/>
              <a:t>didattici</a:t>
            </a:r>
            <a:r>
              <a:rPr lang="en-GB" sz="1100" dirty="0"/>
              <a:t>, </a:t>
            </a:r>
            <a:r>
              <a:rPr lang="en-GB" sz="1100" dirty="0" err="1"/>
              <a:t>fogli</a:t>
            </a:r>
            <a:r>
              <a:rPr lang="en-GB" sz="1100" dirty="0"/>
              <a:t> di </a:t>
            </a:r>
            <a:r>
              <a:rPr lang="en-GB" sz="1100" dirty="0" err="1"/>
              <a:t>lavoro</a:t>
            </a:r>
            <a:r>
              <a:rPr lang="en-GB" sz="1100" dirty="0"/>
              <a:t>, </a:t>
            </a:r>
            <a:r>
              <a:rPr lang="en-GB" sz="1100" dirty="0" err="1"/>
              <a:t>piani</a:t>
            </a:r>
            <a:r>
              <a:rPr lang="en-GB" sz="1100" dirty="0"/>
              <a:t> di </a:t>
            </a:r>
            <a:r>
              <a:rPr lang="en-GB" sz="1100" dirty="0" err="1"/>
              <a:t>apprendimento</a:t>
            </a:r>
            <a:r>
              <a:rPr lang="en-GB" sz="1100" dirty="0"/>
              <a:t> e </a:t>
            </a:r>
            <a:r>
              <a:rPr lang="en-GB" sz="1100" dirty="0" err="1"/>
              <a:t>presentazioni</a:t>
            </a:r>
            <a:r>
              <a:rPr lang="en-GB" sz="1100" dirty="0"/>
              <a:t> per le </a:t>
            </a:r>
            <a:r>
              <a:rPr lang="en-GB" sz="1100" dirty="0" err="1"/>
              <a:t>loro</a:t>
            </a:r>
            <a:r>
              <a:rPr lang="en-GB" sz="1100" dirty="0"/>
              <a:t> </a:t>
            </a:r>
            <a:r>
              <a:rPr lang="en-GB" sz="1100" dirty="0" err="1"/>
              <a:t>classi</a:t>
            </a:r>
            <a:r>
              <a:rPr lang="en-GB" sz="1100" dirty="0"/>
              <a:t>. Canva dispone </a:t>
            </a:r>
            <a:r>
              <a:rPr lang="en-GB" sz="1100" dirty="0" err="1"/>
              <a:t>anche</a:t>
            </a:r>
            <a:r>
              <a:rPr lang="en-GB" sz="1100" dirty="0"/>
              <a:t> di </a:t>
            </a:r>
            <a:r>
              <a:rPr lang="en-GB" sz="1100" dirty="0" err="1"/>
              <a:t>un'estensione</a:t>
            </a:r>
            <a:r>
              <a:rPr lang="en-GB" sz="1100" dirty="0"/>
              <a:t> </a:t>
            </a:r>
            <a:r>
              <a:rPr lang="en-GB" sz="1100" dirty="0" err="1"/>
              <a:t>gratuita</a:t>
            </a:r>
            <a:r>
              <a:rPr lang="en-GB" sz="1100" dirty="0"/>
              <a:t> per </a:t>
            </a:r>
            <a:r>
              <a:rPr lang="en-GB" sz="1100" dirty="0" err="1"/>
              <a:t>l'istruzione</a:t>
            </a:r>
            <a:r>
              <a:rPr lang="en-GB" sz="1100" dirty="0"/>
              <a:t> e la </a:t>
            </a:r>
            <a:r>
              <a:rPr lang="en-GB" sz="1100" dirty="0" err="1"/>
              <a:t>formazione</a:t>
            </a:r>
            <a:r>
              <a:rPr lang="en-GB" sz="1100" dirty="0"/>
              <a:t> a </a:t>
            </a:r>
            <a:r>
              <a:rPr lang="en-GB" sz="1100" dirty="0" err="1"/>
              <a:t>distanza</a:t>
            </a:r>
            <a:r>
              <a:rPr lang="en-GB" sz="1100" dirty="0"/>
              <a:t>. </a:t>
            </a:r>
            <a:r>
              <a:rPr lang="en-GB" sz="1100" dirty="0" err="1"/>
              <a:t>Gli</a:t>
            </a:r>
            <a:r>
              <a:rPr lang="en-GB" sz="1100" dirty="0"/>
              <a:t> </a:t>
            </a:r>
            <a:r>
              <a:rPr lang="en-GB" sz="1100" dirty="0" err="1"/>
              <a:t>educatori</a:t>
            </a:r>
            <a:r>
              <a:rPr lang="en-GB" sz="1100" dirty="0"/>
              <a:t> e </a:t>
            </a:r>
            <a:r>
              <a:rPr lang="en-GB" sz="1100" dirty="0" err="1"/>
              <a:t>gli</a:t>
            </a:r>
            <a:r>
              <a:rPr lang="en-GB" sz="1100" dirty="0"/>
              <a:t> </a:t>
            </a:r>
            <a:r>
              <a:rPr lang="en-GB" sz="1100" dirty="0" err="1"/>
              <a:t>animatori</a:t>
            </a:r>
            <a:r>
              <a:rPr lang="en-GB" sz="1100" dirty="0"/>
              <a:t> </a:t>
            </a:r>
            <a:r>
              <a:rPr lang="en-GB" sz="1100" dirty="0" err="1"/>
              <a:t>possono</a:t>
            </a:r>
            <a:r>
              <a:rPr lang="en-GB" sz="1100" dirty="0"/>
              <a:t> </a:t>
            </a:r>
            <a:r>
              <a:rPr lang="en-GB" sz="1100" dirty="0" err="1"/>
              <a:t>pubblicare</a:t>
            </a:r>
            <a:r>
              <a:rPr lang="en-GB" sz="1100" dirty="0"/>
              <a:t> </a:t>
            </a:r>
            <a:r>
              <a:rPr lang="en-GB" sz="1100" dirty="0" err="1"/>
              <a:t>compiti</a:t>
            </a:r>
            <a:r>
              <a:rPr lang="en-GB" sz="1100" dirty="0"/>
              <a:t> e </a:t>
            </a:r>
            <a:r>
              <a:rPr lang="en-GB" sz="1100" dirty="0" err="1"/>
              <a:t>attività</a:t>
            </a:r>
            <a:r>
              <a:rPr lang="en-GB" sz="1100" dirty="0"/>
              <a:t> per </a:t>
            </a:r>
            <a:r>
              <a:rPr lang="en-GB" sz="1100" dirty="0" err="1"/>
              <a:t>gli</a:t>
            </a:r>
            <a:r>
              <a:rPr lang="en-GB" sz="1100" dirty="0"/>
              <a:t> </a:t>
            </a:r>
            <a:r>
              <a:rPr lang="en-GB" sz="1100" dirty="0" err="1"/>
              <a:t>studenti</a:t>
            </a:r>
            <a:r>
              <a:rPr lang="en-GB" sz="1100" dirty="0"/>
              <a:t> e </a:t>
            </a:r>
            <a:r>
              <a:rPr lang="en-GB" sz="1100" dirty="0" err="1"/>
              <a:t>condividere</a:t>
            </a:r>
            <a:r>
              <a:rPr lang="en-GB" sz="1100" dirty="0"/>
              <a:t> </a:t>
            </a:r>
            <a:r>
              <a:rPr lang="en-GB" sz="1100" dirty="0" err="1"/>
              <a:t>i</a:t>
            </a:r>
            <a:r>
              <a:rPr lang="en-GB" sz="1100" dirty="0"/>
              <a:t> </a:t>
            </a:r>
            <a:r>
              <a:rPr lang="en-GB" sz="1100" dirty="0" err="1"/>
              <a:t>loro</a:t>
            </a:r>
            <a:r>
              <a:rPr lang="en-GB" sz="1100" dirty="0"/>
              <a:t> </a:t>
            </a:r>
            <a:r>
              <a:rPr lang="en-GB" sz="1100" dirty="0" err="1"/>
              <a:t>progetti</a:t>
            </a:r>
            <a:r>
              <a:rPr lang="en-GB" sz="1100" dirty="0"/>
              <a:t> in Google Classroom e Microsoft Teams. </a:t>
            </a:r>
            <a:r>
              <a:rPr lang="en-GB" sz="1100" dirty="0" err="1"/>
              <a:t>Gli</a:t>
            </a:r>
            <a:r>
              <a:rPr lang="en-GB" sz="1100" dirty="0"/>
              <a:t> </a:t>
            </a:r>
            <a:r>
              <a:rPr lang="en-GB" sz="1100" dirty="0" err="1"/>
              <a:t>studenti</a:t>
            </a:r>
            <a:r>
              <a:rPr lang="en-GB" sz="1100" dirty="0"/>
              <a:t> </a:t>
            </a:r>
            <a:r>
              <a:rPr lang="en-GB" sz="1100" dirty="0" err="1"/>
              <a:t>possono</a:t>
            </a:r>
            <a:r>
              <a:rPr lang="en-GB" sz="1100" dirty="0"/>
              <a:t> </a:t>
            </a:r>
            <a:r>
              <a:rPr lang="en-GB" sz="1100" dirty="0" err="1"/>
              <a:t>usare</a:t>
            </a:r>
            <a:r>
              <a:rPr lang="en-GB" sz="1100" dirty="0"/>
              <a:t> Canva per </a:t>
            </a:r>
            <a:r>
              <a:rPr lang="en-GB" sz="1100" dirty="0" err="1"/>
              <a:t>progettare</a:t>
            </a:r>
            <a:r>
              <a:rPr lang="en-GB" sz="1100" dirty="0"/>
              <a:t> e </a:t>
            </a:r>
            <a:r>
              <a:rPr lang="en-GB" sz="1100" dirty="0" err="1"/>
              <a:t>creare</a:t>
            </a:r>
            <a:r>
              <a:rPr lang="en-GB" sz="1100" dirty="0"/>
              <a:t> </a:t>
            </a:r>
            <a:r>
              <a:rPr lang="en-GB" sz="1100" dirty="0" err="1"/>
              <a:t>i</a:t>
            </a:r>
            <a:r>
              <a:rPr lang="en-GB" sz="1100" dirty="0"/>
              <a:t> </a:t>
            </a:r>
            <a:r>
              <a:rPr lang="en-GB" sz="1100" dirty="0" err="1"/>
              <a:t>loro</a:t>
            </a:r>
            <a:r>
              <a:rPr lang="en-GB" sz="1100" dirty="0"/>
              <a:t> portfolio di </a:t>
            </a:r>
            <a:r>
              <a:rPr lang="en-GB" sz="1100" dirty="0" err="1"/>
              <a:t>apprendimento</a:t>
            </a:r>
            <a:r>
              <a:rPr lang="en-GB" sz="1100" dirty="0"/>
              <a:t> e </a:t>
            </a:r>
            <a:r>
              <a:rPr lang="en-GB" sz="1100" dirty="0" err="1"/>
              <a:t>realizzare</a:t>
            </a:r>
            <a:r>
              <a:rPr lang="en-GB" sz="1100" dirty="0"/>
              <a:t> </a:t>
            </a:r>
            <a:r>
              <a:rPr lang="en-GB" sz="1100" dirty="0" err="1"/>
              <a:t>progetti</a:t>
            </a:r>
            <a:r>
              <a:rPr lang="en-GB" sz="1100" dirty="0"/>
              <a:t> di </a:t>
            </a:r>
            <a:r>
              <a:rPr lang="en-GB" sz="1100" dirty="0" err="1"/>
              <a:t>gruppo</a:t>
            </a:r>
            <a:r>
              <a:rPr lang="en-GB" sz="1100" dirty="0"/>
              <a:t> con un </a:t>
            </a:r>
            <a:r>
              <a:rPr lang="en-GB" sz="1100" dirty="0" err="1"/>
              <a:t>massimo</a:t>
            </a:r>
            <a:r>
              <a:rPr lang="en-GB" sz="1100" dirty="0"/>
              <a:t> di 10 </a:t>
            </a:r>
            <a:r>
              <a:rPr lang="en-GB" sz="1100" dirty="0" err="1"/>
              <a:t>membri</a:t>
            </a:r>
            <a:r>
              <a:rPr lang="en-GB" sz="1100" dirty="0"/>
              <a:t>.</a:t>
            </a:r>
            <a:endParaRPr sz="1100" dirty="0"/>
          </a:p>
          <a:p>
            <a:pPr marL="0" marR="0" lvl="0" indent="0" algn="just" rtl="0">
              <a:lnSpc>
                <a:spcPct val="100000"/>
              </a:lnSpc>
              <a:spcBef>
                <a:spcPts val="0"/>
              </a:spcBef>
              <a:spcAft>
                <a:spcPts val="0"/>
              </a:spcAft>
              <a:buClr>
                <a:schemeClr val="lt1"/>
              </a:buClr>
              <a:buSzPts val="1200"/>
              <a:buFont typeface="Arial"/>
              <a:buNone/>
            </a:pPr>
            <a:r>
              <a:rPr lang="en-GB" sz="1100" dirty="0"/>
              <a:t>Canva </a:t>
            </a:r>
            <a:r>
              <a:rPr lang="en-GB" sz="1100" dirty="0" err="1"/>
              <a:t>offre</a:t>
            </a:r>
            <a:r>
              <a:rPr lang="en-GB" sz="1100" dirty="0"/>
              <a:t> la </a:t>
            </a:r>
            <a:r>
              <a:rPr lang="en-GB" sz="1100" dirty="0" err="1"/>
              <a:t>versione</a:t>
            </a:r>
            <a:r>
              <a:rPr lang="en-GB" sz="1100" dirty="0"/>
              <a:t> a </a:t>
            </a:r>
            <a:r>
              <a:rPr lang="en-GB" sz="1100" dirty="0" err="1"/>
              <a:t>pagamento</a:t>
            </a:r>
            <a:r>
              <a:rPr lang="en-GB" sz="1100" dirty="0"/>
              <a:t> Canva Pro (109,99 </a:t>
            </a:r>
            <a:r>
              <a:rPr lang="en-GB" sz="1100" dirty="0" err="1"/>
              <a:t>all'anno</a:t>
            </a:r>
            <a:r>
              <a:rPr lang="en-GB" sz="1100" dirty="0"/>
              <a:t>) con accesso </a:t>
            </a:r>
            <a:r>
              <a:rPr lang="en-GB" sz="1100" dirty="0" err="1"/>
              <a:t>illimitato</a:t>
            </a:r>
            <a:r>
              <a:rPr lang="en-GB" sz="1100" dirty="0"/>
              <a:t> </a:t>
            </a:r>
            <a:r>
              <a:rPr lang="en-GB" sz="1100" dirty="0" err="1"/>
              <a:t>agli</a:t>
            </a:r>
            <a:r>
              <a:rPr lang="en-GB" sz="1100" dirty="0"/>
              <a:t> </a:t>
            </a:r>
            <a:r>
              <a:rPr lang="en-GB" sz="1100" dirty="0" err="1"/>
              <a:t>strumenti</a:t>
            </a:r>
            <a:r>
              <a:rPr lang="en-GB" sz="1100" dirty="0"/>
              <a:t> e ai </a:t>
            </a:r>
            <a:r>
              <a:rPr lang="en-GB" sz="1100" dirty="0" err="1"/>
              <a:t>contenuti</a:t>
            </a:r>
            <a:r>
              <a:rPr lang="en-GB" sz="1100" dirty="0"/>
              <a:t> premium e con 100 GB di </a:t>
            </a:r>
            <a:r>
              <a:rPr lang="en-GB" sz="1100" dirty="0" err="1"/>
              <a:t>spazio</a:t>
            </a:r>
            <a:r>
              <a:rPr lang="en-GB" sz="1100" dirty="0"/>
              <a:t> di </a:t>
            </a:r>
            <a:r>
              <a:rPr lang="en-GB" sz="1100" dirty="0" err="1"/>
              <a:t>archiviazione</a:t>
            </a:r>
            <a:r>
              <a:rPr lang="en-GB" sz="1100" dirty="0"/>
              <a:t> cloud: </a:t>
            </a:r>
            <a:r>
              <a:rPr lang="en-GB" sz="1100" u="sng" dirty="0">
                <a:solidFill>
                  <a:schemeClr val="hlink"/>
                </a:solidFill>
                <a:hlinkClick r:id="rId3"/>
              </a:rPr>
              <a:t>https:</a:t>
            </a:r>
            <a:r>
              <a:rPr lang="en-GB" sz="1100" dirty="0"/>
              <a:t>//www.canva.com/pricing/ . </a:t>
            </a:r>
            <a:endParaRPr sz="1100" dirty="0"/>
          </a:p>
          <a:p>
            <a:pPr marL="0" marR="0" lvl="0" indent="0" algn="just" rtl="0">
              <a:lnSpc>
                <a:spcPct val="100000"/>
              </a:lnSpc>
              <a:spcBef>
                <a:spcPts val="0"/>
              </a:spcBef>
              <a:spcAft>
                <a:spcPts val="0"/>
              </a:spcAft>
              <a:buClr>
                <a:schemeClr val="lt1"/>
              </a:buClr>
              <a:buSzPts val="1200"/>
              <a:buFont typeface="Arial"/>
              <a:buNone/>
            </a:pPr>
            <a:endParaRPr dirty="0"/>
          </a:p>
        </p:txBody>
      </p:sp>
      <p:sp>
        <p:nvSpPr>
          <p:cNvPr id="406" name="Google Shape;406;p9"/>
          <p:cNvSpPr txBox="1">
            <a:spLocks noGrp="1"/>
          </p:cNvSpPr>
          <p:nvPr>
            <p:ph type="body" idx="4"/>
          </p:nvPr>
        </p:nvSpPr>
        <p:spPr>
          <a:xfrm>
            <a:off x="864827" y="735558"/>
            <a:ext cx="2554234" cy="3310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800"/>
              <a:buNone/>
            </a:pPr>
            <a:r>
              <a:rPr lang="en-GB" dirty="0"/>
              <a:t>Canva </a:t>
            </a:r>
            <a:endParaRPr dirty="0"/>
          </a:p>
        </p:txBody>
      </p:sp>
      <p:pic>
        <p:nvPicPr>
          <p:cNvPr id="407" name="Google Shape;407;p9"/>
          <p:cNvPicPr preferRelativeResize="0">
            <a:picLocks noGrp="1"/>
          </p:cNvPicPr>
          <p:nvPr>
            <p:ph type="pic" idx="5"/>
          </p:nvPr>
        </p:nvPicPr>
        <p:blipFill rotWithShape="1">
          <a:blip r:embed="rId4">
            <a:alphaModFix/>
          </a:blip>
          <a:srcRect l="12373" r="12372"/>
          <a:stretch/>
        </p:blipFill>
        <p:spPr>
          <a:xfrm>
            <a:off x="1830388" y="6648450"/>
            <a:ext cx="4105275" cy="2654300"/>
          </a:xfrm>
          <a:prstGeom prst="rect">
            <a:avLst/>
          </a:prstGeom>
          <a:solidFill>
            <a:schemeClr val="lt1"/>
          </a:solidFill>
          <a:ln>
            <a:noFill/>
          </a:ln>
        </p:spPr>
      </p:pic>
      <p:sp>
        <p:nvSpPr>
          <p:cNvPr id="408" name="Google Shape;408;p9"/>
          <p:cNvSpPr txBox="1">
            <a:spLocks noGrp="1"/>
          </p:cNvSpPr>
          <p:nvPr>
            <p:ph type="sldNum" idx="12"/>
          </p:nvPr>
        </p:nvSpPr>
        <p:spPr>
          <a:xfrm>
            <a:off x="7030922" y="10219096"/>
            <a:ext cx="372588" cy="36359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9</a:t>
            </a:fld>
            <a:endParaRPr/>
          </a:p>
        </p:txBody>
      </p:sp>
      <p:grpSp>
        <p:nvGrpSpPr>
          <p:cNvPr id="409" name="Google Shape;409;p9"/>
          <p:cNvGrpSpPr/>
          <p:nvPr/>
        </p:nvGrpSpPr>
        <p:grpSpPr>
          <a:xfrm>
            <a:off x="518535" y="4715197"/>
            <a:ext cx="372577" cy="372258"/>
            <a:chOff x="493699" y="4805485"/>
            <a:chExt cx="372577" cy="372258"/>
          </a:xfrm>
        </p:grpSpPr>
        <p:sp>
          <p:nvSpPr>
            <p:cNvPr id="410" name="Google Shape;410;p9"/>
            <p:cNvSpPr/>
            <p:nvPr/>
          </p:nvSpPr>
          <p:spPr>
            <a:xfrm>
              <a:off x="493699" y="4805485"/>
              <a:ext cx="372577" cy="372258"/>
            </a:xfrm>
            <a:custGeom>
              <a:avLst/>
              <a:gdLst/>
              <a:ahLst/>
              <a:cxnLst/>
              <a:rect l="l" t="t" r="r" b="b"/>
              <a:pathLst>
                <a:path w="372577" h="372258" extrusionOk="0">
                  <a:moveTo>
                    <a:pt x="240327" y="360242"/>
                  </a:moveTo>
                  <a:lnTo>
                    <a:pt x="240327" y="317289"/>
                  </a:lnTo>
                  <a:cubicBezTo>
                    <a:pt x="240327" y="314732"/>
                    <a:pt x="240839" y="312303"/>
                    <a:pt x="241862" y="310002"/>
                  </a:cubicBezTo>
                  <a:lnTo>
                    <a:pt x="261687" y="265260"/>
                  </a:lnTo>
                  <a:cubicBezTo>
                    <a:pt x="263349" y="261425"/>
                    <a:pt x="264245" y="257334"/>
                    <a:pt x="264245" y="253115"/>
                  </a:cubicBezTo>
                  <a:lnTo>
                    <a:pt x="264245" y="240204"/>
                  </a:lnTo>
                  <a:lnTo>
                    <a:pt x="342393" y="240204"/>
                  </a:lnTo>
                  <a:lnTo>
                    <a:pt x="342393" y="30042"/>
                  </a:lnTo>
                  <a:lnTo>
                    <a:pt x="300313" y="30042"/>
                  </a:lnTo>
                  <a:lnTo>
                    <a:pt x="300313" y="0"/>
                  </a:lnTo>
                  <a:lnTo>
                    <a:pt x="234188" y="0"/>
                  </a:lnTo>
                  <a:cubicBezTo>
                    <a:pt x="213340" y="0"/>
                    <a:pt x="195178" y="11889"/>
                    <a:pt x="186097" y="29275"/>
                  </a:cubicBezTo>
                  <a:cubicBezTo>
                    <a:pt x="177144" y="11889"/>
                    <a:pt x="158982" y="0"/>
                    <a:pt x="138006" y="0"/>
                  </a:cubicBezTo>
                  <a:lnTo>
                    <a:pt x="71881" y="0"/>
                  </a:lnTo>
                  <a:lnTo>
                    <a:pt x="71881" y="30042"/>
                  </a:lnTo>
                  <a:lnTo>
                    <a:pt x="29801" y="30042"/>
                  </a:lnTo>
                  <a:lnTo>
                    <a:pt x="29801" y="240204"/>
                  </a:lnTo>
                  <a:lnTo>
                    <a:pt x="107949" y="240204"/>
                  </a:lnTo>
                  <a:lnTo>
                    <a:pt x="107949" y="251965"/>
                  </a:lnTo>
                  <a:cubicBezTo>
                    <a:pt x="107949" y="257078"/>
                    <a:pt x="109228" y="262064"/>
                    <a:pt x="111786" y="266538"/>
                  </a:cubicBezTo>
                  <a:lnTo>
                    <a:pt x="135831" y="309747"/>
                  </a:lnTo>
                  <a:cubicBezTo>
                    <a:pt x="137366" y="312431"/>
                    <a:pt x="138134" y="315371"/>
                    <a:pt x="138134" y="318440"/>
                  </a:cubicBezTo>
                  <a:lnTo>
                    <a:pt x="138134" y="360242"/>
                  </a:lnTo>
                  <a:lnTo>
                    <a:pt x="0" y="360242"/>
                  </a:lnTo>
                  <a:lnTo>
                    <a:pt x="0" y="372259"/>
                  </a:lnTo>
                  <a:lnTo>
                    <a:pt x="372577" y="372259"/>
                  </a:lnTo>
                  <a:lnTo>
                    <a:pt x="372577" y="360242"/>
                  </a:lnTo>
                  <a:lnTo>
                    <a:pt x="240327" y="360242"/>
                  </a:lnTo>
                  <a:close/>
                  <a:moveTo>
                    <a:pt x="330498" y="42058"/>
                  </a:moveTo>
                  <a:lnTo>
                    <a:pt x="330498" y="228187"/>
                  </a:lnTo>
                  <a:lnTo>
                    <a:pt x="204387" y="228187"/>
                  </a:lnTo>
                  <a:lnTo>
                    <a:pt x="204387" y="234196"/>
                  </a:lnTo>
                  <a:cubicBezTo>
                    <a:pt x="204387" y="244167"/>
                    <a:pt x="196329" y="252221"/>
                    <a:pt x="186353" y="252221"/>
                  </a:cubicBezTo>
                  <a:cubicBezTo>
                    <a:pt x="185585" y="252221"/>
                    <a:pt x="184818" y="252093"/>
                    <a:pt x="184178" y="251965"/>
                  </a:cubicBezTo>
                  <a:cubicBezTo>
                    <a:pt x="180981" y="238670"/>
                    <a:pt x="174330" y="226398"/>
                    <a:pt x="164737" y="216171"/>
                  </a:cubicBezTo>
                  <a:lnTo>
                    <a:pt x="300569" y="216171"/>
                  </a:lnTo>
                  <a:lnTo>
                    <a:pt x="300569" y="42058"/>
                  </a:lnTo>
                  <a:lnTo>
                    <a:pt x="330498" y="42058"/>
                  </a:lnTo>
                  <a:close/>
                  <a:moveTo>
                    <a:pt x="84159" y="12017"/>
                  </a:moveTo>
                  <a:lnTo>
                    <a:pt x="138262" y="12017"/>
                  </a:lnTo>
                  <a:cubicBezTo>
                    <a:pt x="161412" y="12017"/>
                    <a:pt x="180341" y="30936"/>
                    <a:pt x="180341" y="54075"/>
                  </a:cubicBezTo>
                  <a:lnTo>
                    <a:pt x="180341" y="102141"/>
                  </a:lnTo>
                  <a:lnTo>
                    <a:pt x="192364" y="102141"/>
                  </a:lnTo>
                  <a:lnTo>
                    <a:pt x="192364" y="54075"/>
                  </a:lnTo>
                  <a:cubicBezTo>
                    <a:pt x="192364" y="30936"/>
                    <a:pt x="211293" y="12017"/>
                    <a:pt x="234444" y="12017"/>
                  </a:cubicBezTo>
                  <a:lnTo>
                    <a:pt x="288546" y="12017"/>
                  </a:lnTo>
                  <a:lnTo>
                    <a:pt x="288546" y="204154"/>
                  </a:lnTo>
                  <a:lnTo>
                    <a:pt x="192364" y="204154"/>
                  </a:lnTo>
                  <a:lnTo>
                    <a:pt x="192364" y="114030"/>
                  </a:lnTo>
                  <a:lnTo>
                    <a:pt x="180341" y="114030"/>
                  </a:lnTo>
                  <a:lnTo>
                    <a:pt x="180341" y="204154"/>
                  </a:lnTo>
                  <a:lnTo>
                    <a:pt x="156296" y="204154"/>
                  </a:lnTo>
                  <a:lnTo>
                    <a:pt x="156296" y="174113"/>
                  </a:lnTo>
                  <a:cubicBezTo>
                    <a:pt x="156296" y="154298"/>
                    <a:pt x="140180" y="138063"/>
                    <a:pt x="120227" y="138063"/>
                  </a:cubicBezTo>
                  <a:cubicBezTo>
                    <a:pt x="113577" y="138063"/>
                    <a:pt x="108205" y="143432"/>
                    <a:pt x="108205" y="150079"/>
                  </a:cubicBezTo>
                  <a:lnTo>
                    <a:pt x="108205" y="204154"/>
                  </a:lnTo>
                  <a:lnTo>
                    <a:pt x="84159" y="204154"/>
                  </a:lnTo>
                  <a:lnTo>
                    <a:pt x="84159" y="12017"/>
                  </a:lnTo>
                  <a:close/>
                  <a:moveTo>
                    <a:pt x="42080" y="228187"/>
                  </a:moveTo>
                  <a:lnTo>
                    <a:pt x="42080" y="42058"/>
                  </a:lnTo>
                  <a:lnTo>
                    <a:pt x="72137" y="42058"/>
                  </a:lnTo>
                  <a:lnTo>
                    <a:pt x="72137" y="216171"/>
                  </a:lnTo>
                  <a:lnTo>
                    <a:pt x="108205" y="216171"/>
                  </a:lnTo>
                  <a:lnTo>
                    <a:pt x="108205" y="228187"/>
                  </a:lnTo>
                  <a:lnTo>
                    <a:pt x="42080" y="228187"/>
                  </a:lnTo>
                  <a:close/>
                  <a:moveTo>
                    <a:pt x="122402" y="260785"/>
                  </a:moveTo>
                  <a:cubicBezTo>
                    <a:pt x="120867" y="258101"/>
                    <a:pt x="120100" y="255033"/>
                    <a:pt x="120100" y="252093"/>
                  </a:cubicBezTo>
                  <a:lnTo>
                    <a:pt x="120100" y="150207"/>
                  </a:lnTo>
                  <a:cubicBezTo>
                    <a:pt x="133401" y="150207"/>
                    <a:pt x="144145" y="160946"/>
                    <a:pt x="144145" y="174241"/>
                  </a:cubicBezTo>
                  <a:lnTo>
                    <a:pt x="144145" y="212719"/>
                  </a:lnTo>
                  <a:lnTo>
                    <a:pt x="154761" y="223330"/>
                  </a:lnTo>
                  <a:cubicBezTo>
                    <a:pt x="167295" y="235857"/>
                    <a:pt x="174202" y="252604"/>
                    <a:pt x="174202" y="270373"/>
                  </a:cubicBezTo>
                  <a:lnTo>
                    <a:pt x="186225" y="270373"/>
                  </a:lnTo>
                  <a:cubicBezTo>
                    <a:pt x="186225" y="268328"/>
                    <a:pt x="186097" y="266410"/>
                    <a:pt x="185969" y="264365"/>
                  </a:cubicBezTo>
                  <a:cubicBezTo>
                    <a:pt x="186097" y="264365"/>
                    <a:pt x="186225" y="264365"/>
                    <a:pt x="186225" y="264365"/>
                  </a:cubicBezTo>
                  <a:cubicBezTo>
                    <a:pt x="200678" y="264365"/>
                    <a:pt x="212828" y="254010"/>
                    <a:pt x="215642" y="240332"/>
                  </a:cubicBezTo>
                  <a:lnTo>
                    <a:pt x="252350" y="240332"/>
                  </a:lnTo>
                  <a:lnTo>
                    <a:pt x="252350" y="253243"/>
                  </a:lnTo>
                  <a:cubicBezTo>
                    <a:pt x="252350" y="255800"/>
                    <a:pt x="251838" y="258229"/>
                    <a:pt x="250815" y="260530"/>
                  </a:cubicBezTo>
                  <a:lnTo>
                    <a:pt x="230990" y="305273"/>
                  </a:lnTo>
                  <a:cubicBezTo>
                    <a:pt x="229967" y="307574"/>
                    <a:pt x="229327" y="310002"/>
                    <a:pt x="228944" y="312431"/>
                  </a:cubicBezTo>
                  <a:lnTo>
                    <a:pt x="149645" y="312431"/>
                  </a:lnTo>
                  <a:cubicBezTo>
                    <a:pt x="149005" y="309491"/>
                    <a:pt x="147982" y="306679"/>
                    <a:pt x="146575" y="304122"/>
                  </a:cubicBezTo>
                  <a:lnTo>
                    <a:pt x="122402" y="260785"/>
                  </a:lnTo>
                  <a:close/>
                  <a:moveTo>
                    <a:pt x="150284" y="348225"/>
                  </a:moveTo>
                  <a:lnTo>
                    <a:pt x="204387" y="348225"/>
                  </a:lnTo>
                  <a:lnTo>
                    <a:pt x="204387" y="336209"/>
                  </a:lnTo>
                  <a:lnTo>
                    <a:pt x="150284" y="336209"/>
                  </a:lnTo>
                  <a:lnTo>
                    <a:pt x="150284" y="324192"/>
                  </a:lnTo>
                  <a:lnTo>
                    <a:pt x="228432" y="324192"/>
                  </a:lnTo>
                  <a:lnTo>
                    <a:pt x="228432" y="336209"/>
                  </a:lnTo>
                  <a:lnTo>
                    <a:pt x="216409" y="336209"/>
                  </a:lnTo>
                  <a:lnTo>
                    <a:pt x="216409" y="348225"/>
                  </a:lnTo>
                  <a:lnTo>
                    <a:pt x="228432" y="348225"/>
                  </a:lnTo>
                  <a:lnTo>
                    <a:pt x="228432" y="360242"/>
                  </a:lnTo>
                  <a:lnTo>
                    <a:pt x="150284" y="360242"/>
                  </a:lnTo>
                  <a:lnTo>
                    <a:pt x="150284" y="34822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1" name="Google Shape;411;p9"/>
            <p:cNvSpPr/>
            <p:nvPr/>
          </p:nvSpPr>
          <p:spPr>
            <a:xfrm>
              <a:off x="728015"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2" name="Google Shape;412;p9"/>
            <p:cNvSpPr/>
            <p:nvPr/>
          </p:nvSpPr>
          <p:spPr>
            <a:xfrm>
              <a:off x="752061"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3" name="Google Shape;413;p9"/>
            <p:cNvSpPr/>
            <p:nvPr/>
          </p:nvSpPr>
          <p:spPr>
            <a:xfrm>
              <a:off x="703970" y="4961573"/>
              <a:ext cx="12022" cy="12016"/>
            </a:xfrm>
            <a:custGeom>
              <a:avLst/>
              <a:gdLst/>
              <a:ahLst/>
              <a:cxnLst/>
              <a:rect l="l" t="t" r="r" b="b"/>
              <a:pathLst>
                <a:path w="12022" h="12016" extrusionOk="0">
                  <a:moveTo>
                    <a:pt x="0" y="0"/>
                  </a:moveTo>
                  <a:lnTo>
                    <a:pt x="12023" y="0"/>
                  </a:lnTo>
                  <a:lnTo>
                    <a:pt x="12023"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4" name="Google Shape;414;p9"/>
            <p:cNvSpPr/>
            <p:nvPr/>
          </p:nvSpPr>
          <p:spPr>
            <a:xfrm>
              <a:off x="697958" y="4985606"/>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5" name="Google Shape;415;p9"/>
            <p:cNvSpPr/>
            <p:nvPr/>
          </p:nvSpPr>
          <p:spPr>
            <a:xfrm>
              <a:off x="697958" y="4937539"/>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6" name="Google Shape;416;p9"/>
            <p:cNvSpPr/>
            <p:nvPr/>
          </p:nvSpPr>
          <p:spPr>
            <a:xfrm>
              <a:off x="697958"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7" name="Google Shape;417;p9"/>
            <p:cNvSpPr/>
            <p:nvPr/>
          </p:nvSpPr>
          <p:spPr>
            <a:xfrm>
              <a:off x="697958" y="4871576"/>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8" name="Google Shape;418;p9"/>
            <p:cNvSpPr/>
            <p:nvPr/>
          </p:nvSpPr>
          <p:spPr>
            <a:xfrm>
              <a:off x="697958"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9" name="Google Shape;419;p9"/>
            <p:cNvSpPr/>
            <p:nvPr/>
          </p:nvSpPr>
          <p:spPr>
            <a:xfrm>
              <a:off x="619938"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0" name="Google Shape;420;p9"/>
            <p:cNvSpPr/>
            <p:nvPr/>
          </p:nvSpPr>
          <p:spPr>
            <a:xfrm>
              <a:off x="643984"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1" name="Google Shape;421;p9"/>
            <p:cNvSpPr/>
            <p:nvPr/>
          </p:nvSpPr>
          <p:spPr>
            <a:xfrm>
              <a:off x="595893" y="4871576"/>
              <a:ext cx="12022" cy="12016"/>
            </a:xfrm>
            <a:custGeom>
              <a:avLst/>
              <a:gdLst/>
              <a:ahLst/>
              <a:cxnLst/>
              <a:rect l="l" t="t" r="r" b="b"/>
              <a:pathLst>
                <a:path w="12022" h="12016" extrusionOk="0">
                  <a:moveTo>
                    <a:pt x="0" y="0"/>
                  </a:moveTo>
                  <a:lnTo>
                    <a:pt x="12023" y="0"/>
                  </a:lnTo>
                  <a:lnTo>
                    <a:pt x="12023"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2" name="Google Shape;422;p9"/>
            <p:cNvSpPr/>
            <p:nvPr/>
          </p:nvSpPr>
          <p:spPr>
            <a:xfrm>
              <a:off x="589881" y="4847543"/>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3" name="Google Shape;423;p9"/>
            <p:cNvSpPr/>
            <p:nvPr/>
          </p:nvSpPr>
          <p:spPr>
            <a:xfrm>
              <a:off x="589881" y="4895481"/>
              <a:ext cx="72136" cy="12016"/>
            </a:xfrm>
            <a:custGeom>
              <a:avLst/>
              <a:gdLst/>
              <a:ahLst/>
              <a:cxnLst/>
              <a:rect l="l" t="t" r="r" b="b"/>
              <a:pathLst>
                <a:path w="72136" h="12016" extrusionOk="0">
                  <a:moveTo>
                    <a:pt x="0" y="0"/>
                  </a:moveTo>
                  <a:lnTo>
                    <a:pt x="72136" y="0"/>
                  </a:lnTo>
                  <a:lnTo>
                    <a:pt x="72136" y="12017"/>
                  </a:lnTo>
                  <a:lnTo>
                    <a:pt x="0" y="120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4" name="Google Shape;424;p9"/>
            <p:cNvSpPr/>
            <p:nvPr/>
          </p:nvSpPr>
          <p:spPr>
            <a:xfrm>
              <a:off x="589881" y="4919514"/>
              <a:ext cx="72136" cy="12016"/>
            </a:xfrm>
            <a:custGeom>
              <a:avLst/>
              <a:gdLst/>
              <a:ahLst/>
              <a:cxnLst/>
              <a:rect l="l" t="t" r="r" b="b"/>
              <a:pathLst>
                <a:path w="72136" h="12016" extrusionOk="0">
                  <a:moveTo>
                    <a:pt x="0" y="0"/>
                  </a:moveTo>
                  <a:lnTo>
                    <a:pt x="72136" y="0"/>
                  </a:lnTo>
                  <a:lnTo>
                    <a:pt x="72136" y="12016"/>
                  </a:lnTo>
                  <a:lnTo>
                    <a:pt x="0" y="1201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25" name="Google Shape;425;p9"/>
          <p:cNvGrpSpPr/>
          <p:nvPr/>
        </p:nvGrpSpPr>
        <p:grpSpPr>
          <a:xfrm>
            <a:off x="6724171" y="694451"/>
            <a:ext cx="293767" cy="413214"/>
            <a:chOff x="623392" y="434516"/>
            <a:chExt cx="293767" cy="413214"/>
          </a:xfrm>
        </p:grpSpPr>
        <p:sp>
          <p:nvSpPr>
            <p:cNvPr id="426" name="Google Shape;426;p9"/>
            <p:cNvSpPr/>
            <p:nvPr/>
          </p:nvSpPr>
          <p:spPr>
            <a:xfrm>
              <a:off x="623392" y="434516"/>
              <a:ext cx="268849" cy="167847"/>
            </a:xfrm>
            <a:custGeom>
              <a:avLst/>
              <a:gdLst/>
              <a:ahLst/>
              <a:cxnLst/>
              <a:rect l="l" t="t" r="r" b="b"/>
              <a:pathLst>
                <a:path w="268849" h="167847" extrusionOk="0">
                  <a:moveTo>
                    <a:pt x="77125" y="155703"/>
                  </a:moveTo>
                  <a:lnTo>
                    <a:pt x="13813" y="147649"/>
                  </a:lnTo>
                  <a:lnTo>
                    <a:pt x="15092" y="137422"/>
                  </a:lnTo>
                  <a:cubicBezTo>
                    <a:pt x="21999" y="82325"/>
                    <a:pt x="72520" y="43207"/>
                    <a:pt x="127646" y="50110"/>
                  </a:cubicBezTo>
                  <a:lnTo>
                    <a:pt x="192876" y="58419"/>
                  </a:lnTo>
                  <a:cubicBezTo>
                    <a:pt x="219223" y="61743"/>
                    <a:pt x="242757" y="75038"/>
                    <a:pt x="259129" y="95748"/>
                  </a:cubicBezTo>
                  <a:lnTo>
                    <a:pt x="268849" y="88077"/>
                  </a:lnTo>
                  <a:cubicBezTo>
                    <a:pt x="250431" y="64811"/>
                    <a:pt x="223956" y="49854"/>
                    <a:pt x="194410" y="46147"/>
                  </a:cubicBezTo>
                  <a:lnTo>
                    <a:pt x="167935" y="42823"/>
                  </a:lnTo>
                  <a:lnTo>
                    <a:pt x="169725" y="28506"/>
                  </a:lnTo>
                  <a:cubicBezTo>
                    <a:pt x="171004" y="18407"/>
                    <a:pt x="180341" y="11248"/>
                    <a:pt x="190445" y="12526"/>
                  </a:cubicBezTo>
                  <a:lnTo>
                    <a:pt x="200294" y="13805"/>
                  </a:lnTo>
                  <a:lnTo>
                    <a:pt x="201829" y="1532"/>
                  </a:lnTo>
                  <a:lnTo>
                    <a:pt x="191980" y="254"/>
                  </a:lnTo>
                  <a:cubicBezTo>
                    <a:pt x="175097" y="-1919"/>
                    <a:pt x="159621" y="10097"/>
                    <a:pt x="157447" y="26972"/>
                  </a:cubicBezTo>
                  <a:lnTo>
                    <a:pt x="155656" y="41289"/>
                  </a:lnTo>
                  <a:lnTo>
                    <a:pt x="129181" y="37966"/>
                  </a:lnTo>
                  <a:cubicBezTo>
                    <a:pt x="67276" y="30168"/>
                    <a:pt x="10616" y="74143"/>
                    <a:pt x="2814" y="135888"/>
                  </a:cubicBezTo>
                  <a:lnTo>
                    <a:pt x="0" y="158259"/>
                  </a:lnTo>
                  <a:lnTo>
                    <a:pt x="75462" y="167847"/>
                  </a:lnTo>
                  <a:lnTo>
                    <a:pt x="77125" y="15570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7" name="Google Shape;427;p9"/>
            <p:cNvSpPr/>
            <p:nvPr/>
          </p:nvSpPr>
          <p:spPr>
            <a:xfrm>
              <a:off x="711388" y="533204"/>
              <a:ext cx="205771" cy="112623"/>
            </a:xfrm>
            <a:custGeom>
              <a:avLst/>
              <a:gdLst/>
              <a:ahLst/>
              <a:cxnLst/>
              <a:rect l="l" t="t" r="r" b="b"/>
              <a:pathLst>
                <a:path w="205771" h="112623" extrusionOk="0">
                  <a:moveTo>
                    <a:pt x="192492" y="72227"/>
                  </a:moveTo>
                  <a:lnTo>
                    <a:pt x="191213" y="82454"/>
                  </a:lnTo>
                  <a:lnTo>
                    <a:pt x="1535" y="58421"/>
                  </a:lnTo>
                  <a:lnTo>
                    <a:pt x="0" y="70693"/>
                  </a:lnTo>
                  <a:lnTo>
                    <a:pt x="173435" y="92553"/>
                  </a:lnTo>
                  <a:lnTo>
                    <a:pt x="171132" y="111090"/>
                  </a:lnTo>
                  <a:lnTo>
                    <a:pt x="183411" y="112624"/>
                  </a:lnTo>
                  <a:lnTo>
                    <a:pt x="185713" y="94087"/>
                  </a:lnTo>
                  <a:lnTo>
                    <a:pt x="202084" y="96133"/>
                  </a:lnTo>
                  <a:lnTo>
                    <a:pt x="204898" y="73761"/>
                  </a:lnTo>
                  <a:cubicBezTo>
                    <a:pt x="208096" y="48066"/>
                    <a:pt x="202468" y="21860"/>
                    <a:pt x="188783" y="0"/>
                  </a:cubicBezTo>
                  <a:lnTo>
                    <a:pt x="178295" y="6520"/>
                  </a:lnTo>
                  <a:cubicBezTo>
                    <a:pt x="190318" y="26079"/>
                    <a:pt x="195306" y="49473"/>
                    <a:pt x="192492" y="72227"/>
                  </a:cubicBezTo>
                  <a:lnTo>
                    <a:pt x="192492" y="7222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8" name="Google Shape;428;p9"/>
            <p:cNvSpPr/>
            <p:nvPr/>
          </p:nvSpPr>
          <p:spPr>
            <a:xfrm>
              <a:off x="625593" y="607476"/>
              <a:ext cx="51517" cy="189453"/>
            </a:xfrm>
            <a:custGeom>
              <a:avLst/>
              <a:gdLst/>
              <a:ahLst/>
              <a:cxnLst/>
              <a:rect l="l" t="t" r="r" b="b"/>
              <a:pathLst>
                <a:path w="51517" h="189453" extrusionOk="0">
                  <a:moveTo>
                    <a:pt x="12891" y="97028"/>
                  </a:moveTo>
                  <a:lnTo>
                    <a:pt x="24914" y="1534"/>
                  </a:lnTo>
                  <a:lnTo>
                    <a:pt x="12636" y="0"/>
                  </a:lnTo>
                  <a:lnTo>
                    <a:pt x="613" y="95494"/>
                  </a:lnTo>
                  <a:cubicBezTo>
                    <a:pt x="-3224" y="126302"/>
                    <a:pt x="10973" y="157878"/>
                    <a:pt x="42820" y="189453"/>
                  </a:cubicBezTo>
                  <a:lnTo>
                    <a:pt x="51518" y="180632"/>
                  </a:lnTo>
                  <a:cubicBezTo>
                    <a:pt x="22484" y="151997"/>
                    <a:pt x="9438" y="123873"/>
                    <a:pt x="12891" y="97028"/>
                  </a:cubicBezTo>
                  <a:lnTo>
                    <a:pt x="12891" y="9702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9" name="Google Shape;429;p9"/>
            <p:cNvSpPr/>
            <p:nvPr/>
          </p:nvSpPr>
          <p:spPr>
            <a:xfrm>
              <a:off x="677622" y="796418"/>
              <a:ext cx="101937" cy="51312"/>
            </a:xfrm>
            <a:custGeom>
              <a:avLst/>
              <a:gdLst/>
              <a:ahLst/>
              <a:cxnLst/>
              <a:rect l="l" t="t" r="r" b="b"/>
              <a:pathLst>
                <a:path w="101937" h="51312" extrusionOk="0">
                  <a:moveTo>
                    <a:pt x="62416" y="38606"/>
                  </a:moveTo>
                  <a:cubicBezTo>
                    <a:pt x="55381" y="34644"/>
                    <a:pt x="31208" y="20582"/>
                    <a:pt x="8186" y="0"/>
                  </a:cubicBezTo>
                  <a:lnTo>
                    <a:pt x="0" y="9204"/>
                  </a:lnTo>
                  <a:cubicBezTo>
                    <a:pt x="14837" y="22499"/>
                    <a:pt x="29929" y="32982"/>
                    <a:pt x="40033" y="39501"/>
                  </a:cubicBezTo>
                  <a:cubicBezTo>
                    <a:pt x="45789" y="43209"/>
                    <a:pt x="50521" y="46021"/>
                    <a:pt x="53463" y="47683"/>
                  </a:cubicBezTo>
                  <a:cubicBezTo>
                    <a:pt x="55126" y="48578"/>
                    <a:pt x="56405" y="49345"/>
                    <a:pt x="57300" y="49856"/>
                  </a:cubicBezTo>
                  <a:cubicBezTo>
                    <a:pt x="58323" y="50367"/>
                    <a:pt x="59602" y="51134"/>
                    <a:pt x="61009" y="51262"/>
                  </a:cubicBezTo>
                  <a:cubicBezTo>
                    <a:pt x="61776" y="51390"/>
                    <a:pt x="62672" y="51262"/>
                    <a:pt x="63567" y="51007"/>
                  </a:cubicBezTo>
                  <a:cubicBezTo>
                    <a:pt x="66893" y="50240"/>
                    <a:pt x="82241" y="46277"/>
                    <a:pt x="101938" y="38479"/>
                  </a:cubicBezTo>
                  <a:lnTo>
                    <a:pt x="97333" y="26973"/>
                  </a:lnTo>
                  <a:cubicBezTo>
                    <a:pt x="81090" y="33493"/>
                    <a:pt x="67660" y="37200"/>
                    <a:pt x="62416" y="38606"/>
                  </a:cubicBezTo>
                  <a:lnTo>
                    <a:pt x="62416" y="3860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0" name="Google Shape;430;p9"/>
            <p:cNvSpPr/>
            <p:nvPr/>
          </p:nvSpPr>
          <p:spPr>
            <a:xfrm>
              <a:off x="761909" y="502523"/>
              <a:ext cx="81984" cy="90124"/>
            </a:xfrm>
            <a:custGeom>
              <a:avLst/>
              <a:gdLst/>
              <a:ahLst/>
              <a:cxnLst/>
              <a:rect l="l" t="t" r="r" b="b"/>
              <a:pathLst>
                <a:path w="81984" h="90124" extrusionOk="0">
                  <a:moveTo>
                    <a:pt x="60625" y="25312"/>
                  </a:moveTo>
                  <a:lnTo>
                    <a:pt x="46172" y="36433"/>
                  </a:lnTo>
                  <a:lnTo>
                    <a:pt x="17906" y="0"/>
                  </a:lnTo>
                  <a:lnTo>
                    <a:pt x="8186" y="7542"/>
                  </a:lnTo>
                  <a:lnTo>
                    <a:pt x="36452" y="43976"/>
                  </a:lnTo>
                  <a:lnTo>
                    <a:pt x="0" y="72227"/>
                  </a:lnTo>
                  <a:lnTo>
                    <a:pt x="7546" y="81943"/>
                  </a:lnTo>
                  <a:lnTo>
                    <a:pt x="43998" y="53691"/>
                  </a:lnTo>
                  <a:lnTo>
                    <a:pt x="72264" y="90124"/>
                  </a:lnTo>
                  <a:lnTo>
                    <a:pt x="81985" y="82582"/>
                  </a:lnTo>
                  <a:lnTo>
                    <a:pt x="53719" y="46149"/>
                  </a:lnTo>
                  <a:lnTo>
                    <a:pt x="68172" y="35027"/>
                  </a:lnTo>
                  <a:lnTo>
                    <a:pt x="60625" y="2531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1" name="Google Shape;431;p9"/>
            <p:cNvSpPr/>
            <p:nvPr/>
          </p:nvSpPr>
          <p:spPr>
            <a:xfrm>
              <a:off x="833534" y="514412"/>
              <a:ext cx="64718" cy="78491"/>
            </a:xfrm>
            <a:custGeom>
              <a:avLst/>
              <a:gdLst/>
              <a:ahLst/>
              <a:cxnLst/>
              <a:rect l="l" t="t" r="r" b="b"/>
              <a:pathLst>
                <a:path w="64718" h="78491" extrusionOk="0">
                  <a:moveTo>
                    <a:pt x="18034" y="60722"/>
                  </a:moveTo>
                  <a:lnTo>
                    <a:pt x="32487" y="49473"/>
                  </a:lnTo>
                  <a:lnTo>
                    <a:pt x="54998" y="78491"/>
                  </a:lnTo>
                  <a:lnTo>
                    <a:pt x="64718" y="70949"/>
                  </a:lnTo>
                  <a:lnTo>
                    <a:pt x="9721" y="0"/>
                  </a:lnTo>
                  <a:lnTo>
                    <a:pt x="0" y="7542"/>
                  </a:lnTo>
                  <a:lnTo>
                    <a:pt x="24941" y="39757"/>
                  </a:lnTo>
                  <a:lnTo>
                    <a:pt x="10488" y="51007"/>
                  </a:lnTo>
                  <a:lnTo>
                    <a:pt x="18034" y="607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2" name="Google Shape;432;p9"/>
            <p:cNvSpPr/>
            <p:nvPr/>
          </p:nvSpPr>
          <p:spPr>
            <a:xfrm>
              <a:off x="701795" y="500861"/>
              <a:ext cx="69066" cy="76062"/>
            </a:xfrm>
            <a:custGeom>
              <a:avLst/>
              <a:gdLst/>
              <a:ahLst/>
              <a:cxnLst/>
              <a:rect l="l" t="t" r="r" b="b"/>
              <a:pathLst>
                <a:path w="69066" h="76062" extrusionOk="0">
                  <a:moveTo>
                    <a:pt x="43998" y="47811"/>
                  </a:moveTo>
                  <a:lnTo>
                    <a:pt x="55509" y="62640"/>
                  </a:lnTo>
                  <a:lnTo>
                    <a:pt x="65230" y="55097"/>
                  </a:lnTo>
                  <a:lnTo>
                    <a:pt x="53719" y="40268"/>
                  </a:lnTo>
                  <a:lnTo>
                    <a:pt x="69067" y="28380"/>
                  </a:lnTo>
                  <a:lnTo>
                    <a:pt x="61521" y="18664"/>
                  </a:lnTo>
                  <a:lnTo>
                    <a:pt x="46172" y="30553"/>
                  </a:lnTo>
                  <a:lnTo>
                    <a:pt x="22511" y="0"/>
                  </a:lnTo>
                  <a:lnTo>
                    <a:pt x="12790" y="7542"/>
                  </a:lnTo>
                  <a:lnTo>
                    <a:pt x="36452" y="38095"/>
                  </a:lnTo>
                  <a:lnTo>
                    <a:pt x="0" y="66347"/>
                  </a:lnTo>
                  <a:lnTo>
                    <a:pt x="7546" y="76062"/>
                  </a:lnTo>
                  <a:lnTo>
                    <a:pt x="43998" y="478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3" name="Google Shape;433;p9"/>
            <p:cNvSpPr/>
            <p:nvPr/>
          </p:nvSpPr>
          <p:spPr>
            <a:xfrm>
              <a:off x="660099" y="511727"/>
              <a:ext cx="50776" cy="43847"/>
            </a:xfrm>
            <a:custGeom>
              <a:avLst/>
              <a:gdLst/>
              <a:ahLst/>
              <a:cxnLst/>
              <a:rect l="l" t="t" r="r" b="b"/>
              <a:pathLst>
                <a:path w="50776" h="43847" extrusionOk="0">
                  <a:moveTo>
                    <a:pt x="43231" y="0"/>
                  </a:moveTo>
                  <a:lnTo>
                    <a:pt x="0" y="33493"/>
                  </a:lnTo>
                  <a:lnTo>
                    <a:pt x="7546" y="43209"/>
                  </a:lnTo>
                  <a:lnTo>
                    <a:pt x="25452" y="29402"/>
                  </a:lnTo>
                  <a:lnTo>
                    <a:pt x="36580" y="43848"/>
                  </a:lnTo>
                  <a:lnTo>
                    <a:pt x="46300" y="36305"/>
                  </a:lnTo>
                  <a:lnTo>
                    <a:pt x="35173" y="21860"/>
                  </a:lnTo>
                  <a:lnTo>
                    <a:pt x="50777" y="9843"/>
                  </a:lnTo>
                  <a:lnTo>
                    <a:pt x="4323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4" name="Google Shape;434;p9"/>
            <p:cNvSpPr/>
            <p:nvPr/>
          </p:nvSpPr>
          <p:spPr>
            <a:xfrm rot="-4967766">
              <a:off x="658820" y="635932"/>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5" name="Google Shape;435;p9"/>
            <p:cNvSpPr/>
            <p:nvPr/>
          </p:nvSpPr>
          <p:spPr>
            <a:xfrm rot="-4967766">
              <a:off x="661964" y="611493"/>
              <a:ext cx="12278" cy="12272"/>
            </a:xfrm>
            <a:custGeom>
              <a:avLst/>
              <a:gdLst/>
              <a:ahLst/>
              <a:cxnLst/>
              <a:rect l="l" t="t" r="r" b="b"/>
              <a:pathLst>
                <a:path w="12278" h="12272" extrusionOk="0">
                  <a:moveTo>
                    <a:pt x="0" y="0"/>
                  </a:moveTo>
                  <a:lnTo>
                    <a:pt x="12278" y="0"/>
                  </a:lnTo>
                  <a:lnTo>
                    <a:pt x="12278" y="12272"/>
                  </a:lnTo>
                  <a:lnTo>
                    <a:pt x="0" y="1227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6" name="Google Shape;436;p9"/>
            <p:cNvSpPr/>
            <p:nvPr/>
          </p:nvSpPr>
          <p:spPr>
            <a:xfrm>
              <a:off x="812558" y="643143"/>
              <a:ext cx="82496" cy="177564"/>
            </a:xfrm>
            <a:custGeom>
              <a:avLst/>
              <a:gdLst/>
              <a:ahLst/>
              <a:cxnLst/>
              <a:rect l="l" t="t" r="r" b="b"/>
              <a:pathLst>
                <a:path w="82496" h="177564" extrusionOk="0">
                  <a:moveTo>
                    <a:pt x="58195" y="95494"/>
                  </a:moveTo>
                  <a:cubicBezTo>
                    <a:pt x="54870" y="122339"/>
                    <a:pt x="35173" y="146244"/>
                    <a:pt x="0" y="166954"/>
                  </a:cubicBezTo>
                  <a:lnTo>
                    <a:pt x="6267" y="177564"/>
                  </a:lnTo>
                  <a:cubicBezTo>
                    <a:pt x="45021" y="154937"/>
                    <a:pt x="66637" y="127836"/>
                    <a:pt x="70474" y="97028"/>
                  </a:cubicBezTo>
                  <a:lnTo>
                    <a:pt x="82497" y="1534"/>
                  </a:lnTo>
                  <a:lnTo>
                    <a:pt x="70218" y="0"/>
                  </a:lnTo>
                  <a:lnTo>
                    <a:pt x="58195" y="95494"/>
                  </a:lnTo>
                  <a:lnTo>
                    <a:pt x="58195" y="954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437" name="Google Shape;437;p9"/>
          <p:cNvPicPr preferRelativeResize="0"/>
          <p:nvPr/>
        </p:nvPicPr>
        <p:blipFill rotWithShape="1">
          <a:blip r:embed="rId5">
            <a:alphaModFix/>
          </a:blip>
          <a:srcRect/>
          <a:stretch/>
        </p:blipFill>
        <p:spPr>
          <a:xfrm>
            <a:off x="2223322" y="82873"/>
            <a:ext cx="2079459" cy="1168365"/>
          </a:xfrm>
          <a:prstGeom prst="rect">
            <a:avLst/>
          </a:prstGeom>
          <a:noFill/>
          <a:ln>
            <a:noFill/>
          </a:ln>
        </p:spPr>
      </p:pic>
      <p:sp>
        <p:nvSpPr>
          <p:cNvPr id="438" name="Google Shape;438;p9"/>
          <p:cNvSpPr/>
          <p:nvPr/>
        </p:nvSpPr>
        <p:spPr>
          <a:xfrm>
            <a:off x="5295982" y="8941282"/>
            <a:ext cx="1277117" cy="1277813"/>
          </a:xfrm>
          <a:custGeom>
            <a:avLst/>
            <a:gdLst/>
            <a:ahLst/>
            <a:cxnLst/>
            <a:rect l="l" t="t" r="r" b="b"/>
            <a:pathLst>
              <a:path w="652553" h="652219" extrusionOk="0">
                <a:moveTo>
                  <a:pt x="326277" y="652220"/>
                </a:moveTo>
                <a:cubicBezTo>
                  <a:pt x="506490" y="652220"/>
                  <a:pt x="652554" y="506231"/>
                  <a:pt x="652554" y="326110"/>
                </a:cubicBezTo>
                <a:cubicBezTo>
                  <a:pt x="652554" y="145989"/>
                  <a:pt x="506490" y="0"/>
                  <a:pt x="326277" y="0"/>
                </a:cubicBezTo>
                <a:cubicBezTo>
                  <a:pt x="146064" y="0"/>
                  <a:pt x="0" y="145989"/>
                  <a:pt x="0" y="326110"/>
                </a:cubicBezTo>
                <a:cubicBezTo>
                  <a:pt x="0" y="506231"/>
                  <a:pt x="146064" y="652220"/>
                  <a:pt x="326277" y="652220"/>
                </a:cubicBezTo>
              </a:path>
            </a:pathLst>
          </a:custGeom>
          <a:solidFill>
            <a:srgbClr val="E5452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9" name="Google Shape;439;p9"/>
          <p:cNvSpPr txBox="1"/>
          <p:nvPr/>
        </p:nvSpPr>
        <p:spPr>
          <a:xfrm>
            <a:off x="5414908" y="9181643"/>
            <a:ext cx="1039265" cy="10374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0" i="0" u="sng">
                <a:solidFill>
                  <a:schemeClr val="lt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Clicca QUI per guardare e imparare</a:t>
            </a:r>
            <a:endParaRPr sz="1400" b="0" i="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TotalTime>
  <Words>9860</Words>
  <Application>Microsoft Office PowerPoint</Application>
  <PresentationFormat>Custom</PresentationFormat>
  <Paragraphs>621</Paragraphs>
  <Slides>56</Slides>
  <Notes>56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56</vt:i4>
      </vt:variant>
    </vt:vector>
  </HeadingPairs>
  <TitlesOfParts>
    <vt:vector size="61" baseType="lpstr">
      <vt:lpstr>Calibri</vt:lpstr>
      <vt:lpstr>Arial</vt:lpstr>
      <vt:lpstr>Montserrat Light</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docId:F75E1737D62C3292C02F72733682F3DA</cp:keywords>
  <cp:lastModifiedBy>sophie martel</cp:lastModifiedBy>
  <cp:revision>11</cp:revision>
  <dcterms:created xsi:type="dcterms:W3CDTF">2020-10-14T13:32:04Z</dcterms:created>
  <dcterms:modified xsi:type="dcterms:W3CDTF">2023-01-28T19:23:09Z</dcterms:modified>
</cp:coreProperties>
</file>