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7559675" cy="10691813"/>
  <p:notesSz cx="6858000" cy="9144000"/>
  <p:embeddedFontLst>
    <p:embeddedFont>
      <p:font typeface="Calibri" panose="020F0502020204030204" pitchFamily="34" charset="0"/>
      <p:regular r:id="rId59"/>
      <p:bold r:id="rId60"/>
      <p:italic r:id="rId61"/>
      <p:boldItalic r:id="rId62"/>
    </p:embeddedFont>
    <p:embeddedFont>
      <p:font typeface="Montserrat" panose="00000500000000000000" pitchFamily="2" charset="0"/>
      <p:regular r:id="rId63"/>
      <p:bold r:id="rId64"/>
      <p:italic r:id="rId65"/>
      <p:boldItalic r:id="rId66"/>
    </p:embeddedFont>
    <p:embeddedFont>
      <p:font typeface="Montserrat Light" panose="00000400000000000000" pitchFamily="2" charset="0"/>
      <p:regular r:id="rId67"/>
      <p: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geXZWHoPXIqnHp0kdWfiKmArh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2" d="100"/>
          <a:sy n="52" d="100"/>
        </p:scale>
        <p:origin x="259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1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1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1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7" name="Google Shape;647;p1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9" name="Google Shape;669;p1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1" name="Google Shape;711;p1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3" name="Google Shape;733;p2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p2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2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8" name="Google Shape;808;p2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2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2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2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2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8" name="Google Shape;978;p2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p2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2" name="Google Shape;1042;p3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p3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3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9" name="Google Shape;1119;p3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p3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3" name="Google Shape;1183;p3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5" name="Google Shape;1205;p3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7" name="Google Shape;1247;p3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9" name="Google Shape;1269;p3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1" name="Google Shape;1311;p3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3" name="Google Shape;1333;p4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1" name="Google Shape;1341;p4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3" name="Google Shape;1383;p4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5" name="Google Shape;1405;p4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7" name="Google Shape;1447;p4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9" name="Google Shape;1469;p4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1" name="Google Shape;1511;p4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3" name="Google Shape;1533;p4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1" name="Google Shape;1541;p4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3" name="Google Shape;1583;p4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3"/>
        <p:cNvGrpSpPr/>
        <p:nvPr/>
      </p:nvGrpSpPr>
      <p:grpSpPr>
        <a:xfrm>
          <a:off x="0" y="0"/>
          <a:ext cx="0" cy="0"/>
          <a:chOff x="0" y="0"/>
          <a:chExt cx="0" cy="0"/>
        </a:xfrm>
      </p:grpSpPr>
      <p:sp>
        <p:nvSpPr>
          <p:cNvPr id="1604" name="Google Shape;1604;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5" name="Google Shape;1605;p5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7" name="Google Shape;1647;p51: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9" name="Google Shape;1669;p5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1" name="Google Shape;1711;p5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1"/>
        <p:cNvGrpSpPr/>
        <p:nvPr/>
      </p:nvGrpSpPr>
      <p:grpSpPr>
        <a:xfrm>
          <a:off x="0" y="0"/>
          <a:ext cx="0" cy="0"/>
          <a:chOff x="0" y="0"/>
          <a:chExt cx="0" cy="0"/>
        </a:xfrm>
      </p:grpSpPr>
      <p:sp>
        <p:nvSpPr>
          <p:cNvPr id="1732" name="Google Shape;173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3" name="Google Shape;1733;p5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5" name="Google Shape;1775;p5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7" name="Google Shape;1797;p5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ow to use the toolkit">
  <p:cSld name="How to use the toolkit">
    <p:spTree>
      <p:nvGrpSpPr>
        <p:cNvPr id="1" name="Shape 131"/>
        <p:cNvGrpSpPr/>
        <p:nvPr/>
      </p:nvGrpSpPr>
      <p:grpSpPr>
        <a:xfrm>
          <a:off x="0" y="0"/>
          <a:ext cx="0" cy="0"/>
          <a:chOff x="0" y="0"/>
          <a:chExt cx="0" cy="0"/>
        </a:xfrm>
      </p:grpSpPr>
      <p:sp>
        <p:nvSpPr>
          <p:cNvPr id="132" name="Google Shape;132;p64"/>
          <p:cNvSpPr/>
          <p:nvPr/>
        </p:nvSpPr>
        <p:spPr>
          <a:xfrm>
            <a:off x="3556741" y="1251240"/>
            <a:ext cx="3708000" cy="12783"/>
          </a:xfrm>
          <a:custGeom>
            <a:avLst/>
            <a:gdLst/>
            <a:ahLst/>
            <a:cxnLst/>
            <a:rect l="l" t="t" r="r" b="b"/>
            <a:pathLst>
              <a:path w="6818175" h="12783" extrusionOk="0">
                <a:moveTo>
                  <a:pt x="6818176" y="0"/>
                </a:moveTo>
                <a:lnTo>
                  <a:pt x="0" y="0"/>
                </a:lnTo>
              </a:path>
            </a:pathLst>
          </a:custGeom>
          <a:noFill/>
          <a:ln w="12775" cap="rnd" cmpd="sng">
            <a:solidFill>
              <a:srgbClr val="E5452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64"/>
          <p:cNvSpPr/>
          <p:nvPr/>
        </p:nvSpPr>
        <p:spPr>
          <a:xfrm>
            <a:off x="241300" y="331839"/>
            <a:ext cx="2944352" cy="9526511"/>
          </a:xfrm>
          <a:prstGeom prst="rect">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64"/>
          <p:cNvSpPr/>
          <p:nvPr/>
        </p:nvSpPr>
        <p:spPr>
          <a:xfrm>
            <a:off x="2738737" y="699499"/>
            <a:ext cx="834495" cy="834068"/>
          </a:xfrm>
          <a:custGeom>
            <a:avLst/>
            <a:gdLst/>
            <a:ahLst/>
            <a:cxnLst/>
            <a:rect l="l" t="t" r="r" b="b"/>
            <a:pathLst>
              <a:path w="652553" h="652219" extrusionOk="0">
                <a:moveTo>
                  <a:pt x="0" y="326110"/>
                </a:moveTo>
                <a:cubicBezTo>
                  <a:pt x="0" y="506231"/>
                  <a:pt x="146064" y="652220"/>
                  <a:pt x="326277" y="652220"/>
                </a:cubicBezTo>
                <a:cubicBezTo>
                  <a:pt x="506490" y="652220"/>
                  <a:pt x="652554" y="506231"/>
                  <a:pt x="652554" y="326110"/>
                </a:cubicBezTo>
                <a:cubicBezTo>
                  <a:pt x="652554" y="145989"/>
                  <a:pt x="506490" y="0"/>
                  <a:pt x="326277" y="0"/>
                </a:cubicBezTo>
                <a:cubicBezTo>
                  <a:pt x="146064" y="0"/>
                  <a:pt x="0" y="145989"/>
                  <a:pt x="0" y="32611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64"/>
          <p:cNvSpPr txBox="1">
            <a:spLocks noGrp="1"/>
          </p:cNvSpPr>
          <p:nvPr>
            <p:ph type="body" idx="1"/>
          </p:nvPr>
        </p:nvSpPr>
        <p:spPr>
          <a:xfrm>
            <a:off x="3675955" y="1390204"/>
            <a:ext cx="3499136" cy="99539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6FC0CA"/>
              </a:buClr>
              <a:buSzPts val="12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36" name="Google Shape;136;p64"/>
          <p:cNvSpPr txBox="1">
            <a:spLocks noGrp="1"/>
          </p:cNvSpPr>
          <p:nvPr>
            <p:ph type="body" idx="2"/>
          </p:nvPr>
        </p:nvSpPr>
        <p:spPr>
          <a:xfrm>
            <a:off x="483733" y="578518"/>
            <a:ext cx="1991868" cy="170748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37" name="Google Shape;137;p64"/>
          <p:cNvSpPr txBox="1">
            <a:spLocks noGrp="1"/>
          </p:cNvSpPr>
          <p:nvPr>
            <p:ph type="body" idx="3"/>
          </p:nvPr>
        </p:nvSpPr>
        <p:spPr>
          <a:xfrm>
            <a:off x="2763811" y="898567"/>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38" name="Google Shape;138;p64"/>
          <p:cNvSpPr txBox="1">
            <a:spLocks noGrp="1"/>
          </p:cNvSpPr>
          <p:nvPr>
            <p:ph type="body" idx="4"/>
          </p:nvPr>
        </p:nvSpPr>
        <p:spPr>
          <a:xfrm>
            <a:off x="2763811" y="850144"/>
            <a:ext cx="784346" cy="28739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827"/>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39" name="Google Shape;139;p64"/>
          <p:cNvSpPr txBox="1">
            <a:spLocks noGrp="1"/>
          </p:cNvSpPr>
          <p:nvPr>
            <p:ph type="body" idx="5"/>
          </p:nvPr>
        </p:nvSpPr>
        <p:spPr>
          <a:xfrm>
            <a:off x="483732" y="2510566"/>
            <a:ext cx="1991868" cy="6910525"/>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6FC0CA"/>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40" name="Google Shape;140;p64"/>
          <p:cNvSpPr/>
          <p:nvPr/>
        </p:nvSpPr>
        <p:spPr>
          <a:xfrm>
            <a:off x="3574918" y="3042048"/>
            <a:ext cx="3708000" cy="12783"/>
          </a:xfrm>
          <a:custGeom>
            <a:avLst/>
            <a:gdLst/>
            <a:ahLst/>
            <a:cxnLst/>
            <a:rect l="l" t="t" r="r" b="b"/>
            <a:pathLst>
              <a:path w="6818175" h="12783" extrusionOk="0">
                <a:moveTo>
                  <a:pt x="6818176" y="0"/>
                </a:moveTo>
                <a:lnTo>
                  <a:pt x="0" y="0"/>
                </a:lnTo>
              </a:path>
            </a:pathLst>
          </a:custGeom>
          <a:noFill/>
          <a:ln w="12775" cap="rnd" cmpd="sng">
            <a:solidFill>
              <a:srgbClr val="E5452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64"/>
          <p:cNvSpPr/>
          <p:nvPr/>
        </p:nvSpPr>
        <p:spPr>
          <a:xfrm>
            <a:off x="2756914" y="2490307"/>
            <a:ext cx="834495" cy="834068"/>
          </a:xfrm>
          <a:custGeom>
            <a:avLst/>
            <a:gdLst/>
            <a:ahLst/>
            <a:cxnLst/>
            <a:rect l="l" t="t" r="r" b="b"/>
            <a:pathLst>
              <a:path w="652553" h="652219" extrusionOk="0">
                <a:moveTo>
                  <a:pt x="0" y="326110"/>
                </a:moveTo>
                <a:cubicBezTo>
                  <a:pt x="0" y="506231"/>
                  <a:pt x="146064" y="652220"/>
                  <a:pt x="326277" y="652220"/>
                </a:cubicBezTo>
                <a:cubicBezTo>
                  <a:pt x="506490" y="652220"/>
                  <a:pt x="652554" y="506231"/>
                  <a:pt x="652554" y="326110"/>
                </a:cubicBezTo>
                <a:cubicBezTo>
                  <a:pt x="652554" y="145989"/>
                  <a:pt x="506490" y="0"/>
                  <a:pt x="326277" y="0"/>
                </a:cubicBezTo>
                <a:cubicBezTo>
                  <a:pt x="146064" y="0"/>
                  <a:pt x="0" y="145989"/>
                  <a:pt x="0" y="32611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64"/>
          <p:cNvSpPr txBox="1">
            <a:spLocks noGrp="1"/>
          </p:cNvSpPr>
          <p:nvPr>
            <p:ph type="body" idx="6"/>
          </p:nvPr>
        </p:nvSpPr>
        <p:spPr>
          <a:xfrm>
            <a:off x="3694132" y="3181012"/>
            <a:ext cx="3499136" cy="99539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6FC0CA"/>
              </a:buClr>
              <a:buSzPts val="12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43" name="Google Shape;143;p64"/>
          <p:cNvSpPr txBox="1">
            <a:spLocks noGrp="1"/>
          </p:cNvSpPr>
          <p:nvPr>
            <p:ph type="body" idx="7"/>
          </p:nvPr>
        </p:nvSpPr>
        <p:spPr>
          <a:xfrm>
            <a:off x="2781988" y="2689375"/>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44" name="Google Shape;144;p64"/>
          <p:cNvSpPr txBox="1">
            <a:spLocks noGrp="1"/>
          </p:cNvSpPr>
          <p:nvPr>
            <p:ph type="body" idx="8"/>
          </p:nvPr>
        </p:nvSpPr>
        <p:spPr>
          <a:xfrm>
            <a:off x="2781988" y="2640952"/>
            <a:ext cx="784346" cy="28739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827"/>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45" name="Google Shape;145;p64"/>
          <p:cNvSpPr/>
          <p:nvPr/>
        </p:nvSpPr>
        <p:spPr>
          <a:xfrm>
            <a:off x="3574918" y="4863073"/>
            <a:ext cx="3708000" cy="12783"/>
          </a:xfrm>
          <a:custGeom>
            <a:avLst/>
            <a:gdLst/>
            <a:ahLst/>
            <a:cxnLst/>
            <a:rect l="l" t="t" r="r" b="b"/>
            <a:pathLst>
              <a:path w="6818175" h="12783" extrusionOk="0">
                <a:moveTo>
                  <a:pt x="6818176" y="0"/>
                </a:moveTo>
                <a:lnTo>
                  <a:pt x="0" y="0"/>
                </a:lnTo>
              </a:path>
            </a:pathLst>
          </a:custGeom>
          <a:noFill/>
          <a:ln w="12775" cap="rnd" cmpd="sng">
            <a:solidFill>
              <a:srgbClr val="E5452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64"/>
          <p:cNvSpPr/>
          <p:nvPr/>
        </p:nvSpPr>
        <p:spPr>
          <a:xfrm>
            <a:off x="2756914" y="4311332"/>
            <a:ext cx="834495" cy="834068"/>
          </a:xfrm>
          <a:custGeom>
            <a:avLst/>
            <a:gdLst/>
            <a:ahLst/>
            <a:cxnLst/>
            <a:rect l="l" t="t" r="r" b="b"/>
            <a:pathLst>
              <a:path w="652553" h="652219" extrusionOk="0">
                <a:moveTo>
                  <a:pt x="0" y="326110"/>
                </a:moveTo>
                <a:cubicBezTo>
                  <a:pt x="0" y="506231"/>
                  <a:pt x="146064" y="652220"/>
                  <a:pt x="326277" y="652220"/>
                </a:cubicBezTo>
                <a:cubicBezTo>
                  <a:pt x="506490" y="652220"/>
                  <a:pt x="652554" y="506231"/>
                  <a:pt x="652554" y="326110"/>
                </a:cubicBezTo>
                <a:cubicBezTo>
                  <a:pt x="652554" y="145989"/>
                  <a:pt x="506490" y="0"/>
                  <a:pt x="326277" y="0"/>
                </a:cubicBezTo>
                <a:cubicBezTo>
                  <a:pt x="146064" y="0"/>
                  <a:pt x="0" y="145989"/>
                  <a:pt x="0" y="32611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64"/>
          <p:cNvSpPr txBox="1">
            <a:spLocks noGrp="1"/>
          </p:cNvSpPr>
          <p:nvPr>
            <p:ph type="body" idx="9"/>
          </p:nvPr>
        </p:nvSpPr>
        <p:spPr>
          <a:xfrm>
            <a:off x="3694131" y="4572817"/>
            <a:ext cx="3499135" cy="3272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3389CA"/>
              </a:buClr>
              <a:buSzPts val="1600"/>
              <a:buFont typeface="Arial"/>
              <a:buNone/>
              <a:defRPr sz="16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48" name="Google Shape;148;p64"/>
          <p:cNvSpPr txBox="1">
            <a:spLocks noGrp="1"/>
          </p:cNvSpPr>
          <p:nvPr>
            <p:ph type="body" idx="13"/>
          </p:nvPr>
        </p:nvSpPr>
        <p:spPr>
          <a:xfrm>
            <a:off x="3694132" y="5002037"/>
            <a:ext cx="3499136" cy="99539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6FC0CA"/>
              </a:buClr>
              <a:buSzPts val="12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49" name="Google Shape;149;p64"/>
          <p:cNvSpPr txBox="1">
            <a:spLocks noGrp="1"/>
          </p:cNvSpPr>
          <p:nvPr>
            <p:ph type="body" idx="14"/>
          </p:nvPr>
        </p:nvSpPr>
        <p:spPr>
          <a:xfrm>
            <a:off x="2781988" y="4510400"/>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50" name="Google Shape;150;p64"/>
          <p:cNvSpPr txBox="1">
            <a:spLocks noGrp="1"/>
          </p:cNvSpPr>
          <p:nvPr>
            <p:ph type="body" idx="15"/>
          </p:nvPr>
        </p:nvSpPr>
        <p:spPr>
          <a:xfrm>
            <a:off x="2781988" y="4461977"/>
            <a:ext cx="784346" cy="28739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827"/>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51" name="Google Shape;151;p64"/>
          <p:cNvSpPr/>
          <p:nvPr/>
        </p:nvSpPr>
        <p:spPr>
          <a:xfrm>
            <a:off x="3574918" y="6688655"/>
            <a:ext cx="3708000" cy="12783"/>
          </a:xfrm>
          <a:custGeom>
            <a:avLst/>
            <a:gdLst/>
            <a:ahLst/>
            <a:cxnLst/>
            <a:rect l="l" t="t" r="r" b="b"/>
            <a:pathLst>
              <a:path w="6818175" h="12783" extrusionOk="0">
                <a:moveTo>
                  <a:pt x="6818176" y="0"/>
                </a:moveTo>
                <a:lnTo>
                  <a:pt x="0" y="0"/>
                </a:lnTo>
              </a:path>
            </a:pathLst>
          </a:custGeom>
          <a:noFill/>
          <a:ln w="12775" cap="rnd" cmpd="sng">
            <a:solidFill>
              <a:srgbClr val="E54526"/>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64"/>
          <p:cNvSpPr/>
          <p:nvPr/>
        </p:nvSpPr>
        <p:spPr>
          <a:xfrm>
            <a:off x="2756914" y="6136914"/>
            <a:ext cx="834495" cy="834068"/>
          </a:xfrm>
          <a:custGeom>
            <a:avLst/>
            <a:gdLst/>
            <a:ahLst/>
            <a:cxnLst/>
            <a:rect l="l" t="t" r="r" b="b"/>
            <a:pathLst>
              <a:path w="652553" h="652219" extrusionOk="0">
                <a:moveTo>
                  <a:pt x="0" y="326110"/>
                </a:moveTo>
                <a:cubicBezTo>
                  <a:pt x="0" y="506231"/>
                  <a:pt x="146064" y="652220"/>
                  <a:pt x="326277" y="652220"/>
                </a:cubicBezTo>
                <a:cubicBezTo>
                  <a:pt x="506490" y="652220"/>
                  <a:pt x="652554" y="506231"/>
                  <a:pt x="652554" y="326110"/>
                </a:cubicBezTo>
                <a:cubicBezTo>
                  <a:pt x="652554" y="145989"/>
                  <a:pt x="506490" y="0"/>
                  <a:pt x="326277" y="0"/>
                </a:cubicBezTo>
                <a:cubicBezTo>
                  <a:pt x="146064" y="0"/>
                  <a:pt x="0" y="145989"/>
                  <a:pt x="0" y="32611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64"/>
          <p:cNvSpPr txBox="1">
            <a:spLocks noGrp="1"/>
          </p:cNvSpPr>
          <p:nvPr>
            <p:ph type="body" idx="16"/>
          </p:nvPr>
        </p:nvSpPr>
        <p:spPr>
          <a:xfrm>
            <a:off x="3694131" y="6398399"/>
            <a:ext cx="3499135" cy="3272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3389CA"/>
              </a:buClr>
              <a:buSzPts val="1600"/>
              <a:buFont typeface="Arial"/>
              <a:buNone/>
              <a:defRPr sz="16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54" name="Google Shape;154;p64"/>
          <p:cNvSpPr txBox="1">
            <a:spLocks noGrp="1"/>
          </p:cNvSpPr>
          <p:nvPr>
            <p:ph type="body" idx="17"/>
          </p:nvPr>
        </p:nvSpPr>
        <p:spPr>
          <a:xfrm>
            <a:off x="3694132" y="6827619"/>
            <a:ext cx="3499136" cy="99539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6FC0CA"/>
              </a:buClr>
              <a:buSzPts val="12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55" name="Google Shape;155;p64"/>
          <p:cNvSpPr txBox="1">
            <a:spLocks noGrp="1"/>
          </p:cNvSpPr>
          <p:nvPr>
            <p:ph type="body" idx="18"/>
          </p:nvPr>
        </p:nvSpPr>
        <p:spPr>
          <a:xfrm>
            <a:off x="2781988" y="6335982"/>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56" name="Google Shape;156;p64"/>
          <p:cNvSpPr txBox="1">
            <a:spLocks noGrp="1"/>
          </p:cNvSpPr>
          <p:nvPr>
            <p:ph type="body" idx="19"/>
          </p:nvPr>
        </p:nvSpPr>
        <p:spPr>
          <a:xfrm>
            <a:off x="2781988" y="6287559"/>
            <a:ext cx="784346" cy="28739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827"/>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57" name="Google Shape;157;p64"/>
          <p:cNvSpPr txBox="1">
            <a:spLocks noGrp="1"/>
          </p:cNvSpPr>
          <p:nvPr>
            <p:ph type="body" idx="20"/>
          </p:nvPr>
        </p:nvSpPr>
        <p:spPr>
          <a:xfrm>
            <a:off x="3675955" y="8200607"/>
            <a:ext cx="3517312" cy="141696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0"/>
              </a:spcBef>
              <a:spcAft>
                <a:spcPts val="0"/>
              </a:spcAft>
              <a:buClr>
                <a:srgbClr val="000000"/>
              </a:buClr>
              <a:buSzPts val="1400"/>
              <a:buFont typeface="Arial"/>
              <a:buNone/>
              <a:defRPr sz="1400" b="0" i="1" u="none" strike="noStrike" cap="none">
                <a:solidFill>
                  <a:srgbClr val="000000"/>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58" name="Google Shape;158;p64"/>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8595B"/>
                </a:solidFill>
                <a:latin typeface="Calibri"/>
                <a:ea typeface="Calibri"/>
                <a:cs typeface="Calibri"/>
                <a:sym typeface="Calibri"/>
              </a:defRPr>
            </a:lvl1pPr>
            <a:lvl2pPr marL="0" lvl="1" indent="0" algn="r">
              <a:spcBef>
                <a:spcPts val="0"/>
              </a:spcBef>
              <a:buNone/>
              <a:defRPr sz="900">
                <a:solidFill>
                  <a:srgbClr val="58595B"/>
                </a:solidFill>
                <a:latin typeface="Calibri"/>
                <a:ea typeface="Calibri"/>
                <a:cs typeface="Calibri"/>
                <a:sym typeface="Calibri"/>
              </a:defRPr>
            </a:lvl2pPr>
            <a:lvl3pPr marL="0" lvl="2" indent="0" algn="r">
              <a:spcBef>
                <a:spcPts val="0"/>
              </a:spcBef>
              <a:buNone/>
              <a:defRPr sz="900">
                <a:solidFill>
                  <a:srgbClr val="58595B"/>
                </a:solidFill>
                <a:latin typeface="Calibri"/>
                <a:ea typeface="Calibri"/>
                <a:cs typeface="Calibri"/>
                <a:sym typeface="Calibri"/>
              </a:defRPr>
            </a:lvl3pPr>
            <a:lvl4pPr marL="0" lvl="3" indent="0" algn="r">
              <a:spcBef>
                <a:spcPts val="0"/>
              </a:spcBef>
              <a:buNone/>
              <a:defRPr sz="900">
                <a:solidFill>
                  <a:srgbClr val="58595B"/>
                </a:solidFill>
                <a:latin typeface="Calibri"/>
                <a:ea typeface="Calibri"/>
                <a:cs typeface="Calibri"/>
                <a:sym typeface="Calibri"/>
              </a:defRPr>
            </a:lvl4pPr>
            <a:lvl5pPr marL="0" lvl="4" indent="0" algn="r">
              <a:spcBef>
                <a:spcPts val="0"/>
              </a:spcBef>
              <a:buNone/>
              <a:defRPr sz="900">
                <a:solidFill>
                  <a:srgbClr val="58595B"/>
                </a:solidFill>
                <a:latin typeface="Calibri"/>
                <a:ea typeface="Calibri"/>
                <a:cs typeface="Calibri"/>
                <a:sym typeface="Calibri"/>
              </a:defRPr>
            </a:lvl5pPr>
            <a:lvl6pPr marL="0" lvl="5" indent="0" algn="r">
              <a:spcBef>
                <a:spcPts val="0"/>
              </a:spcBef>
              <a:buNone/>
              <a:defRPr sz="900">
                <a:solidFill>
                  <a:srgbClr val="58595B"/>
                </a:solidFill>
                <a:latin typeface="Calibri"/>
                <a:ea typeface="Calibri"/>
                <a:cs typeface="Calibri"/>
                <a:sym typeface="Calibri"/>
              </a:defRPr>
            </a:lvl6pPr>
            <a:lvl7pPr marL="0" lvl="6" indent="0" algn="r">
              <a:spcBef>
                <a:spcPts val="0"/>
              </a:spcBef>
              <a:buNone/>
              <a:defRPr sz="900">
                <a:solidFill>
                  <a:srgbClr val="58595B"/>
                </a:solidFill>
                <a:latin typeface="Calibri"/>
                <a:ea typeface="Calibri"/>
                <a:cs typeface="Calibri"/>
                <a:sym typeface="Calibri"/>
              </a:defRPr>
            </a:lvl7pPr>
            <a:lvl8pPr marL="0" lvl="7" indent="0" algn="r">
              <a:spcBef>
                <a:spcPts val="0"/>
              </a:spcBef>
              <a:buNone/>
              <a:defRPr sz="900">
                <a:solidFill>
                  <a:srgbClr val="58595B"/>
                </a:solidFill>
                <a:latin typeface="Calibri"/>
                <a:ea typeface="Calibri"/>
                <a:cs typeface="Calibri"/>
                <a:sym typeface="Calibri"/>
              </a:defRPr>
            </a:lvl8pPr>
            <a:lvl9pPr marL="0" lvl="8" indent="0" algn="r">
              <a:spcBef>
                <a:spcPts val="0"/>
              </a:spcBef>
              <a:buNone/>
              <a:defRPr sz="900">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59" name="Google Shape;159;p64"/>
          <p:cNvSpPr txBox="1">
            <a:spLocks noGrp="1"/>
          </p:cNvSpPr>
          <p:nvPr>
            <p:ph type="body" idx="21"/>
          </p:nvPr>
        </p:nvSpPr>
        <p:spPr>
          <a:xfrm>
            <a:off x="3675954" y="960984"/>
            <a:ext cx="3499135" cy="3272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3389CA"/>
              </a:buClr>
              <a:buSzPts val="1600"/>
              <a:buFont typeface="Arial"/>
              <a:buNone/>
              <a:defRPr sz="16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60" name="Google Shape;160;p64"/>
          <p:cNvSpPr txBox="1">
            <a:spLocks noGrp="1"/>
          </p:cNvSpPr>
          <p:nvPr>
            <p:ph type="body" idx="22"/>
          </p:nvPr>
        </p:nvSpPr>
        <p:spPr>
          <a:xfrm>
            <a:off x="3694131" y="2751792"/>
            <a:ext cx="3499135" cy="3272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3389CA"/>
              </a:buClr>
              <a:buSzPts val="1600"/>
              <a:buFont typeface="Arial"/>
              <a:buNone/>
              <a:defRPr sz="16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Only Slide 02">
  <p:cSld name="Text Only Slide 02">
    <p:spTree>
      <p:nvGrpSpPr>
        <p:cNvPr id="1" name="Shape 25"/>
        <p:cNvGrpSpPr/>
        <p:nvPr/>
      </p:nvGrpSpPr>
      <p:grpSpPr>
        <a:xfrm>
          <a:off x="0" y="0"/>
          <a:ext cx="0" cy="0"/>
          <a:chOff x="0" y="0"/>
          <a:chExt cx="0" cy="0"/>
        </a:xfrm>
      </p:grpSpPr>
      <p:sp>
        <p:nvSpPr>
          <p:cNvPr id="26" name="Google Shape;26;p59"/>
          <p:cNvSpPr txBox="1">
            <a:spLocks noGrp="1"/>
          </p:cNvSpPr>
          <p:nvPr>
            <p:ph type="body" idx="1"/>
          </p:nvPr>
        </p:nvSpPr>
        <p:spPr>
          <a:xfrm>
            <a:off x="559613" y="1864992"/>
            <a:ext cx="6526988" cy="793791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27" name="Google Shape;27;p59"/>
          <p:cNvSpPr txBox="1">
            <a:spLocks noGrp="1"/>
          </p:cNvSpPr>
          <p:nvPr>
            <p:ph type="body" idx="2"/>
          </p:nvPr>
        </p:nvSpPr>
        <p:spPr>
          <a:xfrm>
            <a:off x="515712" y="660136"/>
            <a:ext cx="6570888" cy="120485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3389CA"/>
              </a:buClr>
              <a:buSzPts val="2200"/>
              <a:buFont typeface="Arial"/>
              <a:buNone/>
              <a:defRPr sz="22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28" name="Google Shape;28;p59"/>
          <p:cNvSpPr/>
          <p:nvPr/>
        </p:nvSpPr>
        <p:spPr>
          <a:xfrm>
            <a:off x="7559675" y="8620217"/>
            <a:ext cx="829723" cy="1802168"/>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29" name="Google Shape;29;p59"/>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30" name="Google Shape;30;p59"/>
          <p:cNvSpPr/>
          <p:nvPr/>
        </p:nvSpPr>
        <p:spPr>
          <a:xfrm rot="-5400000">
            <a:off x="6144275" y="-743323"/>
            <a:ext cx="199003" cy="1685648"/>
          </a:xfrm>
          <a:custGeom>
            <a:avLst/>
            <a:gdLst/>
            <a:ahLst/>
            <a:cxnLst/>
            <a:rect l="l" t="t" r="r" b="b"/>
            <a:pathLst>
              <a:path w="30700" h="260044" extrusionOk="0">
                <a:moveTo>
                  <a:pt x="0" y="0"/>
                </a:moveTo>
                <a:lnTo>
                  <a:pt x="30701" y="0"/>
                </a:lnTo>
                <a:lnTo>
                  <a:pt x="30701" y="260044"/>
                </a:lnTo>
                <a:lnTo>
                  <a:pt x="0" y="260044"/>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1640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with photo">
  <p:cSld name="Cover with photo">
    <p:spTree>
      <p:nvGrpSpPr>
        <p:cNvPr id="1" name="Shape 13"/>
        <p:cNvGrpSpPr/>
        <p:nvPr/>
      </p:nvGrpSpPr>
      <p:grpSpPr>
        <a:xfrm>
          <a:off x="0" y="0"/>
          <a:ext cx="0" cy="0"/>
          <a:chOff x="0" y="0"/>
          <a:chExt cx="0" cy="0"/>
        </a:xfrm>
      </p:grpSpPr>
      <p:sp>
        <p:nvSpPr>
          <p:cNvPr id="14" name="Google Shape;14;p58"/>
          <p:cNvSpPr/>
          <p:nvPr/>
        </p:nvSpPr>
        <p:spPr>
          <a:xfrm>
            <a:off x="0" y="6429919"/>
            <a:ext cx="7559675" cy="2922628"/>
          </a:xfrm>
          <a:prstGeom prst="rect">
            <a:avLst/>
          </a:prstGeom>
          <a:solidFill>
            <a:srgbClr val="3389CA"/>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5" name="Google Shape;15;p58"/>
          <p:cNvSpPr txBox="1">
            <a:spLocks noGrp="1"/>
          </p:cNvSpPr>
          <p:nvPr>
            <p:ph type="body" idx="1"/>
          </p:nvPr>
        </p:nvSpPr>
        <p:spPr>
          <a:xfrm>
            <a:off x="633776" y="7590373"/>
            <a:ext cx="3256950"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chemeClr val="lt1"/>
              </a:buClr>
              <a:buSzPts val="3400"/>
              <a:buFont typeface="Arial"/>
              <a:buNone/>
              <a:defRPr sz="3400" b="1" i="0"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6" name="Google Shape;16;p58"/>
          <p:cNvSpPr txBox="1">
            <a:spLocks noGrp="1"/>
          </p:cNvSpPr>
          <p:nvPr>
            <p:ph type="body" idx="2"/>
          </p:nvPr>
        </p:nvSpPr>
        <p:spPr>
          <a:xfrm>
            <a:off x="633776" y="7026707"/>
            <a:ext cx="3256950" cy="53858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827"/>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grpSp>
        <p:nvGrpSpPr>
          <p:cNvPr id="17" name="Google Shape;17;p58"/>
          <p:cNvGrpSpPr/>
          <p:nvPr/>
        </p:nvGrpSpPr>
        <p:grpSpPr>
          <a:xfrm>
            <a:off x="5718142" y="10152034"/>
            <a:ext cx="1627384" cy="404078"/>
            <a:chOff x="0" y="0"/>
            <a:chExt cx="2301694" cy="571500"/>
          </a:xfrm>
        </p:grpSpPr>
        <p:sp>
          <p:nvSpPr>
            <p:cNvPr id="18" name="Google Shape;18;p58"/>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9" name="Google Shape;19;p58"/>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0" name="Google Shape;20;p58"/>
          <p:cNvSpPr/>
          <p:nvPr/>
        </p:nvSpPr>
        <p:spPr>
          <a:xfrm>
            <a:off x="4433593" y="9079572"/>
            <a:ext cx="3126081" cy="545949"/>
          </a:xfrm>
          <a:prstGeom prst="rect">
            <a:avLst/>
          </a:prstGeom>
          <a:solidFill>
            <a:srgbClr val="E54526"/>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21" name="Google Shape;21;p58"/>
          <p:cNvSpPr txBox="1">
            <a:spLocks noGrp="1"/>
          </p:cNvSpPr>
          <p:nvPr>
            <p:ph type="body" idx="3"/>
          </p:nvPr>
        </p:nvSpPr>
        <p:spPr>
          <a:xfrm>
            <a:off x="4219446" y="9174139"/>
            <a:ext cx="3126080" cy="35681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827"/>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22" name="Google Shape;22;p58"/>
          <p:cNvSpPr>
            <a:spLocks noGrp="1"/>
          </p:cNvSpPr>
          <p:nvPr>
            <p:ph type="pic" idx="4"/>
          </p:nvPr>
        </p:nvSpPr>
        <p:spPr>
          <a:xfrm>
            <a:off x="0" y="2903621"/>
            <a:ext cx="7559675" cy="3596852"/>
          </a:xfrm>
          <a:prstGeom prst="rect">
            <a:avLst/>
          </a:prstGeom>
          <a:solidFill>
            <a:srgbClr val="D8D8D8"/>
          </a:solidFill>
          <a:ln>
            <a:noFill/>
          </a:ln>
        </p:spPr>
      </p:sp>
      <p:sp>
        <p:nvSpPr>
          <p:cNvPr id="23" name="Google Shape;23;p58"/>
          <p:cNvSpPr/>
          <p:nvPr/>
        </p:nvSpPr>
        <p:spPr>
          <a:xfrm>
            <a:off x="536177" y="6404839"/>
            <a:ext cx="3452148" cy="236020"/>
          </a:xfrm>
          <a:prstGeom prst="rect">
            <a:avLst/>
          </a:prstGeom>
          <a:solidFill>
            <a:srgbClr val="E54526"/>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pic>
        <p:nvPicPr>
          <p:cNvPr id="24" name="Google Shape;24;p58" descr="Logo&#10;&#10;Description automatically generated with medium confidence"/>
          <p:cNvPicPr preferRelativeResize="0"/>
          <p:nvPr/>
        </p:nvPicPr>
        <p:blipFill rotWithShape="1">
          <a:blip r:embed="rId3">
            <a:alphaModFix/>
          </a:blip>
          <a:srcRect/>
          <a:stretch/>
        </p:blipFill>
        <p:spPr>
          <a:xfrm>
            <a:off x="536177" y="431163"/>
            <a:ext cx="2240280" cy="2086610"/>
          </a:xfrm>
          <a:prstGeom prst="rect">
            <a:avLst/>
          </a:prstGeom>
          <a:noFill/>
          <a:ln>
            <a:noFill/>
          </a:ln>
        </p:spPr>
      </p:pic>
    </p:spTree>
    <p:extLst>
      <p:ext uri="{BB962C8B-B14F-4D97-AF65-F5344CB8AC3E}">
        <p14:creationId xmlns:p14="http://schemas.microsoft.com/office/powerpoint/2010/main" val="1083073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nly Slide 01">
  <p:cSld name="Text Only Slide 01">
    <p:spTree>
      <p:nvGrpSpPr>
        <p:cNvPr id="1" name="Shape 201"/>
        <p:cNvGrpSpPr/>
        <p:nvPr/>
      </p:nvGrpSpPr>
      <p:grpSpPr>
        <a:xfrm>
          <a:off x="0" y="0"/>
          <a:ext cx="0" cy="0"/>
          <a:chOff x="0" y="0"/>
          <a:chExt cx="0" cy="0"/>
        </a:xfrm>
      </p:grpSpPr>
      <p:sp>
        <p:nvSpPr>
          <p:cNvPr id="202" name="Google Shape;202;p68"/>
          <p:cNvSpPr/>
          <p:nvPr/>
        </p:nvSpPr>
        <p:spPr>
          <a:xfrm rot="10800000" flipH="1">
            <a:off x="0" y="0"/>
            <a:ext cx="7559675" cy="3425592"/>
          </a:xfrm>
          <a:prstGeom prst="rect">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03" name="Google Shape;203;p68"/>
          <p:cNvSpPr txBox="1">
            <a:spLocks noGrp="1"/>
          </p:cNvSpPr>
          <p:nvPr>
            <p:ph type="body" idx="1"/>
          </p:nvPr>
        </p:nvSpPr>
        <p:spPr>
          <a:xfrm>
            <a:off x="559613" y="1864992"/>
            <a:ext cx="6526988" cy="793791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204" name="Google Shape;204;p68"/>
          <p:cNvSpPr txBox="1">
            <a:spLocks noGrp="1"/>
          </p:cNvSpPr>
          <p:nvPr>
            <p:ph type="body" idx="2"/>
          </p:nvPr>
        </p:nvSpPr>
        <p:spPr>
          <a:xfrm>
            <a:off x="515712" y="660136"/>
            <a:ext cx="6570888" cy="120485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205" name="Google Shape;205;p68"/>
          <p:cNvSpPr/>
          <p:nvPr/>
        </p:nvSpPr>
        <p:spPr>
          <a:xfrm>
            <a:off x="7559675" y="8620217"/>
            <a:ext cx="829723" cy="1802168"/>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b="0" i="0">
              <a:solidFill>
                <a:schemeClr val="lt1"/>
              </a:solidFill>
              <a:latin typeface="Calibri"/>
              <a:ea typeface="Calibri"/>
              <a:cs typeface="Calibri"/>
              <a:sym typeface="Calibri"/>
            </a:endParaRPr>
          </a:p>
        </p:txBody>
      </p:sp>
      <p:sp>
        <p:nvSpPr>
          <p:cNvPr id="206" name="Google Shape;206;p68"/>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800" b="0" i="0">
                <a:solidFill>
                  <a:srgbClr val="000000"/>
                </a:solidFill>
                <a:latin typeface="Calibri"/>
                <a:ea typeface="Calibri"/>
                <a:cs typeface="Calibri"/>
                <a:sym typeface="Calibri"/>
              </a:defRPr>
            </a:lvl1pPr>
            <a:lvl2pPr marL="0" lvl="1" indent="0" algn="ctr">
              <a:spcBef>
                <a:spcPts val="0"/>
              </a:spcBef>
              <a:buNone/>
              <a:defRPr sz="800" b="0" i="0">
                <a:solidFill>
                  <a:srgbClr val="000000"/>
                </a:solidFill>
                <a:latin typeface="Calibri"/>
                <a:ea typeface="Calibri"/>
                <a:cs typeface="Calibri"/>
                <a:sym typeface="Calibri"/>
              </a:defRPr>
            </a:lvl2pPr>
            <a:lvl3pPr marL="0" lvl="2" indent="0" algn="ctr">
              <a:spcBef>
                <a:spcPts val="0"/>
              </a:spcBef>
              <a:buNone/>
              <a:defRPr sz="800" b="0" i="0">
                <a:solidFill>
                  <a:srgbClr val="000000"/>
                </a:solidFill>
                <a:latin typeface="Calibri"/>
                <a:ea typeface="Calibri"/>
                <a:cs typeface="Calibri"/>
                <a:sym typeface="Calibri"/>
              </a:defRPr>
            </a:lvl3pPr>
            <a:lvl4pPr marL="0" lvl="3" indent="0" algn="ctr">
              <a:spcBef>
                <a:spcPts val="0"/>
              </a:spcBef>
              <a:buNone/>
              <a:defRPr sz="800" b="0" i="0">
                <a:solidFill>
                  <a:srgbClr val="000000"/>
                </a:solidFill>
                <a:latin typeface="Calibri"/>
                <a:ea typeface="Calibri"/>
                <a:cs typeface="Calibri"/>
                <a:sym typeface="Calibri"/>
              </a:defRPr>
            </a:lvl4pPr>
            <a:lvl5pPr marL="0" lvl="4" indent="0" algn="ctr">
              <a:spcBef>
                <a:spcPts val="0"/>
              </a:spcBef>
              <a:buNone/>
              <a:defRPr sz="800" b="0" i="0">
                <a:solidFill>
                  <a:srgbClr val="000000"/>
                </a:solidFill>
                <a:latin typeface="Calibri"/>
                <a:ea typeface="Calibri"/>
                <a:cs typeface="Calibri"/>
                <a:sym typeface="Calibri"/>
              </a:defRPr>
            </a:lvl5pPr>
            <a:lvl6pPr marL="0" lvl="5" indent="0" algn="ctr">
              <a:spcBef>
                <a:spcPts val="0"/>
              </a:spcBef>
              <a:buNone/>
              <a:defRPr sz="800" b="0" i="0">
                <a:solidFill>
                  <a:srgbClr val="000000"/>
                </a:solidFill>
                <a:latin typeface="Calibri"/>
                <a:ea typeface="Calibri"/>
                <a:cs typeface="Calibri"/>
                <a:sym typeface="Calibri"/>
              </a:defRPr>
            </a:lvl6pPr>
            <a:lvl7pPr marL="0" lvl="6" indent="0" algn="ctr">
              <a:spcBef>
                <a:spcPts val="0"/>
              </a:spcBef>
              <a:buNone/>
              <a:defRPr sz="800" b="0" i="0">
                <a:solidFill>
                  <a:srgbClr val="000000"/>
                </a:solidFill>
                <a:latin typeface="Calibri"/>
                <a:ea typeface="Calibri"/>
                <a:cs typeface="Calibri"/>
                <a:sym typeface="Calibri"/>
              </a:defRPr>
            </a:lvl7pPr>
            <a:lvl8pPr marL="0" lvl="7" indent="0" algn="ctr">
              <a:spcBef>
                <a:spcPts val="0"/>
              </a:spcBef>
              <a:buNone/>
              <a:defRPr sz="800" b="0" i="0">
                <a:solidFill>
                  <a:srgbClr val="000000"/>
                </a:solidFill>
                <a:latin typeface="Calibri"/>
                <a:ea typeface="Calibri"/>
                <a:cs typeface="Calibri"/>
                <a:sym typeface="Calibri"/>
              </a:defRPr>
            </a:lvl8pPr>
            <a:lvl9pPr marL="0" lvl="8" indent="0" algn="ctr">
              <a:spcBef>
                <a:spcPts val="0"/>
              </a:spcBef>
              <a:buNone/>
              <a:defRPr sz="800" b="0" i="0">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4496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161"/>
        <p:cNvGrpSpPr/>
        <p:nvPr/>
      </p:nvGrpSpPr>
      <p:grpSpPr>
        <a:xfrm>
          <a:off x="0" y="0"/>
          <a:ext cx="0" cy="0"/>
          <a:chOff x="0" y="0"/>
          <a:chExt cx="0" cy="0"/>
        </a:xfrm>
      </p:grpSpPr>
      <p:sp>
        <p:nvSpPr>
          <p:cNvPr id="162" name="Google Shape;162;p65"/>
          <p:cNvSpPr/>
          <p:nvPr/>
        </p:nvSpPr>
        <p:spPr>
          <a:xfrm>
            <a:off x="0" y="3012734"/>
            <a:ext cx="7612004" cy="5699608"/>
          </a:xfrm>
          <a:prstGeom prst="rect">
            <a:avLst/>
          </a:prstGeom>
          <a:solidFill>
            <a:srgbClr val="3389C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65"/>
          <p:cNvSpPr/>
          <p:nvPr/>
        </p:nvSpPr>
        <p:spPr>
          <a:xfrm rot="5400000">
            <a:off x="171072" y="2841658"/>
            <a:ext cx="5699608" cy="6041757"/>
          </a:xfrm>
          <a:custGeom>
            <a:avLst/>
            <a:gdLst/>
            <a:ahLst/>
            <a:cxnLst/>
            <a:rect l="l" t="t" r="r" b="b"/>
            <a:pathLst>
              <a:path w="783223" h="719011" extrusionOk="0">
                <a:moveTo>
                  <a:pt x="0" y="0"/>
                </a:moveTo>
                <a:lnTo>
                  <a:pt x="783224" y="0"/>
                </a:lnTo>
                <a:lnTo>
                  <a:pt x="783224" y="719011"/>
                </a:lnTo>
                <a:lnTo>
                  <a:pt x="0" y="719011"/>
                </a:lnTo>
                <a:close/>
              </a:path>
            </a:pathLst>
          </a:custGeom>
          <a:blipFill rotWithShape="0">
            <a:blip r:embed="rId2">
              <a:alphaModFix amt="58999"/>
            </a:blip>
            <a:stretch>
              <a:fillRect l="-14643" t="-8824" r="20131" b="-14686"/>
            </a:stretch>
          </a:bli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65"/>
          <p:cNvSpPr/>
          <p:nvPr/>
        </p:nvSpPr>
        <p:spPr>
          <a:xfrm>
            <a:off x="7117189" y="6878127"/>
            <a:ext cx="200056" cy="2808313"/>
          </a:xfrm>
          <a:prstGeom prst="rect">
            <a:avLst/>
          </a:prstGeom>
          <a:solidFill>
            <a:srgbClr val="E545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5"/>
          <p:cNvSpPr txBox="1">
            <a:spLocks noGrp="1"/>
          </p:cNvSpPr>
          <p:nvPr>
            <p:ph type="body" idx="1"/>
          </p:nvPr>
        </p:nvSpPr>
        <p:spPr>
          <a:xfrm>
            <a:off x="608218" y="1258597"/>
            <a:ext cx="1697019" cy="10847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827"/>
              </a:spcBef>
              <a:spcAft>
                <a:spcPts val="0"/>
              </a:spcAft>
              <a:buClr>
                <a:srgbClr val="58595B"/>
              </a:buClr>
              <a:buSzPts val="9600"/>
              <a:buFont typeface="Arial"/>
              <a:buNone/>
              <a:defRPr sz="9600" b="1" i="0" u="none" strike="noStrike" cap="none">
                <a:solidFill>
                  <a:srgbClr val="58595B"/>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66" name="Google Shape;166;p65"/>
          <p:cNvSpPr txBox="1">
            <a:spLocks noGrp="1"/>
          </p:cNvSpPr>
          <p:nvPr>
            <p:ph type="body" idx="2"/>
          </p:nvPr>
        </p:nvSpPr>
        <p:spPr>
          <a:xfrm>
            <a:off x="2555646" y="1264751"/>
            <a:ext cx="3486126" cy="108477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827"/>
              </a:spcBef>
              <a:spcAft>
                <a:spcPts val="0"/>
              </a:spcAft>
              <a:buClr>
                <a:srgbClr val="58595B"/>
              </a:buClr>
              <a:buSzPts val="3600"/>
              <a:buFont typeface="Arial"/>
              <a:buNone/>
              <a:defRPr sz="3600" b="0" i="0" u="none" strike="noStrike" cap="none">
                <a:solidFill>
                  <a:srgbClr val="58595B"/>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cxnSp>
        <p:nvCxnSpPr>
          <p:cNvPr id="167" name="Google Shape;167;p65"/>
          <p:cNvCxnSpPr/>
          <p:nvPr/>
        </p:nvCxnSpPr>
        <p:spPr>
          <a:xfrm>
            <a:off x="2305236" y="765446"/>
            <a:ext cx="0" cy="2790625"/>
          </a:xfrm>
          <a:prstGeom prst="straightConnector1">
            <a:avLst/>
          </a:prstGeom>
          <a:noFill/>
          <a:ln w="76200" cap="flat" cmpd="sng">
            <a:solidFill>
              <a:srgbClr val="E54526"/>
            </a:solidFill>
            <a:prstDash val="solid"/>
            <a:miter lim="800000"/>
            <a:headEnd type="none" w="sm" len="sm"/>
            <a:tailEnd type="none" w="sm" len="sm"/>
          </a:ln>
        </p:spPr>
      </p:cxnSp>
      <p:sp>
        <p:nvSpPr>
          <p:cNvPr id="168" name="Google Shape;168;p65"/>
          <p:cNvSpPr txBox="1"/>
          <p:nvPr/>
        </p:nvSpPr>
        <p:spPr>
          <a:xfrm rot="-5400000">
            <a:off x="5776358" y="8098190"/>
            <a:ext cx="2881719" cy="200055"/>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700" b="0">
                <a:solidFill>
                  <a:schemeClr val="lt1"/>
                </a:solidFill>
                <a:latin typeface="Calibri"/>
                <a:ea typeface="Calibri"/>
                <a:cs typeface="Calibri"/>
                <a:sym typeface="Calibri"/>
              </a:rPr>
              <a:t>Cultrual Social Innovation Europe﻿﻿﻿</a:t>
            </a:r>
            <a:endParaRPr/>
          </a:p>
        </p:txBody>
      </p:sp>
      <p:sp>
        <p:nvSpPr>
          <p:cNvPr id="169" name="Google Shape;169;p65"/>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8595B"/>
                </a:solidFill>
                <a:latin typeface="Calibri"/>
                <a:ea typeface="Calibri"/>
                <a:cs typeface="Calibri"/>
                <a:sym typeface="Calibri"/>
              </a:defRPr>
            </a:lvl1pPr>
            <a:lvl2pPr marL="0" lvl="1" indent="0" algn="r">
              <a:spcBef>
                <a:spcPts val="0"/>
              </a:spcBef>
              <a:buNone/>
              <a:defRPr sz="900">
                <a:solidFill>
                  <a:srgbClr val="58595B"/>
                </a:solidFill>
                <a:latin typeface="Calibri"/>
                <a:ea typeface="Calibri"/>
                <a:cs typeface="Calibri"/>
                <a:sym typeface="Calibri"/>
              </a:defRPr>
            </a:lvl2pPr>
            <a:lvl3pPr marL="0" lvl="2" indent="0" algn="r">
              <a:spcBef>
                <a:spcPts val="0"/>
              </a:spcBef>
              <a:buNone/>
              <a:defRPr sz="900">
                <a:solidFill>
                  <a:srgbClr val="58595B"/>
                </a:solidFill>
                <a:latin typeface="Calibri"/>
                <a:ea typeface="Calibri"/>
                <a:cs typeface="Calibri"/>
                <a:sym typeface="Calibri"/>
              </a:defRPr>
            </a:lvl3pPr>
            <a:lvl4pPr marL="0" lvl="3" indent="0" algn="r">
              <a:spcBef>
                <a:spcPts val="0"/>
              </a:spcBef>
              <a:buNone/>
              <a:defRPr sz="900">
                <a:solidFill>
                  <a:srgbClr val="58595B"/>
                </a:solidFill>
                <a:latin typeface="Calibri"/>
                <a:ea typeface="Calibri"/>
                <a:cs typeface="Calibri"/>
                <a:sym typeface="Calibri"/>
              </a:defRPr>
            </a:lvl4pPr>
            <a:lvl5pPr marL="0" lvl="4" indent="0" algn="r">
              <a:spcBef>
                <a:spcPts val="0"/>
              </a:spcBef>
              <a:buNone/>
              <a:defRPr sz="900">
                <a:solidFill>
                  <a:srgbClr val="58595B"/>
                </a:solidFill>
                <a:latin typeface="Calibri"/>
                <a:ea typeface="Calibri"/>
                <a:cs typeface="Calibri"/>
                <a:sym typeface="Calibri"/>
              </a:defRPr>
            </a:lvl5pPr>
            <a:lvl6pPr marL="0" lvl="5" indent="0" algn="r">
              <a:spcBef>
                <a:spcPts val="0"/>
              </a:spcBef>
              <a:buNone/>
              <a:defRPr sz="900">
                <a:solidFill>
                  <a:srgbClr val="58595B"/>
                </a:solidFill>
                <a:latin typeface="Calibri"/>
                <a:ea typeface="Calibri"/>
                <a:cs typeface="Calibri"/>
                <a:sym typeface="Calibri"/>
              </a:defRPr>
            </a:lvl6pPr>
            <a:lvl7pPr marL="0" lvl="6" indent="0" algn="r">
              <a:spcBef>
                <a:spcPts val="0"/>
              </a:spcBef>
              <a:buNone/>
              <a:defRPr sz="900">
                <a:solidFill>
                  <a:srgbClr val="58595B"/>
                </a:solidFill>
                <a:latin typeface="Calibri"/>
                <a:ea typeface="Calibri"/>
                <a:cs typeface="Calibri"/>
                <a:sym typeface="Calibri"/>
              </a:defRPr>
            </a:lvl7pPr>
            <a:lvl8pPr marL="0" lvl="7" indent="0" algn="r">
              <a:spcBef>
                <a:spcPts val="0"/>
              </a:spcBef>
              <a:buNone/>
              <a:defRPr sz="900">
                <a:solidFill>
                  <a:srgbClr val="58595B"/>
                </a:solidFill>
                <a:latin typeface="Calibri"/>
                <a:ea typeface="Calibri"/>
                <a:cs typeface="Calibri"/>
                <a:sym typeface="Calibri"/>
              </a:defRPr>
            </a:lvl8pPr>
            <a:lvl9pPr marL="0" lvl="8" indent="0" algn="r">
              <a:spcBef>
                <a:spcPts val="0"/>
              </a:spcBef>
              <a:buNone/>
              <a:defRPr sz="900">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out Slide 01">
  <p:cSld name="About Slide 01">
    <p:spTree>
      <p:nvGrpSpPr>
        <p:cNvPr id="1" name="Shape 170"/>
        <p:cNvGrpSpPr/>
        <p:nvPr/>
      </p:nvGrpSpPr>
      <p:grpSpPr>
        <a:xfrm>
          <a:off x="0" y="0"/>
          <a:ext cx="0" cy="0"/>
          <a:chOff x="0" y="0"/>
          <a:chExt cx="0" cy="0"/>
        </a:xfrm>
      </p:grpSpPr>
      <p:sp>
        <p:nvSpPr>
          <p:cNvPr id="171" name="Google Shape;171;p66"/>
          <p:cNvSpPr/>
          <p:nvPr/>
        </p:nvSpPr>
        <p:spPr>
          <a:xfrm>
            <a:off x="399378" y="4982803"/>
            <a:ext cx="6818175" cy="12783"/>
          </a:xfrm>
          <a:custGeom>
            <a:avLst/>
            <a:gdLst/>
            <a:ahLst/>
            <a:cxnLst/>
            <a:rect l="l" t="t" r="r" b="b"/>
            <a:pathLst>
              <a:path w="6818175" h="12783" extrusionOk="0">
                <a:moveTo>
                  <a:pt x="6818176" y="0"/>
                </a:moveTo>
                <a:lnTo>
                  <a:pt x="0" y="0"/>
                </a:lnTo>
              </a:path>
            </a:pathLst>
          </a:custGeom>
          <a:noFill/>
          <a:ln w="12775" cap="rnd" cmpd="sng">
            <a:solidFill>
              <a:srgbClr val="3389CA"/>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66"/>
          <p:cNvSpPr/>
          <p:nvPr/>
        </p:nvSpPr>
        <p:spPr>
          <a:xfrm>
            <a:off x="376170" y="4587701"/>
            <a:ext cx="652553" cy="652219"/>
          </a:xfrm>
          <a:custGeom>
            <a:avLst/>
            <a:gdLst/>
            <a:ahLst/>
            <a:cxnLst/>
            <a:rect l="l" t="t" r="r" b="b"/>
            <a:pathLst>
              <a:path w="652553" h="652219" extrusionOk="0">
                <a:moveTo>
                  <a:pt x="0" y="326110"/>
                </a:moveTo>
                <a:cubicBezTo>
                  <a:pt x="0" y="506231"/>
                  <a:pt x="146064" y="652220"/>
                  <a:pt x="326277" y="652220"/>
                </a:cubicBezTo>
                <a:cubicBezTo>
                  <a:pt x="506490" y="652220"/>
                  <a:pt x="652554" y="506231"/>
                  <a:pt x="652554" y="326110"/>
                </a:cubicBezTo>
                <a:cubicBezTo>
                  <a:pt x="652554" y="145989"/>
                  <a:pt x="506490" y="0"/>
                  <a:pt x="326277" y="0"/>
                </a:cubicBezTo>
                <a:cubicBezTo>
                  <a:pt x="146064" y="0"/>
                  <a:pt x="0" y="145989"/>
                  <a:pt x="0" y="32611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66"/>
          <p:cNvSpPr/>
          <p:nvPr/>
        </p:nvSpPr>
        <p:spPr>
          <a:xfrm>
            <a:off x="849" y="831259"/>
            <a:ext cx="7559675" cy="3199608"/>
          </a:xfrm>
          <a:custGeom>
            <a:avLst/>
            <a:gdLst/>
            <a:ahLst/>
            <a:cxnLst/>
            <a:rect l="l" t="t" r="r" b="b"/>
            <a:pathLst>
              <a:path w="5417269" h="3199608" extrusionOk="0">
                <a:moveTo>
                  <a:pt x="0" y="0"/>
                </a:moveTo>
                <a:lnTo>
                  <a:pt x="5417270" y="0"/>
                </a:lnTo>
                <a:lnTo>
                  <a:pt x="5417270" y="3199609"/>
                </a:lnTo>
                <a:lnTo>
                  <a:pt x="0" y="3199609"/>
                </a:lnTo>
                <a:close/>
              </a:path>
            </a:pathLst>
          </a:custGeom>
          <a:solidFill>
            <a:srgbClr val="3389C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66"/>
          <p:cNvSpPr/>
          <p:nvPr/>
        </p:nvSpPr>
        <p:spPr>
          <a:xfrm>
            <a:off x="-11186" y="649741"/>
            <a:ext cx="3562769" cy="464715"/>
          </a:xfrm>
          <a:custGeom>
            <a:avLst/>
            <a:gdLst/>
            <a:ahLst/>
            <a:cxnLst/>
            <a:rect l="l" t="t" r="r" b="b"/>
            <a:pathLst>
              <a:path w="189933" h="2630482" extrusionOk="0">
                <a:moveTo>
                  <a:pt x="0" y="0"/>
                </a:moveTo>
                <a:lnTo>
                  <a:pt x="189934" y="0"/>
                </a:lnTo>
                <a:lnTo>
                  <a:pt x="189934" y="2630483"/>
                </a:lnTo>
                <a:lnTo>
                  <a:pt x="0" y="2630483"/>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66"/>
          <p:cNvSpPr/>
          <p:nvPr/>
        </p:nvSpPr>
        <p:spPr>
          <a:xfrm>
            <a:off x="6536424" y="553411"/>
            <a:ext cx="652553" cy="652219"/>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66"/>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800"/>
              <a:buFont typeface="Arial"/>
              <a:buNone/>
              <a:defRPr sz="1800" b="1" i="0" u="none" strike="noStrike" cap="none">
                <a:solidFill>
                  <a:srgbClr val="E54526"/>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77" name="Google Shape;177;p66"/>
          <p:cNvSpPr txBox="1">
            <a:spLocks noGrp="1"/>
          </p:cNvSpPr>
          <p:nvPr>
            <p:ph type="body" idx="2"/>
          </p:nvPr>
        </p:nvSpPr>
        <p:spPr>
          <a:xfrm>
            <a:off x="1080853" y="5208431"/>
            <a:ext cx="5933633" cy="1037452"/>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78" name="Google Shape;178;p66"/>
          <p:cNvSpPr txBox="1">
            <a:spLocks noGrp="1"/>
          </p:cNvSpPr>
          <p:nvPr>
            <p:ph type="body" idx="3"/>
          </p:nvPr>
        </p:nvSpPr>
        <p:spPr>
          <a:xfrm>
            <a:off x="891112" y="1458154"/>
            <a:ext cx="6123374" cy="2349789"/>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79" name="Google Shape;179;p66"/>
          <p:cNvSpPr txBox="1">
            <a:spLocks noGrp="1"/>
          </p:cNvSpPr>
          <p:nvPr>
            <p:ph type="body" idx="4"/>
          </p:nvPr>
        </p:nvSpPr>
        <p:spPr>
          <a:xfrm>
            <a:off x="864827" y="735558"/>
            <a:ext cx="2554234" cy="33100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pic>
        <p:nvPicPr>
          <p:cNvPr id="180" name="Google Shape;180;p66"/>
          <p:cNvPicPr preferRelativeResize="0"/>
          <p:nvPr/>
        </p:nvPicPr>
        <p:blipFill rotWithShape="1">
          <a:blip r:embed="rId2">
            <a:alphaModFix/>
          </a:blip>
          <a:srcRect l="8386" t="10823" r="9307" b="5573"/>
          <a:stretch/>
        </p:blipFill>
        <p:spPr>
          <a:xfrm>
            <a:off x="996871" y="6325980"/>
            <a:ext cx="5717242" cy="3634091"/>
          </a:xfrm>
          <a:prstGeom prst="rect">
            <a:avLst/>
          </a:prstGeom>
          <a:noFill/>
          <a:ln>
            <a:noFill/>
          </a:ln>
        </p:spPr>
      </p:pic>
      <p:sp>
        <p:nvSpPr>
          <p:cNvPr id="181" name="Google Shape;181;p66"/>
          <p:cNvSpPr>
            <a:spLocks noGrp="1"/>
          </p:cNvSpPr>
          <p:nvPr>
            <p:ph type="pic" idx="5"/>
          </p:nvPr>
        </p:nvSpPr>
        <p:spPr>
          <a:xfrm>
            <a:off x="1830749" y="6637477"/>
            <a:ext cx="4103792" cy="2654091"/>
          </a:xfrm>
          <a:prstGeom prst="rect">
            <a:avLst/>
          </a:prstGeom>
          <a:solidFill>
            <a:schemeClr val="lt1"/>
          </a:solidFill>
          <a:ln>
            <a:noFill/>
          </a:ln>
        </p:spPr>
      </p:sp>
      <p:sp>
        <p:nvSpPr>
          <p:cNvPr id="182" name="Google Shape;182;p66"/>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8595B"/>
                </a:solidFill>
                <a:latin typeface="Calibri"/>
                <a:ea typeface="Calibri"/>
                <a:cs typeface="Calibri"/>
                <a:sym typeface="Calibri"/>
              </a:defRPr>
            </a:lvl1pPr>
            <a:lvl2pPr marL="0" lvl="1" indent="0" algn="r">
              <a:spcBef>
                <a:spcPts val="0"/>
              </a:spcBef>
              <a:buNone/>
              <a:defRPr sz="900">
                <a:solidFill>
                  <a:srgbClr val="58595B"/>
                </a:solidFill>
                <a:latin typeface="Calibri"/>
                <a:ea typeface="Calibri"/>
                <a:cs typeface="Calibri"/>
                <a:sym typeface="Calibri"/>
              </a:defRPr>
            </a:lvl2pPr>
            <a:lvl3pPr marL="0" lvl="2" indent="0" algn="r">
              <a:spcBef>
                <a:spcPts val="0"/>
              </a:spcBef>
              <a:buNone/>
              <a:defRPr sz="900">
                <a:solidFill>
                  <a:srgbClr val="58595B"/>
                </a:solidFill>
                <a:latin typeface="Calibri"/>
                <a:ea typeface="Calibri"/>
                <a:cs typeface="Calibri"/>
                <a:sym typeface="Calibri"/>
              </a:defRPr>
            </a:lvl3pPr>
            <a:lvl4pPr marL="0" lvl="3" indent="0" algn="r">
              <a:spcBef>
                <a:spcPts val="0"/>
              </a:spcBef>
              <a:buNone/>
              <a:defRPr sz="900">
                <a:solidFill>
                  <a:srgbClr val="58595B"/>
                </a:solidFill>
                <a:latin typeface="Calibri"/>
                <a:ea typeface="Calibri"/>
                <a:cs typeface="Calibri"/>
                <a:sym typeface="Calibri"/>
              </a:defRPr>
            </a:lvl4pPr>
            <a:lvl5pPr marL="0" lvl="4" indent="0" algn="r">
              <a:spcBef>
                <a:spcPts val="0"/>
              </a:spcBef>
              <a:buNone/>
              <a:defRPr sz="900">
                <a:solidFill>
                  <a:srgbClr val="58595B"/>
                </a:solidFill>
                <a:latin typeface="Calibri"/>
                <a:ea typeface="Calibri"/>
                <a:cs typeface="Calibri"/>
                <a:sym typeface="Calibri"/>
              </a:defRPr>
            </a:lvl5pPr>
            <a:lvl6pPr marL="0" lvl="5" indent="0" algn="r">
              <a:spcBef>
                <a:spcPts val="0"/>
              </a:spcBef>
              <a:buNone/>
              <a:defRPr sz="900">
                <a:solidFill>
                  <a:srgbClr val="58595B"/>
                </a:solidFill>
                <a:latin typeface="Calibri"/>
                <a:ea typeface="Calibri"/>
                <a:cs typeface="Calibri"/>
                <a:sym typeface="Calibri"/>
              </a:defRPr>
            </a:lvl6pPr>
            <a:lvl7pPr marL="0" lvl="6" indent="0" algn="r">
              <a:spcBef>
                <a:spcPts val="0"/>
              </a:spcBef>
              <a:buNone/>
              <a:defRPr sz="900">
                <a:solidFill>
                  <a:srgbClr val="58595B"/>
                </a:solidFill>
                <a:latin typeface="Calibri"/>
                <a:ea typeface="Calibri"/>
                <a:cs typeface="Calibri"/>
                <a:sym typeface="Calibri"/>
              </a:defRPr>
            </a:lvl7pPr>
            <a:lvl8pPr marL="0" lvl="7" indent="0" algn="r">
              <a:spcBef>
                <a:spcPts val="0"/>
              </a:spcBef>
              <a:buNone/>
              <a:defRPr sz="900">
                <a:solidFill>
                  <a:srgbClr val="58595B"/>
                </a:solidFill>
                <a:latin typeface="Calibri"/>
                <a:ea typeface="Calibri"/>
                <a:cs typeface="Calibri"/>
                <a:sym typeface="Calibri"/>
              </a:defRPr>
            </a:lvl8pPr>
            <a:lvl9pPr marL="0" lvl="8" indent="0" algn="r">
              <a:spcBef>
                <a:spcPts val="0"/>
              </a:spcBef>
              <a:buNone/>
              <a:defRPr sz="900">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About Slide 02">
  <p:cSld name="About Slide 02">
    <p:spTree>
      <p:nvGrpSpPr>
        <p:cNvPr id="1" name="Shape 183"/>
        <p:cNvGrpSpPr/>
        <p:nvPr/>
      </p:nvGrpSpPr>
      <p:grpSpPr>
        <a:xfrm>
          <a:off x="0" y="0"/>
          <a:ext cx="0" cy="0"/>
          <a:chOff x="0" y="0"/>
          <a:chExt cx="0" cy="0"/>
        </a:xfrm>
      </p:grpSpPr>
      <p:sp>
        <p:nvSpPr>
          <p:cNvPr id="184" name="Google Shape;184;p67"/>
          <p:cNvSpPr/>
          <p:nvPr/>
        </p:nvSpPr>
        <p:spPr>
          <a:xfrm>
            <a:off x="265565" y="735952"/>
            <a:ext cx="6818175" cy="12783"/>
          </a:xfrm>
          <a:custGeom>
            <a:avLst/>
            <a:gdLst/>
            <a:ahLst/>
            <a:cxnLst/>
            <a:rect l="l" t="t" r="r" b="b"/>
            <a:pathLst>
              <a:path w="6818175" h="12783" extrusionOk="0">
                <a:moveTo>
                  <a:pt x="6818176" y="0"/>
                </a:moveTo>
                <a:lnTo>
                  <a:pt x="0" y="0"/>
                </a:lnTo>
              </a:path>
            </a:pathLst>
          </a:custGeom>
          <a:noFill/>
          <a:ln w="12775" cap="rnd" cmpd="sng">
            <a:solidFill>
              <a:srgbClr val="3389CA"/>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67"/>
          <p:cNvSpPr/>
          <p:nvPr/>
        </p:nvSpPr>
        <p:spPr>
          <a:xfrm>
            <a:off x="265565" y="2608568"/>
            <a:ext cx="6818175" cy="12783"/>
          </a:xfrm>
          <a:custGeom>
            <a:avLst/>
            <a:gdLst/>
            <a:ahLst/>
            <a:cxnLst/>
            <a:rect l="l" t="t" r="r" b="b"/>
            <a:pathLst>
              <a:path w="6818175" h="12783" extrusionOk="0">
                <a:moveTo>
                  <a:pt x="6818176" y="0"/>
                </a:moveTo>
                <a:lnTo>
                  <a:pt x="0" y="0"/>
                </a:lnTo>
              </a:path>
            </a:pathLst>
          </a:custGeom>
          <a:noFill/>
          <a:ln w="12775" cap="rnd" cmpd="sng">
            <a:solidFill>
              <a:srgbClr val="3389CA"/>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67"/>
          <p:cNvSpPr/>
          <p:nvPr/>
        </p:nvSpPr>
        <p:spPr>
          <a:xfrm>
            <a:off x="265565" y="6497582"/>
            <a:ext cx="6818175" cy="12783"/>
          </a:xfrm>
          <a:custGeom>
            <a:avLst/>
            <a:gdLst/>
            <a:ahLst/>
            <a:cxnLst/>
            <a:rect l="l" t="t" r="r" b="b"/>
            <a:pathLst>
              <a:path w="6818175" h="12783" extrusionOk="0">
                <a:moveTo>
                  <a:pt x="6818176" y="0"/>
                </a:moveTo>
                <a:lnTo>
                  <a:pt x="0" y="0"/>
                </a:lnTo>
              </a:path>
            </a:pathLst>
          </a:custGeom>
          <a:noFill/>
          <a:ln w="12775" cap="rnd" cmpd="sng">
            <a:solidFill>
              <a:srgbClr val="6FC0CA"/>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67"/>
          <p:cNvSpPr/>
          <p:nvPr/>
        </p:nvSpPr>
        <p:spPr>
          <a:xfrm>
            <a:off x="0" y="4029917"/>
            <a:ext cx="7585817" cy="1686264"/>
          </a:xfrm>
          <a:prstGeom prst="rect">
            <a:avLst/>
          </a:prstGeom>
          <a:solidFill>
            <a:srgbClr val="3389CA"/>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88" name="Google Shape;188;p67"/>
          <p:cNvSpPr/>
          <p:nvPr/>
        </p:nvSpPr>
        <p:spPr>
          <a:xfrm>
            <a:off x="270933" y="340850"/>
            <a:ext cx="652553" cy="652219"/>
          </a:xfrm>
          <a:custGeom>
            <a:avLst/>
            <a:gdLst/>
            <a:ahLst/>
            <a:cxnLst/>
            <a:rect l="l" t="t" r="r" b="b"/>
            <a:pathLst>
              <a:path w="652553" h="652219" extrusionOk="0">
                <a:moveTo>
                  <a:pt x="0" y="326110"/>
                </a:moveTo>
                <a:cubicBezTo>
                  <a:pt x="0" y="506231"/>
                  <a:pt x="146064" y="652220"/>
                  <a:pt x="326277" y="652220"/>
                </a:cubicBezTo>
                <a:cubicBezTo>
                  <a:pt x="506490" y="652220"/>
                  <a:pt x="652554" y="506231"/>
                  <a:pt x="652554" y="326110"/>
                </a:cubicBezTo>
                <a:cubicBezTo>
                  <a:pt x="652554" y="145989"/>
                  <a:pt x="506490" y="0"/>
                  <a:pt x="326277" y="0"/>
                </a:cubicBezTo>
                <a:cubicBezTo>
                  <a:pt x="146064" y="0"/>
                  <a:pt x="0" y="145989"/>
                  <a:pt x="0" y="32611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67"/>
          <p:cNvSpPr txBox="1">
            <a:spLocks noGrp="1"/>
          </p:cNvSpPr>
          <p:nvPr>
            <p:ph type="body" idx="1"/>
          </p:nvPr>
        </p:nvSpPr>
        <p:spPr>
          <a:xfrm>
            <a:off x="975616" y="961579"/>
            <a:ext cx="5933633" cy="995393"/>
          </a:xfrm>
          <a:prstGeom prst="rect">
            <a:avLst/>
          </a:prstGeom>
          <a:noFill/>
          <a:ln>
            <a:noFill/>
          </a:ln>
        </p:spPr>
        <p:txBody>
          <a:bodyPr spcFirstLastPara="1" wrap="square" lIns="91425" tIns="45700" rIns="91425" bIns="45700" anchor="t" anchorCtr="0">
            <a:noAutofit/>
          </a:bodyPr>
          <a:lstStyle>
            <a:lvl1pPr marL="457200" marR="0" lvl="0" indent="-298450" algn="just" rtl="0">
              <a:lnSpc>
                <a:spcPct val="100000"/>
              </a:lnSpc>
              <a:spcBef>
                <a:spcPts val="0"/>
              </a:spcBef>
              <a:spcAft>
                <a:spcPts val="0"/>
              </a:spcAft>
              <a:buClr>
                <a:srgbClr val="E54526"/>
              </a:buClr>
              <a:buSzPts val="1100"/>
              <a:buFont typeface="Arial"/>
              <a:buChar char="•"/>
              <a:defRPr sz="1100" b="0" i="0" u="none" strike="noStrike" cap="none">
                <a:solidFill>
                  <a:srgbClr val="58595B"/>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90" name="Google Shape;190;p67"/>
          <p:cNvSpPr/>
          <p:nvPr/>
        </p:nvSpPr>
        <p:spPr>
          <a:xfrm>
            <a:off x="270933" y="2213466"/>
            <a:ext cx="652553" cy="652219"/>
          </a:xfrm>
          <a:custGeom>
            <a:avLst/>
            <a:gdLst/>
            <a:ahLst/>
            <a:cxnLst/>
            <a:rect l="l" t="t" r="r" b="b"/>
            <a:pathLst>
              <a:path w="652553" h="652219" extrusionOk="0">
                <a:moveTo>
                  <a:pt x="0" y="326110"/>
                </a:moveTo>
                <a:cubicBezTo>
                  <a:pt x="0" y="506231"/>
                  <a:pt x="146064" y="652220"/>
                  <a:pt x="326277" y="652220"/>
                </a:cubicBezTo>
                <a:cubicBezTo>
                  <a:pt x="506490" y="652220"/>
                  <a:pt x="652554" y="506231"/>
                  <a:pt x="652554" y="326110"/>
                </a:cubicBezTo>
                <a:cubicBezTo>
                  <a:pt x="652554" y="145989"/>
                  <a:pt x="506490" y="0"/>
                  <a:pt x="326277" y="0"/>
                </a:cubicBezTo>
                <a:cubicBezTo>
                  <a:pt x="146064" y="0"/>
                  <a:pt x="0" y="145989"/>
                  <a:pt x="0" y="32611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67"/>
          <p:cNvSpPr txBox="1">
            <a:spLocks noGrp="1"/>
          </p:cNvSpPr>
          <p:nvPr>
            <p:ph type="body" idx="2"/>
          </p:nvPr>
        </p:nvSpPr>
        <p:spPr>
          <a:xfrm>
            <a:off x="975616" y="2834195"/>
            <a:ext cx="5933633" cy="995393"/>
          </a:xfrm>
          <a:prstGeom prst="rect">
            <a:avLst/>
          </a:prstGeom>
          <a:noFill/>
          <a:ln>
            <a:noFill/>
          </a:ln>
        </p:spPr>
        <p:txBody>
          <a:bodyPr spcFirstLastPara="1" wrap="square" lIns="91425" tIns="45700" rIns="91425" bIns="45700" anchor="t" anchorCtr="0">
            <a:noAutofit/>
          </a:bodyPr>
          <a:lstStyle>
            <a:lvl1pPr marL="457200" marR="0" lvl="0" indent="-298450" algn="just" rtl="0">
              <a:lnSpc>
                <a:spcPct val="100000"/>
              </a:lnSpc>
              <a:spcBef>
                <a:spcPts val="0"/>
              </a:spcBef>
              <a:spcAft>
                <a:spcPts val="0"/>
              </a:spcAft>
              <a:buClr>
                <a:srgbClr val="E54526"/>
              </a:buClr>
              <a:buSzPts val="1100"/>
              <a:buFont typeface="Arial"/>
              <a:buChar char="•"/>
              <a:defRPr sz="1100" b="0" i="0" u="none" strike="noStrike" cap="none">
                <a:solidFill>
                  <a:srgbClr val="58595B"/>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92" name="Google Shape;192;p67"/>
          <p:cNvSpPr txBox="1">
            <a:spLocks noGrp="1"/>
          </p:cNvSpPr>
          <p:nvPr>
            <p:ph type="body" idx="3"/>
          </p:nvPr>
        </p:nvSpPr>
        <p:spPr>
          <a:xfrm>
            <a:off x="975616" y="4314224"/>
            <a:ext cx="5933633" cy="1255319"/>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chemeClr val="lt1"/>
              </a:buClr>
              <a:buSzPts val="1200"/>
              <a:buFont typeface="Arial"/>
              <a:buNone/>
              <a:defRPr sz="1200" b="0" i="1"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93" name="Google Shape;193;p67"/>
          <p:cNvSpPr/>
          <p:nvPr/>
        </p:nvSpPr>
        <p:spPr>
          <a:xfrm>
            <a:off x="270933" y="6102480"/>
            <a:ext cx="652553" cy="652219"/>
          </a:xfrm>
          <a:custGeom>
            <a:avLst/>
            <a:gdLst/>
            <a:ahLst/>
            <a:cxnLst/>
            <a:rect l="l" t="t" r="r" b="b"/>
            <a:pathLst>
              <a:path w="652553" h="652219" extrusionOk="0">
                <a:moveTo>
                  <a:pt x="0" y="326110"/>
                </a:moveTo>
                <a:cubicBezTo>
                  <a:pt x="0" y="506231"/>
                  <a:pt x="146064" y="652220"/>
                  <a:pt x="326277" y="652220"/>
                </a:cubicBezTo>
                <a:cubicBezTo>
                  <a:pt x="506490" y="652220"/>
                  <a:pt x="652554" y="506231"/>
                  <a:pt x="652554" y="326110"/>
                </a:cubicBezTo>
                <a:cubicBezTo>
                  <a:pt x="652554" y="145989"/>
                  <a:pt x="506490" y="0"/>
                  <a:pt x="326277" y="0"/>
                </a:cubicBezTo>
                <a:cubicBezTo>
                  <a:pt x="146064" y="0"/>
                  <a:pt x="0" y="145989"/>
                  <a:pt x="0" y="32611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67"/>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lvl1pPr marL="457200" marR="0" lvl="0" indent="-298450" algn="just" rtl="0">
              <a:lnSpc>
                <a:spcPct val="100000"/>
              </a:lnSpc>
              <a:spcBef>
                <a:spcPts val="0"/>
              </a:spcBef>
              <a:spcAft>
                <a:spcPts val="0"/>
              </a:spcAft>
              <a:buClr>
                <a:srgbClr val="E54526"/>
              </a:buClr>
              <a:buSzPts val="1100"/>
              <a:buFont typeface="Arial"/>
              <a:buChar char="•"/>
              <a:defRPr sz="1100" b="0" i="0" u="none" strike="noStrike" cap="none">
                <a:solidFill>
                  <a:srgbClr val="58595B"/>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pic>
        <p:nvPicPr>
          <p:cNvPr id="195" name="Google Shape;195;p67"/>
          <p:cNvPicPr preferRelativeResize="0"/>
          <p:nvPr/>
        </p:nvPicPr>
        <p:blipFill rotWithShape="1">
          <a:blip r:embed="rId2">
            <a:alphaModFix/>
          </a:blip>
          <a:srcRect/>
          <a:stretch/>
        </p:blipFill>
        <p:spPr>
          <a:xfrm rot="-5400000">
            <a:off x="3837291" y="6468182"/>
            <a:ext cx="3076178" cy="4368590"/>
          </a:xfrm>
          <a:custGeom>
            <a:avLst/>
            <a:gdLst/>
            <a:ahLst/>
            <a:cxnLst/>
            <a:rect l="l" t="t" r="r" b="b"/>
            <a:pathLst>
              <a:path w="1756089" h="2493884" extrusionOk="0">
                <a:moveTo>
                  <a:pt x="485" y="268"/>
                </a:moveTo>
                <a:lnTo>
                  <a:pt x="1756574" y="268"/>
                </a:lnTo>
                <a:lnTo>
                  <a:pt x="1756574" y="2494153"/>
                </a:lnTo>
                <a:lnTo>
                  <a:pt x="485" y="2494153"/>
                </a:lnTo>
                <a:close/>
              </a:path>
            </a:pathLst>
          </a:custGeom>
          <a:noFill/>
          <a:ln>
            <a:noFill/>
          </a:ln>
        </p:spPr>
      </p:pic>
      <p:sp>
        <p:nvSpPr>
          <p:cNvPr id="196" name="Google Shape;196;p67"/>
          <p:cNvSpPr>
            <a:spLocks noGrp="1"/>
          </p:cNvSpPr>
          <p:nvPr>
            <p:ph type="pic" idx="5"/>
          </p:nvPr>
        </p:nvSpPr>
        <p:spPr>
          <a:xfrm>
            <a:off x="3714875" y="7538319"/>
            <a:ext cx="2981385" cy="1681297"/>
          </a:xfrm>
          <a:prstGeom prst="rect">
            <a:avLst/>
          </a:prstGeom>
          <a:noFill/>
          <a:ln>
            <a:noFill/>
          </a:ln>
        </p:spPr>
      </p:sp>
      <p:sp>
        <p:nvSpPr>
          <p:cNvPr id="197" name="Google Shape;197;p67"/>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800"/>
              <a:buFont typeface="Arial"/>
              <a:buNone/>
              <a:defRPr sz="1800" b="1" i="0" u="none" strike="noStrike" cap="none">
                <a:solidFill>
                  <a:srgbClr val="E54526"/>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98" name="Google Shape;198;p67"/>
          <p:cNvSpPr txBox="1">
            <a:spLocks noGrp="1"/>
          </p:cNvSpPr>
          <p:nvPr>
            <p:ph type="body" idx="7"/>
          </p:nvPr>
        </p:nvSpPr>
        <p:spPr>
          <a:xfrm>
            <a:off x="975616" y="2294135"/>
            <a:ext cx="5933632" cy="3272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800"/>
              <a:buFont typeface="Arial"/>
              <a:buNone/>
              <a:defRPr sz="1800" b="1" i="0" u="none" strike="noStrike" cap="none">
                <a:solidFill>
                  <a:srgbClr val="E54526"/>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99" name="Google Shape;199;p67"/>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8595B"/>
                </a:solidFill>
                <a:latin typeface="Calibri"/>
                <a:ea typeface="Calibri"/>
                <a:cs typeface="Calibri"/>
                <a:sym typeface="Calibri"/>
              </a:defRPr>
            </a:lvl1pPr>
            <a:lvl2pPr marL="0" lvl="1" indent="0" algn="r">
              <a:spcBef>
                <a:spcPts val="0"/>
              </a:spcBef>
              <a:buNone/>
              <a:defRPr sz="900">
                <a:solidFill>
                  <a:srgbClr val="58595B"/>
                </a:solidFill>
                <a:latin typeface="Calibri"/>
                <a:ea typeface="Calibri"/>
                <a:cs typeface="Calibri"/>
                <a:sym typeface="Calibri"/>
              </a:defRPr>
            </a:lvl2pPr>
            <a:lvl3pPr marL="0" lvl="2" indent="0" algn="r">
              <a:spcBef>
                <a:spcPts val="0"/>
              </a:spcBef>
              <a:buNone/>
              <a:defRPr sz="900">
                <a:solidFill>
                  <a:srgbClr val="58595B"/>
                </a:solidFill>
                <a:latin typeface="Calibri"/>
                <a:ea typeface="Calibri"/>
                <a:cs typeface="Calibri"/>
                <a:sym typeface="Calibri"/>
              </a:defRPr>
            </a:lvl3pPr>
            <a:lvl4pPr marL="0" lvl="3" indent="0" algn="r">
              <a:spcBef>
                <a:spcPts val="0"/>
              </a:spcBef>
              <a:buNone/>
              <a:defRPr sz="900">
                <a:solidFill>
                  <a:srgbClr val="58595B"/>
                </a:solidFill>
                <a:latin typeface="Calibri"/>
                <a:ea typeface="Calibri"/>
                <a:cs typeface="Calibri"/>
                <a:sym typeface="Calibri"/>
              </a:defRPr>
            </a:lvl4pPr>
            <a:lvl5pPr marL="0" lvl="4" indent="0" algn="r">
              <a:spcBef>
                <a:spcPts val="0"/>
              </a:spcBef>
              <a:buNone/>
              <a:defRPr sz="900">
                <a:solidFill>
                  <a:srgbClr val="58595B"/>
                </a:solidFill>
                <a:latin typeface="Calibri"/>
                <a:ea typeface="Calibri"/>
                <a:cs typeface="Calibri"/>
                <a:sym typeface="Calibri"/>
              </a:defRPr>
            </a:lvl5pPr>
            <a:lvl6pPr marL="0" lvl="5" indent="0" algn="r">
              <a:spcBef>
                <a:spcPts val="0"/>
              </a:spcBef>
              <a:buNone/>
              <a:defRPr sz="900">
                <a:solidFill>
                  <a:srgbClr val="58595B"/>
                </a:solidFill>
                <a:latin typeface="Calibri"/>
                <a:ea typeface="Calibri"/>
                <a:cs typeface="Calibri"/>
                <a:sym typeface="Calibri"/>
              </a:defRPr>
            </a:lvl6pPr>
            <a:lvl7pPr marL="0" lvl="6" indent="0" algn="r">
              <a:spcBef>
                <a:spcPts val="0"/>
              </a:spcBef>
              <a:buNone/>
              <a:defRPr sz="900">
                <a:solidFill>
                  <a:srgbClr val="58595B"/>
                </a:solidFill>
                <a:latin typeface="Calibri"/>
                <a:ea typeface="Calibri"/>
                <a:cs typeface="Calibri"/>
                <a:sym typeface="Calibri"/>
              </a:defRPr>
            </a:lvl7pPr>
            <a:lvl8pPr marL="0" lvl="7" indent="0" algn="r">
              <a:spcBef>
                <a:spcPts val="0"/>
              </a:spcBef>
              <a:buNone/>
              <a:defRPr sz="900">
                <a:solidFill>
                  <a:srgbClr val="58595B"/>
                </a:solidFill>
                <a:latin typeface="Calibri"/>
                <a:ea typeface="Calibri"/>
                <a:cs typeface="Calibri"/>
                <a:sym typeface="Calibri"/>
              </a:defRPr>
            </a:lvl8pPr>
            <a:lvl9pPr marL="0" lvl="8" indent="0" algn="r">
              <a:spcBef>
                <a:spcPts val="0"/>
              </a:spcBef>
              <a:buNone/>
              <a:defRPr sz="900">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00" name="Google Shape;200;p67"/>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800"/>
              <a:buFont typeface="Arial"/>
              <a:buNone/>
              <a:defRPr sz="1800" b="1" i="0" u="none" strike="noStrike" cap="none">
                <a:solidFill>
                  <a:srgbClr val="E54526"/>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elcome Slide 2">
  <p:cSld name="Welcome Slide 2">
    <p:spTree>
      <p:nvGrpSpPr>
        <p:cNvPr id="1" name="Shape 207"/>
        <p:cNvGrpSpPr/>
        <p:nvPr/>
      </p:nvGrpSpPr>
      <p:grpSpPr>
        <a:xfrm>
          <a:off x="0" y="0"/>
          <a:ext cx="0" cy="0"/>
          <a:chOff x="0" y="0"/>
          <a:chExt cx="0" cy="0"/>
        </a:xfrm>
      </p:grpSpPr>
      <p:sp>
        <p:nvSpPr>
          <p:cNvPr id="208" name="Google Shape;208;p69"/>
          <p:cNvSpPr/>
          <p:nvPr/>
        </p:nvSpPr>
        <p:spPr>
          <a:xfrm>
            <a:off x="327689" y="8793779"/>
            <a:ext cx="3452148" cy="545949"/>
          </a:xfrm>
          <a:prstGeom prst="rect">
            <a:avLst/>
          </a:prstGeom>
          <a:solidFill>
            <a:srgbClr val="E54526"/>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209" name="Google Shape;209;p69"/>
          <p:cNvSpPr txBox="1">
            <a:spLocks noGrp="1"/>
          </p:cNvSpPr>
          <p:nvPr>
            <p:ph type="body" idx="1"/>
          </p:nvPr>
        </p:nvSpPr>
        <p:spPr>
          <a:xfrm>
            <a:off x="327688" y="8918714"/>
            <a:ext cx="3452147" cy="356813"/>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827"/>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210" name="Google Shape;210;p69"/>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8595B"/>
                </a:solidFill>
                <a:latin typeface="Calibri"/>
                <a:ea typeface="Calibri"/>
                <a:cs typeface="Calibri"/>
                <a:sym typeface="Calibri"/>
              </a:defRPr>
            </a:lvl1pPr>
            <a:lvl2pPr marL="0" lvl="1" indent="0" algn="r">
              <a:spcBef>
                <a:spcPts val="0"/>
              </a:spcBef>
              <a:buNone/>
              <a:defRPr sz="900">
                <a:solidFill>
                  <a:srgbClr val="58595B"/>
                </a:solidFill>
                <a:latin typeface="Calibri"/>
                <a:ea typeface="Calibri"/>
                <a:cs typeface="Calibri"/>
                <a:sym typeface="Calibri"/>
              </a:defRPr>
            </a:lvl2pPr>
            <a:lvl3pPr marL="0" lvl="2" indent="0" algn="r">
              <a:spcBef>
                <a:spcPts val="0"/>
              </a:spcBef>
              <a:buNone/>
              <a:defRPr sz="900">
                <a:solidFill>
                  <a:srgbClr val="58595B"/>
                </a:solidFill>
                <a:latin typeface="Calibri"/>
                <a:ea typeface="Calibri"/>
                <a:cs typeface="Calibri"/>
                <a:sym typeface="Calibri"/>
              </a:defRPr>
            </a:lvl3pPr>
            <a:lvl4pPr marL="0" lvl="3" indent="0" algn="r">
              <a:spcBef>
                <a:spcPts val="0"/>
              </a:spcBef>
              <a:buNone/>
              <a:defRPr sz="900">
                <a:solidFill>
                  <a:srgbClr val="58595B"/>
                </a:solidFill>
                <a:latin typeface="Calibri"/>
                <a:ea typeface="Calibri"/>
                <a:cs typeface="Calibri"/>
                <a:sym typeface="Calibri"/>
              </a:defRPr>
            </a:lvl4pPr>
            <a:lvl5pPr marL="0" lvl="4" indent="0" algn="r">
              <a:spcBef>
                <a:spcPts val="0"/>
              </a:spcBef>
              <a:buNone/>
              <a:defRPr sz="900">
                <a:solidFill>
                  <a:srgbClr val="58595B"/>
                </a:solidFill>
                <a:latin typeface="Calibri"/>
                <a:ea typeface="Calibri"/>
                <a:cs typeface="Calibri"/>
                <a:sym typeface="Calibri"/>
              </a:defRPr>
            </a:lvl5pPr>
            <a:lvl6pPr marL="0" lvl="5" indent="0" algn="r">
              <a:spcBef>
                <a:spcPts val="0"/>
              </a:spcBef>
              <a:buNone/>
              <a:defRPr sz="900">
                <a:solidFill>
                  <a:srgbClr val="58595B"/>
                </a:solidFill>
                <a:latin typeface="Calibri"/>
                <a:ea typeface="Calibri"/>
                <a:cs typeface="Calibri"/>
                <a:sym typeface="Calibri"/>
              </a:defRPr>
            </a:lvl6pPr>
            <a:lvl7pPr marL="0" lvl="6" indent="0" algn="r">
              <a:spcBef>
                <a:spcPts val="0"/>
              </a:spcBef>
              <a:buNone/>
              <a:defRPr sz="900">
                <a:solidFill>
                  <a:srgbClr val="58595B"/>
                </a:solidFill>
                <a:latin typeface="Calibri"/>
                <a:ea typeface="Calibri"/>
                <a:cs typeface="Calibri"/>
                <a:sym typeface="Calibri"/>
              </a:defRPr>
            </a:lvl7pPr>
            <a:lvl8pPr marL="0" lvl="7" indent="0" algn="r">
              <a:spcBef>
                <a:spcPts val="0"/>
              </a:spcBef>
              <a:buNone/>
              <a:defRPr sz="900">
                <a:solidFill>
                  <a:srgbClr val="58595B"/>
                </a:solidFill>
                <a:latin typeface="Calibri"/>
                <a:ea typeface="Calibri"/>
                <a:cs typeface="Calibri"/>
                <a:sym typeface="Calibri"/>
              </a:defRPr>
            </a:lvl8pPr>
            <a:lvl9pPr marL="0" lvl="8" indent="0" algn="r">
              <a:spcBef>
                <a:spcPts val="0"/>
              </a:spcBef>
              <a:buNone/>
              <a:defRPr sz="900">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11" name="Google Shape;211;p69"/>
          <p:cNvSpPr/>
          <p:nvPr/>
        </p:nvSpPr>
        <p:spPr>
          <a:xfrm>
            <a:off x="3609474" y="1644871"/>
            <a:ext cx="3950201" cy="5287509"/>
          </a:xfrm>
          <a:prstGeom prst="rect">
            <a:avLst/>
          </a:prstGeom>
          <a:solidFill>
            <a:srgbClr val="3389CA"/>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212" name="Google Shape;212;p69"/>
          <p:cNvSpPr>
            <a:spLocks noGrp="1"/>
          </p:cNvSpPr>
          <p:nvPr>
            <p:ph type="pic" idx="2"/>
          </p:nvPr>
        </p:nvSpPr>
        <p:spPr>
          <a:xfrm>
            <a:off x="0" y="1049354"/>
            <a:ext cx="6796585" cy="803700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01">
  <p:cSld name="Title and Content 01">
    <p:spTree>
      <p:nvGrpSpPr>
        <p:cNvPr id="1" name="Shape 40"/>
        <p:cNvGrpSpPr/>
        <p:nvPr/>
      </p:nvGrpSpPr>
      <p:grpSpPr>
        <a:xfrm>
          <a:off x="0" y="0"/>
          <a:ext cx="0" cy="0"/>
          <a:chOff x="0" y="0"/>
          <a:chExt cx="0" cy="0"/>
        </a:xfrm>
      </p:grpSpPr>
      <p:sp>
        <p:nvSpPr>
          <p:cNvPr id="41" name="Google Shape;41;p61"/>
          <p:cNvSpPr/>
          <p:nvPr/>
        </p:nvSpPr>
        <p:spPr>
          <a:xfrm>
            <a:off x="0" y="493053"/>
            <a:ext cx="7559675" cy="1033513"/>
          </a:xfrm>
          <a:prstGeom prst="rect">
            <a:avLst/>
          </a:prstGeom>
          <a:solidFill>
            <a:srgbClr val="3389CA"/>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cxnSp>
        <p:nvCxnSpPr>
          <p:cNvPr id="42" name="Google Shape;42;p61"/>
          <p:cNvCxnSpPr/>
          <p:nvPr/>
        </p:nvCxnSpPr>
        <p:spPr>
          <a:xfrm>
            <a:off x="1134482" y="4483243"/>
            <a:ext cx="5436000" cy="0"/>
          </a:xfrm>
          <a:prstGeom prst="straightConnector1">
            <a:avLst/>
          </a:prstGeom>
          <a:noFill/>
          <a:ln w="19050" cap="flat" cmpd="sng">
            <a:solidFill>
              <a:srgbClr val="3389CA"/>
            </a:solidFill>
            <a:prstDash val="dot"/>
            <a:miter lim="800000"/>
            <a:headEnd type="none" w="sm" len="sm"/>
            <a:tailEnd type="none" w="sm" len="sm"/>
          </a:ln>
        </p:spPr>
      </p:cxnSp>
      <p:cxnSp>
        <p:nvCxnSpPr>
          <p:cNvPr id="43" name="Google Shape;43;p61"/>
          <p:cNvCxnSpPr/>
          <p:nvPr/>
        </p:nvCxnSpPr>
        <p:spPr>
          <a:xfrm>
            <a:off x="1134482" y="6538107"/>
            <a:ext cx="5436000" cy="0"/>
          </a:xfrm>
          <a:prstGeom prst="straightConnector1">
            <a:avLst/>
          </a:prstGeom>
          <a:noFill/>
          <a:ln w="19050" cap="flat" cmpd="sng">
            <a:solidFill>
              <a:srgbClr val="3389CA"/>
            </a:solidFill>
            <a:prstDash val="dot"/>
            <a:miter lim="800000"/>
            <a:headEnd type="none" w="sm" len="sm"/>
            <a:tailEnd type="none" w="sm" len="sm"/>
          </a:ln>
        </p:spPr>
      </p:cxnSp>
      <p:cxnSp>
        <p:nvCxnSpPr>
          <p:cNvPr id="44" name="Google Shape;44;p61"/>
          <p:cNvCxnSpPr/>
          <p:nvPr/>
        </p:nvCxnSpPr>
        <p:spPr>
          <a:xfrm>
            <a:off x="1134482" y="8589456"/>
            <a:ext cx="5436000" cy="0"/>
          </a:xfrm>
          <a:prstGeom prst="straightConnector1">
            <a:avLst/>
          </a:prstGeom>
          <a:noFill/>
          <a:ln w="19050" cap="flat" cmpd="sng">
            <a:solidFill>
              <a:srgbClr val="3389CA"/>
            </a:solidFill>
            <a:prstDash val="dot"/>
            <a:miter lim="800000"/>
            <a:headEnd type="none" w="sm" len="sm"/>
            <a:tailEnd type="none" w="sm" len="sm"/>
          </a:ln>
        </p:spPr>
      </p:cxnSp>
      <p:sp>
        <p:nvSpPr>
          <p:cNvPr id="45" name="Google Shape;45;p61"/>
          <p:cNvSpPr/>
          <p:nvPr/>
        </p:nvSpPr>
        <p:spPr>
          <a:xfrm>
            <a:off x="3467516" y="4212104"/>
            <a:ext cx="498883" cy="44620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61"/>
          <p:cNvSpPr txBox="1">
            <a:spLocks noGrp="1"/>
          </p:cNvSpPr>
          <p:nvPr>
            <p:ph type="body" idx="1"/>
          </p:nvPr>
        </p:nvSpPr>
        <p:spPr>
          <a:xfrm>
            <a:off x="1911949" y="833247"/>
            <a:ext cx="5161319" cy="603631"/>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47" name="Google Shape;47;p61"/>
          <p:cNvSpPr/>
          <p:nvPr/>
        </p:nvSpPr>
        <p:spPr>
          <a:xfrm>
            <a:off x="629057" y="4030164"/>
            <a:ext cx="771474" cy="771474"/>
          </a:xfrm>
          <a:prstGeom prst="ellipse">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 name="Google Shape;48;p61"/>
          <p:cNvSpPr txBox="1">
            <a:spLocks noGrp="1"/>
          </p:cNvSpPr>
          <p:nvPr>
            <p:ph type="body" idx="2"/>
          </p:nvPr>
        </p:nvSpPr>
        <p:spPr>
          <a:xfrm>
            <a:off x="1497294" y="4030164"/>
            <a:ext cx="1976657" cy="5500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400"/>
              <a:buFont typeface="Arial"/>
              <a:buNone/>
              <a:defRPr sz="1400" b="1" i="0" u="none" strike="noStrike" cap="none">
                <a:solidFill>
                  <a:srgbClr val="E54526"/>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49" name="Google Shape;49;p61"/>
          <p:cNvSpPr txBox="1">
            <a:spLocks noGrp="1"/>
          </p:cNvSpPr>
          <p:nvPr>
            <p:ph type="body" idx="3"/>
          </p:nvPr>
        </p:nvSpPr>
        <p:spPr>
          <a:xfrm>
            <a:off x="1503730" y="4580229"/>
            <a:ext cx="1976656" cy="1410716"/>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rgbClr val="E54526"/>
              </a:buClr>
              <a:buSzPts val="1200"/>
              <a:buFont typeface="Arial"/>
              <a:buChar char="•"/>
              <a:defRPr sz="1200" b="0" i="0" u="none" strike="noStrike" cap="none">
                <a:solidFill>
                  <a:srgbClr val="58595B"/>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50" name="Google Shape;50;p61"/>
          <p:cNvSpPr/>
          <p:nvPr/>
        </p:nvSpPr>
        <p:spPr>
          <a:xfrm>
            <a:off x="3723393" y="4030164"/>
            <a:ext cx="771474" cy="771474"/>
          </a:xfrm>
          <a:prstGeom prst="ellipse">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61"/>
          <p:cNvSpPr txBox="1">
            <a:spLocks noGrp="1"/>
          </p:cNvSpPr>
          <p:nvPr>
            <p:ph type="body" idx="4"/>
          </p:nvPr>
        </p:nvSpPr>
        <p:spPr>
          <a:xfrm>
            <a:off x="4591630" y="4030164"/>
            <a:ext cx="1976657" cy="5500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400"/>
              <a:buFont typeface="Arial"/>
              <a:buNone/>
              <a:defRPr sz="1400" b="1" i="0" u="none" strike="noStrike" cap="none">
                <a:solidFill>
                  <a:srgbClr val="E54526"/>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52" name="Google Shape;52;p61"/>
          <p:cNvSpPr txBox="1">
            <a:spLocks noGrp="1"/>
          </p:cNvSpPr>
          <p:nvPr>
            <p:ph type="body" idx="5"/>
          </p:nvPr>
        </p:nvSpPr>
        <p:spPr>
          <a:xfrm>
            <a:off x="4598066" y="4580229"/>
            <a:ext cx="1976656" cy="1410716"/>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rgbClr val="E54526"/>
              </a:buClr>
              <a:buSzPts val="1200"/>
              <a:buFont typeface="Arial"/>
              <a:buChar char="•"/>
              <a:defRPr sz="1200" b="0" i="0" u="none" strike="noStrike" cap="none">
                <a:solidFill>
                  <a:srgbClr val="58595B"/>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53" name="Google Shape;53;p61"/>
          <p:cNvSpPr txBox="1">
            <a:spLocks noGrp="1"/>
          </p:cNvSpPr>
          <p:nvPr>
            <p:ph type="body" idx="6"/>
          </p:nvPr>
        </p:nvSpPr>
        <p:spPr>
          <a:xfrm>
            <a:off x="1483227" y="2523801"/>
            <a:ext cx="5295211" cy="108210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827"/>
              </a:spcBef>
              <a:spcAft>
                <a:spcPts val="0"/>
              </a:spcAft>
              <a:buClr>
                <a:srgbClr val="58595B"/>
              </a:buClr>
              <a:buSzPts val="1400"/>
              <a:buFont typeface="Arial"/>
              <a:buNone/>
              <a:defRPr sz="1400" b="0" i="0" u="none" strike="noStrike" cap="none">
                <a:solidFill>
                  <a:srgbClr val="58595B"/>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54" name="Google Shape;54;p61"/>
          <p:cNvSpPr/>
          <p:nvPr/>
        </p:nvSpPr>
        <p:spPr>
          <a:xfrm>
            <a:off x="629057" y="6077122"/>
            <a:ext cx="771474" cy="771474"/>
          </a:xfrm>
          <a:prstGeom prst="ellipse">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 name="Google Shape;55;p61"/>
          <p:cNvSpPr txBox="1">
            <a:spLocks noGrp="1"/>
          </p:cNvSpPr>
          <p:nvPr>
            <p:ph type="body" idx="7"/>
          </p:nvPr>
        </p:nvSpPr>
        <p:spPr>
          <a:xfrm>
            <a:off x="1497294" y="6077122"/>
            <a:ext cx="1976657" cy="5500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400"/>
              <a:buFont typeface="Arial"/>
              <a:buNone/>
              <a:defRPr sz="1400" b="1" i="0" u="none" strike="noStrike" cap="none">
                <a:solidFill>
                  <a:srgbClr val="E54526"/>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56" name="Google Shape;56;p61"/>
          <p:cNvSpPr txBox="1">
            <a:spLocks noGrp="1"/>
          </p:cNvSpPr>
          <p:nvPr>
            <p:ph type="body" idx="8"/>
          </p:nvPr>
        </p:nvSpPr>
        <p:spPr>
          <a:xfrm>
            <a:off x="1503730" y="6627187"/>
            <a:ext cx="1976656" cy="1410716"/>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rgbClr val="E54526"/>
              </a:buClr>
              <a:buSzPts val="1200"/>
              <a:buFont typeface="Arial"/>
              <a:buChar char="•"/>
              <a:defRPr sz="1200" b="0" i="0" u="none" strike="noStrike" cap="none">
                <a:solidFill>
                  <a:srgbClr val="58595B"/>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57" name="Google Shape;57;p61"/>
          <p:cNvSpPr/>
          <p:nvPr/>
        </p:nvSpPr>
        <p:spPr>
          <a:xfrm>
            <a:off x="3723393" y="6077122"/>
            <a:ext cx="771474" cy="771474"/>
          </a:xfrm>
          <a:prstGeom prst="ellipse">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 name="Google Shape;58;p61"/>
          <p:cNvSpPr txBox="1">
            <a:spLocks noGrp="1"/>
          </p:cNvSpPr>
          <p:nvPr>
            <p:ph type="body" idx="9"/>
          </p:nvPr>
        </p:nvSpPr>
        <p:spPr>
          <a:xfrm>
            <a:off x="4591630" y="6077122"/>
            <a:ext cx="1976657" cy="5500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400"/>
              <a:buFont typeface="Arial"/>
              <a:buNone/>
              <a:defRPr sz="1400" b="1" i="0" u="none" strike="noStrike" cap="none">
                <a:solidFill>
                  <a:srgbClr val="E54526"/>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59" name="Google Shape;59;p61"/>
          <p:cNvSpPr txBox="1">
            <a:spLocks noGrp="1"/>
          </p:cNvSpPr>
          <p:nvPr>
            <p:ph type="body" idx="13"/>
          </p:nvPr>
        </p:nvSpPr>
        <p:spPr>
          <a:xfrm>
            <a:off x="4598066" y="6627187"/>
            <a:ext cx="1976656" cy="1410716"/>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rgbClr val="E54526"/>
              </a:buClr>
              <a:buSzPts val="1200"/>
              <a:buFont typeface="Arial"/>
              <a:buChar char="•"/>
              <a:defRPr sz="1200" b="0" i="0" u="none" strike="noStrike" cap="none">
                <a:solidFill>
                  <a:srgbClr val="58595B"/>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60" name="Google Shape;60;p61"/>
          <p:cNvSpPr/>
          <p:nvPr/>
        </p:nvSpPr>
        <p:spPr>
          <a:xfrm>
            <a:off x="622622" y="8124080"/>
            <a:ext cx="771474" cy="771474"/>
          </a:xfrm>
          <a:prstGeom prst="ellipse">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61"/>
          <p:cNvSpPr txBox="1">
            <a:spLocks noGrp="1"/>
          </p:cNvSpPr>
          <p:nvPr>
            <p:ph type="body" idx="14"/>
          </p:nvPr>
        </p:nvSpPr>
        <p:spPr>
          <a:xfrm>
            <a:off x="1490859" y="8124080"/>
            <a:ext cx="1976657" cy="5500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400"/>
              <a:buFont typeface="Arial"/>
              <a:buNone/>
              <a:defRPr sz="1400" b="1" i="0" u="none" strike="noStrike" cap="none">
                <a:solidFill>
                  <a:srgbClr val="E54526"/>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62" name="Google Shape;62;p61"/>
          <p:cNvSpPr txBox="1">
            <a:spLocks noGrp="1"/>
          </p:cNvSpPr>
          <p:nvPr>
            <p:ph type="body" idx="15"/>
          </p:nvPr>
        </p:nvSpPr>
        <p:spPr>
          <a:xfrm>
            <a:off x="1497295" y="8674145"/>
            <a:ext cx="1976656" cy="1410716"/>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rgbClr val="E54526"/>
              </a:buClr>
              <a:buSzPts val="1200"/>
              <a:buFont typeface="Arial"/>
              <a:buChar char="•"/>
              <a:defRPr sz="1200" b="0" i="0" u="none" strike="noStrike" cap="none">
                <a:solidFill>
                  <a:srgbClr val="58595B"/>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63" name="Google Shape;63;p61"/>
          <p:cNvSpPr/>
          <p:nvPr/>
        </p:nvSpPr>
        <p:spPr>
          <a:xfrm>
            <a:off x="3716958" y="8124080"/>
            <a:ext cx="771474" cy="771474"/>
          </a:xfrm>
          <a:prstGeom prst="ellipse">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61"/>
          <p:cNvSpPr txBox="1">
            <a:spLocks noGrp="1"/>
          </p:cNvSpPr>
          <p:nvPr>
            <p:ph type="body" idx="16"/>
          </p:nvPr>
        </p:nvSpPr>
        <p:spPr>
          <a:xfrm>
            <a:off x="4585195" y="8124080"/>
            <a:ext cx="1976657" cy="5500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1400"/>
              <a:buFont typeface="Arial"/>
              <a:buNone/>
              <a:defRPr sz="1400" b="1" i="0" u="none" strike="noStrike" cap="none">
                <a:solidFill>
                  <a:srgbClr val="E54526"/>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65" name="Google Shape;65;p61"/>
          <p:cNvSpPr txBox="1">
            <a:spLocks noGrp="1"/>
          </p:cNvSpPr>
          <p:nvPr>
            <p:ph type="body" idx="17"/>
          </p:nvPr>
        </p:nvSpPr>
        <p:spPr>
          <a:xfrm>
            <a:off x="4591631" y="8674145"/>
            <a:ext cx="1976656" cy="1410716"/>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0"/>
              </a:spcBef>
              <a:spcAft>
                <a:spcPts val="0"/>
              </a:spcAft>
              <a:buClr>
                <a:srgbClr val="E54526"/>
              </a:buClr>
              <a:buSzPts val="1200"/>
              <a:buFont typeface="Arial"/>
              <a:buChar char="•"/>
              <a:defRPr sz="1200" b="0" i="0" u="none" strike="noStrike" cap="none">
                <a:solidFill>
                  <a:srgbClr val="58595B"/>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66" name="Google Shape;66;p61"/>
          <p:cNvSpPr txBox="1">
            <a:spLocks noGrp="1"/>
          </p:cNvSpPr>
          <p:nvPr>
            <p:ph type="body" idx="18"/>
          </p:nvPr>
        </p:nvSpPr>
        <p:spPr>
          <a:xfrm>
            <a:off x="629057" y="4087359"/>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67" name="Google Shape;67;p61"/>
          <p:cNvSpPr txBox="1">
            <a:spLocks noGrp="1"/>
          </p:cNvSpPr>
          <p:nvPr>
            <p:ph type="body" idx="19"/>
          </p:nvPr>
        </p:nvSpPr>
        <p:spPr>
          <a:xfrm>
            <a:off x="3723393" y="4087359"/>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68" name="Google Shape;68;p61"/>
          <p:cNvSpPr txBox="1">
            <a:spLocks noGrp="1"/>
          </p:cNvSpPr>
          <p:nvPr>
            <p:ph type="body" idx="20"/>
          </p:nvPr>
        </p:nvSpPr>
        <p:spPr>
          <a:xfrm>
            <a:off x="629057" y="6134317"/>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69" name="Google Shape;69;p61"/>
          <p:cNvSpPr txBox="1">
            <a:spLocks noGrp="1"/>
          </p:cNvSpPr>
          <p:nvPr>
            <p:ph type="body" idx="21"/>
          </p:nvPr>
        </p:nvSpPr>
        <p:spPr>
          <a:xfrm>
            <a:off x="3723393" y="6134317"/>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70" name="Google Shape;70;p61"/>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8595B"/>
                </a:solidFill>
                <a:latin typeface="Calibri"/>
                <a:ea typeface="Calibri"/>
                <a:cs typeface="Calibri"/>
                <a:sym typeface="Calibri"/>
              </a:defRPr>
            </a:lvl1pPr>
            <a:lvl2pPr marL="0" lvl="1" indent="0" algn="r">
              <a:spcBef>
                <a:spcPts val="0"/>
              </a:spcBef>
              <a:buNone/>
              <a:defRPr sz="900">
                <a:solidFill>
                  <a:srgbClr val="58595B"/>
                </a:solidFill>
                <a:latin typeface="Calibri"/>
                <a:ea typeface="Calibri"/>
                <a:cs typeface="Calibri"/>
                <a:sym typeface="Calibri"/>
              </a:defRPr>
            </a:lvl2pPr>
            <a:lvl3pPr marL="0" lvl="2" indent="0" algn="r">
              <a:spcBef>
                <a:spcPts val="0"/>
              </a:spcBef>
              <a:buNone/>
              <a:defRPr sz="900">
                <a:solidFill>
                  <a:srgbClr val="58595B"/>
                </a:solidFill>
                <a:latin typeface="Calibri"/>
                <a:ea typeface="Calibri"/>
                <a:cs typeface="Calibri"/>
                <a:sym typeface="Calibri"/>
              </a:defRPr>
            </a:lvl3pPr>
            <a:lvl4pPr marL="0" lvl="3" indent="0" algn="r">
              <a:spcBef>
                <a:spcPts val="0"/>
              </a:spcBef>
              <a:buNone/>
              <a:defRPr sz="900">
                <a:solidFill>
                  <a:srgbClr val="58595B"/>
                </a:solidFill>
                <a:latin typeface="Calibri"/>
                <a:ea typeface="Calibri"/>
                <a:cs typeface="Calibri"/>
                <a:sym typeface="Calibri"/>
              </a:defRPr>
            </a:lvl4pPr>
            <a:lvl5pPr marL="0" lvl="4" indent="0" algn="r">
              <a:spcBef>
                <a:spcPts val="0"/>
              </a:spcBef>
              <a:buNone/>
              <a:defRPr sz="900">
                <a:solidFill>
                  <a:srgbClr val="58595B"/>
                </a:solidFill>
                <a:latin typeface="Calibri"/>
                <a:ea typeface="Calibri"/>
                <a:cs typeface="Calibri"/>
                <a:sym typeface="Calibri"/>
              </a:defRPr>
            </a:lvl5pPr>
            <a:lvl6pPr marL="0" lvl="5" indent="0" algn="r">
              <a:spcBef>
                <a:spcPts val="0"/>
              </a:spcBef>
              <a:buNone/>
              <a:defRPr sz="900">
                <a:solidFill>
                  <a:srgbClr val="58595B"/>
                </a:solidFill>
                <a:latin typeface="Calibri"/>
                <a:ea typeface="Calibri"/>
                <a:cs typeface="Calibri"/>
                <a:sym typeface="Calibri"/>
              </a:defRPr>
            </a:lvl6pPr>
            <a:lvl7pPr marL="0" lvl="6" indent="0" algn="r">
              <a:spcBef>
                <a:spcPts val="0"/>
              </a:spcBef>
              <a:buNone/>
              <a:defRPr sz="900">
                <a:solidFill>
                  <a:srgbClr val="58595B"/>
                </a:solidFill>
                <a:latin typeface="Calibri"/>
                <a:ea typeface="Calibri"/>
                <a:cs typeface="Calibri"/>
                <a:sym typeface="Calibri"/>
              </a:defRPr>
            </a:lvl7pPr>
            <a:lvl8pPr marL="0" lvl="7" indent="0" algn="r">
              <a:spcBef>
                <a:spcPts val="0"/>
              </a:spcBef>
              <a:buNone/>
              <a:defRPr sz="900">
                <a:solidFill>
                  <a:srgbClr val="58595B"/>
                </a:solidFill>
                <a:latin typeface="Calibri"/>
                <a:ea typeface="Calibri"/>
                <a:cs typeface="Calibri"/>
                <a:sym typeface="Calibri"/>
              </a:defRPr>
            </a:lvl8pPr>
            <a:lvl9pPr marL="0" lvl="8" indent="0" algn="r">
              <a:spcBef>
                <a:spcPts val="0"/>
              </a:spcBef>
              <a:buNone/>
              <a:defRPr sz="900">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71" name="Google Shape;71;p61"/>
          <p:cNvSpPr/>
          <p:nvPr/>
        </p:nvSpPr>
        <p:spPr>
          <a:xfrm rot="5400000">
            <a:off x="507724" y="1209202"/>
            <a:ext cx="1080000" cy="76349"/>
          </a:xfrm>
          <a:custGeom>
            <a:avLst/>
            <a:gdLst/>
            <a:ahLst/>
            <a:cxnLst/>
            <a:rect l="l" t="t" r="r" b="b"/>
            <a:pathLst>
              <a:path w="296503" h="7452" extrusionOk="0">
                <a:moveTo>
                  <a:pt x="0" y="0"/>
                </a:moveTo>
                <a:lnTo>
                  <a:pt x="296503" y="0"/>
                </a:lnTo>
                <a:lnTo>
                  <a:pt x="296503" y="7453"/>
                </a:lnTo>
                <a:lnTo>
                  <a:pt x="0" y="7453"/>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61"/>
          <p:cNvSpPr txBox="1">
            <a:spLocks noGrp="1"/>
          </p:cNvSpPr>
          <p:nvPr>
            <p:ph type="body" idx="22"/>
          </p:nvPr>
        </p:nvSpPr>
        <p:spPr>
          <a:xfrm>
            <a:off x="622622" y="8181275"/>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73" name="Google Shape;73;p61"/>
          <p:cNvSpPr txBox="1">
            <a:spLocks noGrp="1"/>
          </p:cNvSpPr>
          <p:nvPr>
            <p:ph type="body" idx="23"/>
          </p:nvPr>
        </p:nvSpPr>
        <p:spPr>
          <a:xfrm>
            <a:off x="3716958" y="8181275"/>
            <a:ext cx="784346" cy="635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129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troduction Slide">
  <p:cSld name="Introduction Slide">
    <p:spTree>
      <p:nvGrpSpPr>
        <p:cNvPr id="1" name="Shape 74"/>
        <p:cNvGrpSpPr/>
        <p:nvPr/>
      </p:nvGrpSpPr>
      <p:grpSpPr>
        <a:xfrm>
          <a:off x="0" y="0"/>
          <a:ext cx="0" cy="0"/>
          <a:chOff x="0" y="0"/>
          <a:chExt cx="0" cy="0"/>
        </a:xfrm>
      </p:grpSpPr>
      <p:sp>
        <p:nvSpPr>
          <p:cNvPr id="75" name="Google Shape;75;p62"/>
          <p:cNvSpPr/>
          <p:nvPr/>
        </p:nvSpPr>
        <p:spPr>
          <a:xfrm>
            <a:off x="391886" y="367062"/>
            <a:ext cx="6786564" cy="4458969"/>
          </a:xfrm>
          <a:prstGeom prst="rect">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62"/>
          <p:cNvSpPr txBox="1">
            <a:spLocks noGrp="1"/>
          </p:cNvSpPr>
          <p:nvPr>
            <p:ph type="body" idx="1"/>
          </p:nvPr>
        </p:nvSpPr>
        <p:spPr>
          <a:xfrm>
            <a:off x="745064" y="825244"/>
            <a:ext cx="3656333" cy="11216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77" name="Google Shape;77;p62"/>
          <p:cNvSpPr txBox="1">
            <a:spLocks noGrp="1"/>
          </p:cNvSpPr>
          <p:nvPr>
            <p:ph type="body" idx="2"/>
          </p:nvPr>
        </p:nvSpPr>
        <p:spPr>
          <a:xfrm>
            <a:off x="762107" y="2236535"/>
            <a:ext cx="3656333" cy="160859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78" name="Google Shape;78;p62"/>
          <p:cNvSpPr txBox="1">
            <a:spLocks noGrp="1"/>
          </p:cNvSpPr>
          <p:nvPr>
            <p:ph type="body" idx="3"/>
          </p:nvPr>
        </p:nvSpPr>
        <p:spPr>
          <a:xfrm>
            <a:off x="516343" y="5134666"/>
            <a:ext cx="6526988" cy="468724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79" name="Google Shape;79;p62"/>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8595B"/>
                </a:solidFill>
                <a:latin typeface="Calibri"/>
                <a:ea typeface="Calibri"/>
                <a:cs typeface="Calibri"/>
                <a:sym typeface="Calibri"/>
              </a:defRPr>
            </a:lvl1pPr>
            <a:lvl2pPr marL="0" lvl="1" indent="0" algn="r">
              <a:spcBef>
                <a:spcPts val="0"/>
              </a:spcBef>
              <a:buNone/>
              <a:defRPr sz="900">
                <a:solidFill>
                  <a:srgbClr val="58595B"/>
                </a:solidFill>
                <a:latin typeface="Calibri"/>
                <a:ea typeface="Calibri"/>
                <a:cs typeface="Calibri"/>
                <a:sym typeface="Calibri"/>
              </a:defRPr>
            </a:lvl2pPr>
            <a:lvl3pPr marL="0" lvl="2" indent="0" algn="r">
              <a:spcBef>
                <a:spcPts val="0"/>
              </a:spcBef>
              <a:buNone/>
              <a:defRPr sz="900">
                <a:solidFill>
                  <a:srgbClr val="58595B"/>
                </a:solidFill>
                <a:latin typeface="Calibri"/>
                <a:ea typeface="Calibri"/>
                <a:cs typeface="Calibri"/>
                <a:sym typeface="Calibri"/>
              </a:defRPr>
            </a:lvl3pPr>
            <a:lvl4pPr marL="0" lvl="3" indent="0" algn="r">
              <a:spcBef>
                <a:spcPts val="0"/>
              </a:spcBef>
              <a:buNone/>
              <a:defRPr sz="900">
                <a:solidFill>
                  <a:srgbClr val="58595B"/>
                </a:solidFill>
                <a:latin typeface="Calibri"/>
                <a:ea typeface="Calibri"/>
                <a:cs typeface="Calibri"/>
                <a:sym typeface="Calibri"/>
              </a:defRPr>
            </a:lvl4pPr>
            <a:lvl5pPr marL="0" lvl="4" indent="0" algn="r">
              <a:spcBef>
                <a:spcPts val="0"/>
              </a:spcBef>
              <a:buNone/>
              <a:defRPr sz="900">
                <a:solidFill>
                  <a:srgbClr val="58595B"/>
                </a:solidFill>
                <a:latin typeface="Calibri"/>
                <a:ea typeface="Calibri"/>
                <a:cs typeface="Calibri"/>
                <a:sym typeface="Calibri"/>
              </a:defRPr>
            </a:lvl5pPr>
            <a:lvl6pPr marL="0" lvl="5" indent="0" algn="r">
              <a:spcBef>
                <a:spcPts val="0"/>
              </a:spcBef>
              <a:buNone/>
              <a:defRPr sz="900">
                <a:solidFill>
                  <a:srgbClr val="58595B"/>
                </a:solidFill>
                <a:latin typeface="Calibri"/>
                <a:ea typeface="Calibri"/>
                <a:cs typeface="Calibri"/>
                <a:sym typeface="Calibri"/>
              </a:defRPr>
            </a:lvl6pPr>
            <a:lvl7pPr marL="0" lvl="6" indent="0" algn="r">
              <a:spcBef>
                <a:spcPts val="0"/>
              </a:spcBef>
              <a:buNone/>
              <a:defRPr sz="900">
                <a:solidFill>
                  <a:srgbClr val="58595B"/>
                </a:solidFill>
                <a:latin typeface="Calibri"/>
                <a:ea typeface="Calibri"/>
                <a:cs typeface="Calibri"/>
                <a:sym typeface="Calibri"/>
              </a:defRPr>
            </a:lvl7pPr>
            <a:lvl8pPr marL="0" lvl="7" indent="0" algn="r">
              <a:spcBef>
                <a:spcPts val="0"/>
              </a:spcBef>
              <a:buNone/>
              <a:defRPr sz="900">
                <a:solidFill>
                  <a:srgbClr val="58595B"/>
                </a:solidFill>
                <a:latin typeface="Calibri"/>
                <a:ea typeface="Calibri"/>
                <a:cs typeface="Calibri"/>
                <a:sym typeface="Calibri"/>
              </a:defRPr>
            </a:lvl8pPr>
            <a:lvl9pPr marL="0" lvl="8" indent="0" algn="r">
              <a:spcBef>
                <a:spcPts val="0"/>
              </a:spcBef>
              <a:buNone/>
              <a:defRPr sz="900">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26131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oolkit Overview">
  <p:cSld name="Toolkit Overview">
    <p:spTree>
      <p:nvGrpSpPr>
        <p:cNvPr id="1" name="Shape 80"/>
        <p:cNvGrpSpPr/>
        <p:nvPr/>
      </p:nvGrpSpPr>
      <p:grpSpPr>
        <a:xfrm>
          <a:off x="0" y="0"/>
          <a:ext cx="0" cy="0"/>
          <a:chOff x="0" y="0"/>
          <a:chExt cx="0" cy="0"/>
        </a:xfrm>
      </p:grpSpPr>
      <p:sp>
        <p:nvSpPr>
          <p:cNvPr id="81" name="Google Shape;81;p63"/>
          <p:cNvSpPr/>
          <p:nvPr/>
        </p:nvSpPr>
        <p:spPr>
          <a:xfrm>
            <a:off x="-28097759" y="9369411"/>
            <a:ext cx="2658199" cy="914886"/>
          </a:xfrm>
          <a:custGeom>
            <a:avLst/>
            <a:gdLst/>
            <a:ahLst/>
            <a:cxnLst/>
            <a:rect l="l" t="t" r="r" b="b"/>
            <a:pathLst>
              <a:path w="2658199" h="914886" extrusionOk="0">
                <a:moveTo>
                  <a:pt x="1" y="0"/>
                </a:moveTo>
                <a:lnTo>
                  <a:pt x="2658201" y="0"/>
                </a:lnTo>
                <a:lnTo>
                  <a:pt x="2658201" y="914886"/>
                </a:lnTo>
                <a:lnTo>
                  <a:pt x="1" y="914886"/>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63"/>
          <p:cNvSpPr/>
          <p:nvPr/>
        </p:nvSpPr>
        <p:spPr>
          <a:xfrm>
            <a:off x="927227" y="4606347"/>
            <a:ext cx="1470263" cy="1471158"/>
          </a:xfrm>
          <a:custGeom>
            <a:avLst/>
            <a:gdLst/>
            <a:ahLst/>
            <a:cxnLst/>
            <a:rect l="l" t="t" r="r" b="b"/>
            <a:pathLst>
              <a:path w="1470263" h="1471158" extrusionOk="0">
                <a:moveTo>
                  <a:pt x="1470263" y="735579"/>
                </a:moveTo>
                <a:cubicBezTo>
                  <a:pt x="1470263" y="1141829"/>
                  <a:pt x="1141134" y="1471159"/>
                  <a:pt x="735132" y="1471159"/>
                </a:cubicBezTo>
                <a:cubicBezTo>
                  <a:pt x="329130" y="1471159"/>
                  <a:pt x="0" y="1141829"/>
                  <a:pt x="0" y="735579"/>
                </a:cubicBezTo>
                <a:cubicBezTo>
                  <a:pt x="0" y="329330"/>
                  <a:pt x="329130" y="0"/>
                  <a:pt x="735132" y="0"/>
                </a:cubicBezTo>
                <a:cubicBezTo>
                  <a:pt x="1141134" y="0"/>
                  <a:pt x="1470263" y="329330"/>
                  <a:pt x="1470263" y="735579"/>
                </a:cubicBezTo>
                <a:close/>
              </a:path>
            </a:pathLst>
          </a:custGeom>
          <a:noFill/>
          <a:ln w="19050" cap="flat" cmpd="sng">
            <a:solidFill>
              <a:srgbClr val="E545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63"/>
          <p:cNvSpPr/>
          <p:nvPr/>
        </p:nvSpPr>
        <p:spPr>
          <a:xfrm>
            <a:off x="664344" y="4487912"/>
            <a:ext cx="634207" cy="634593"/>
          </a:xfrm>
          <a:custGeom>
            <a:avLst/>
            <a:gdLst/>
            <a:ahLst/>
            <a:cxnLst/>
            <a:rect l="l" t="t" r="r" b="b"/>
            <a:pathLst>
              <a:path w="634207" h="634593" extrusionOk="0">
                <a:moveTo>
                  <a:pt x="634208" y="317297"/>
                </a:moveTo>
                <a:cubicBezTo>
                  <a:pt x="634208" y="492535"/>
                  <a:pt x="492235" y="634594"/>
                  <a:pt x="317104" y="634594"/>
                </a:cubicBezTo>
                <a:cubicBezTo>
                  <a:pt x="141972" y="634594"/>
                  <a:pt x="0" y="492535"/>
                  <a:pt x="0" y="317297"/>
                </a:cubicBezTo>
                <a:cubicBezTo>
                  <a:pt x="0" y="142059"/>
                  <a:pt x="141972" y="0"/>
                  <a:pt x="317104" y="0"/>
                </a:cubicBezTo>
                <a:cubicBezTo>
                  <a:pt x="492235" y="0"/>
                  <a:pt x="634208" y="142059"/>
                  <a:pt x="634208" y="317297"/>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63"/>
          <p:cNvSpPr/>
          <p:nvPr/>
        </p:nvSpPr>
        <p:spPr>
          <a:xfrm>
            <a:off x="917105" y="6265136"/>
            <a:ext cx="1481488" cy="999525"/>
          </a:xfrm>
          <a:custGeom>
            <a:avLst/>
            <a:gdLst/>
            <a:ahLst/>
            <a:cxnLst/>
            <a:rect l="l" t="t" r="r" b="b"/>
            <a:pathLst>
              <a:path w="1481488" h="999525" extrusionOk="0">
                <a:moveTo>
                  <a:pt x="0" y="0"/>
                </a:moveTo>
                <a:lnTo>
                  <a:pt x="1481488" y="0"/>
                </a:lnTo>
                <a:lnTo>
                  <a:pt x="1481488" y="999526"/>
                </a:lnTo>
                <a:lnTo>
                  <a:pt x="0" y="999526"/>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63"/>
          <p:cNvSpPr/>
          <p:nvPr/>
        </p:nvSpPr>
        <p:spPr>
          <a:xfrm>
            <a:off x="-37307200" y="7411777"/>
            <a:ext cx="32271" cy="32291"/>
          </a:xfrm>
          <a:custGeom>
            <a:avLst/>
            <a:gdLst/>
            <a:ahLst/>
            <a:cxnLst/>
            <a:rect l="l" t="t" r="r" b="b"/>
            <a:pathLst>
              <a:path w="32271" h="32291" extrusionOk="0">
                <a:moveTo>
                  <a:pt x="32271" y="16146"/>
                </a:moveTo>
                <a:cubicBezTo>
                  <a:pt x="32271" y="25063"/>
                  <a:pt x="25048" y="32291"/>
                  <a:pt x="16134" y="32291"/>
                </a:cubicBezTo>
                <a:cubicBezTo>
                  <a:pt x="7222" y="32291"/>
                  <a:pt x="-3" y="25062"/>
                  <a:pt x="-3" y="16146"/>
                </a:cubicBezTo>
                <a:cubicBezTo>
                  <a:pt x="-3" y="7229"/>
                  <a:pt x="7220" y="0"/>
                  <a:pt x="16134" y="0"/>
                </a:cubicBezTo>
                <a:cubicBezTo>
                  <a:pt x="25045" y="0"/>
                  <a:pt x="32271" y="7229"/>
                  <a:pt x="32271" y="16146"/>
                </a:cubicBezTo>
                <a:close/>
              </a:path>
            </a:pathLst>
          </a:custGeom>
          <a:solidFill>
            <a:srgbClr val="B2DDC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63"/>
          <p:cNvSpPr txBox="1"/>
          <p:nvPr/>
        </p:nvSpPr>
        <p:spPr>
          <a:xfrm>
            <a:off x="-38140239" y="4168396"/>
            <a:ext cx="223138" cy="2988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42">
                <a:solidFill>
                  <a:srgbClr val="04213E"/>
                </a:solidFill>
                <a:latin typeface="Calibri"/>
                <a:ea typeface="Calibri"/>
                <a:cs typeface="Calibri"/>
                <a:sym typeface="Calibri"/>
              </a:rPr>
              <a:t> </a:t>
            </a:r>
            <a:endParaRPr/>
          </a:p>
        </p:txBody>
      </p:sp>
      <p:sp>
        <p:nvSpPr>
          <p:cNvPr id="87" name="Google Shape;87;p63"/>
          <p:cNvSpPr txBox="1"/>
          <p:nvPr/>
        </p:nvSpPr>
        <p:spPr>
          <a:xfrm>
            <a:off x="-37766108" y="4338276"/>
            <a:ext cx="223138" cy="2988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42">
                <a:solidFill>
                  <a:srgbClr val="04213E"/>
                </a:solidFill>
                <a:latin typeface="Calibri"/>
                <a:ea typeface="Calibri"/>
                <a:cs typeface="Calibri"/>
                <a:sym typeface="Calibri"/>
              </a:rPr>
              <a:t> </a:t>
            </a:r>
            <a:endParaRPr/>
          </a:p>
        </p:txBody>
      </p:sp>
      <p:sp>
        <p:nvSpPr>
          <p:cNvPr id="88" name="Google Shape;88;p63"/>
          <p:cNvSpPr txBox="1"/>
          <p:nvPr/>
        </p:nvSpPr>
        <p:spPr>
          <a:xfrm>
            <a:off x="-30778205" y="6754853"/>
            <a:ext cx="223138" cy="2988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42">
                <a:solidFill>
                  <a:srgbClr val="04213E"/>
                </a:solidFill>
                <a:latin typeface="Calibri"/>
                <a:ea typeface="Calibri"/>
                <a:cs typeface="Calibri"/>
                <a:sym typeface="Calibri"/>
              </a:rPr>
              <a:t> </a:t>
            </a:r>
            <a:endParaRPr/>
          </a:p>
        </p:txBody>
      </p:sp>
      <p:sp>
        <p:nvSpPr>
          <p:cNvPr id="89" name="Google Shape;89;p63"/>
          <p:cNvSpPr txBox="1"/>
          <p:nvPr/>
        </p:nvSpPr>
        <p:spPr>
          <a:xfrm>
            <a:off x="-25804587" y="5857458"/>
            <a:ext cx="247184" cy="4202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131">
                <a:solidFill>
                  <a:srgbClr val="04213E"/>
                </a:solidFill>
                <a:latin typeface="Calibri"/>
                <a:ea typeface="Calibri"/>
                <a:cs typeface="Calibri"/>
                <a:sym typeface="Calibri"/>
              </a:rPr>
              <a:t> </a:t>
            </a:r>
            <a:endParaRPr/>
          </a:p>
        </p:txBody>
      </p:sp>
      <p:sp>
        <p:nvSpPr>
          <p:cNvPr id="90" name="Google Shape;90;p63"/>
          <p:cNvSpPr txBox="1"/>
          <p:nvPr/>
        </p:nvSpPr>
        <p:spPr>
          <a:xfrm>
            <a:off x="-28105273" y="6924734"/>
            <a:ext cx="223138" cy="2988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42">
                <a:solidFill>
                  <a:srgbClr val="04213E"/>
                </a:solidFill>
                <a:latin typeface="Calibri"/>
                <a:ea typeface="Calibri"/>
                <a:cs typeface="Calibri"/>
                <a:sym typeface="Calibri"/>
              </a:rPr>
              <a:t> </a:t>
            </a:r>
            <a:endParaRPr/>
          </a:p>
        </p:txBody>
      </p:sp>
      <p:sp>
        <p:nvSpPr>
          <p:cNvPr id="91" name="Google Shape;91;p63"/>
          <p:cNvSpPr txBox="1"/>
          <p:nvPr/>
        </p:nvSpPr>
        <p:spPr>
          <a:xfrm>
            <a:off x="-23182990" y="7562086"/>
            <a:ext cx="223138" cy="2988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342">
                <a:solidFill>
                  <a:srgbClr val="04213E"/>
                </a:solidFill>
                <a:latin typeface="Calibri"/>
                <a:ea typeface="Calibri"/>
                <a:cs typeface="Calibri"/>
                <a:sym typeface="Calibri"/>
              </a:rPr>
              <a:t> </a:t>
            </a:r>
            <a:endParaRPr/>
          </a:p>
        </p:txBody>
      </p:sp>
      <p:sp>
        <p:nvSpPr>
          <p:cNvPr id="92" name="Google Shape;92;p63"/>
          <p:cNvSpPr txBox="1"/>
          <p:nvPr/>
        </p:nvSpPr>
        <p:spPr>
          <a:xfrm>
            <a:off x="-23980794" y="7006710"/>
            <a:ext cx="221536" cy="2866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63">
                <a:solidFill>
                  <a:srgbClr val="04213E"/>
                </a:solidFill>
                <a:latin typeface="Calibri"/>
                <a:ea typeface="Calibri"/>
                <a:cs typeface="Calibri"/>
                <a:sym typeface="Calibri"/>
              </a:rPr>
              <a:t> </a:t>
            </a:r>
            <a:endParaRPr/>
          </a:p>
        </p:txBody>
      </p:sp>
      <p:sp>
        <p:nvSpPr>
          <p:cNvPr id="93" name="Google Shape;93;p63"/>
          <p:cNvSpPr txBox="1"/>
          <p:nvPr/>
        </p:nvSpPr>
        <p:spPr>
          <a:xfrm>
            <a:off x="-26293430" y="4633201"/>
            <a:ext cx="325730" cy="4324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10">
                <a:solidFill>
                  <a:srgbClr val="B2DDC9"/>
                </a:solidFill>
                <a:latin typeface="Calibri"/>
                <a:ea typeface="Calibri"/>
                <a:cs typeface="Calibri"/>
                <a:sym typeface="Calibri"/>
              </a:rPr>
              <a:t>+</a:t>
            </a:r>
            <a:endParaRPr/>
          </a:p>
        </p:txBody>
      </p:sp>
      <p:sp>
        <p:nvSpPr>
          <p:cNvPr id="94" name="Google Shape;94;p63"/>
          <p:cNvSpPr txBox="1">
            <a:spLocks noGrp="1"/>
          </p:cNvSpPr>
          <p:nvPr>
            <p:ph type="body" idx="1"/>
          </p:nvPr>
        </p:nvSpPr>
        <p:spPr>
          <a:xfrm>
            <a:off x="959692" y="5175443"/>
            <a:ext cx="1404531" cy="90512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827"/>
              </a:spcBef>
              <a:spcAft>
                <a:spcPts val="0"/>
              </a:spcAft>
              <a:buClr>
                <a:srgbClr val="3389CA"/>
              </a:buClr>
              <a:buSzPts val="1300"/>
              <a:buFont typeface="Arial"/>
              <a:buNone/>
              <a:defRPr sz="13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95" name="Google Shape;95;p63"/>
          <p:cNvSpPr/>
          <p:nvPr/>
        </p:nvSpPr>
        <p:spPr>
          <a:xfrm>
            <a:off x="3028077" y="4603287"/>
            <a:ext cx="1470263" cy="1471158"/>
          </a:xfrm>
          <a:custGeom>
            <a:avLst/>
            <a:gdLst/>
            <a:ahLst/>
            <a:cxnLst/>
            <a:rect l="l" t="t" r="r" b="b"/>
            <a:pathLst>
              <a:path w="1470263" h="1471158" extrusionOk="0">
                <a:moveTo>
                  <a:pt x="1470263" y="735579"/>
                </a:moveTo>
                <a:cubicBezTo>
                  <a:pt x="1470263" y="1141829"/>
                  <a:pt x="1141134" y="1471159"/>
                  <a:pt x="735132" y="1471159"/>
                </a:cubicBezTo>
                <a:cubicBezTo>
                  <a:pt x="329130" y="1471159"/>
                  <a:pt x="0" y="1141829"/>
                  <a:pt x="0" y="735579"/>
                </a:cubicBezTo>
                <a:cubicBezTo>
                  <a:pt x="0" y="329330"/>
                  <a:pt x="329130" y="0"/>
                  <a:pt x="735132" y="0"/>
                </a:cubicBezTo>
                <a:cubicBezTo>
                  <a:pt x="1141134" y="0"/>
                  <a:pt x="1470263" y="329330"/>
                  <a:pt x="1470263" y="735579"/>
                </a:cubicBezTo>
                <a:close/>
              </a:path>
            </a:pathLst>
          </a:custGeom>
          <a:noFill/>
          <a:ln w="19050" cap="flat" cmpd="sng">
            <a:solidFill>
              <a:srgbClr val="E545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63"/>
          <p:cNvSpPr/>
          <p:nvPr/>
        </p:nvSpPr>
        <p:spPr>
          <a:xfrm>
            <a:off x="2765194" y="4484852"/>
            <a:ext cx="634207" cy="634593"/>
          </a:xfrm>
          <a:custGeom>
            <a:avLst/>
            <a:gdLst/>
            <a:ahLst/>
            <a:cxnLst/>
            <a:rect l="l" t="t" r="r" b="b"/>
            <a:pathLst>
              <a:path w="634207" h="634593" extrusionOk="0">
                <a:moveTo>
                  <a:pt x="634208" y="317297"/>
                </a:moveTo>
                <a:cubicBezTo>
                  <a:pt x="634208" y="492535"/>
                  <a:pt x="492235" y="634594"/>
                  <a:pt x="317104" y="634594"/>
                </a:cubicBezTo>
                <a:cubicBezTo>
                  <a:pt x="141972" y="634594"/>
                  <a:pt x="0" y="492535"/>
                  <a:pt x="0" y="317297"/>
                </a:cubicBezTo>
                <a:cubicBezTo>
                  <a:pt x="0" y="142059"/>
                  <a:pt x="141972" y="0"/>
                  <a:pt x="317104" y="0"/>
                </a:cubicBezTo>
                <a:cubicBezTo>
                  <a:pt x="492235" y="0"/>
                  <a:pt x="634208" y="142059"/>
                  <a:pt x="634208" y="317297"/>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63"/>
          <p:cNvSpPr/>
          <p:nvPr/>
        </p:nvSpPr>
        <p:spPr>
          <a:xfrm>
            <a:off x="3017955" y="6262076"/>
            <a:ext cx="1481488" cy="999525"/>
          </a:xfrm>
          <a:custGeom>
            <a:avLst/>
            <a:gdLst/>
            <a:ahLst/>
            <a:cxnLst/>
            <a:rect l="l" t="t" r="r" b="b"/>
            <a:pathLst>
              <a:path w="1481488" h="999525" extrusionOk="0">
                <a:moveTo>
                  <a:pt x="0" y="0"/>
                </a:moveTo>
                <a:lnTo>
                  <a:pt x="1481488" y="0"/>
                </a:lnTo>
                <a:lnTo>
                  <a:pt x="1481488" y="999526"/>
                </a:lnTo>
                <a:lnTo>
                  <a:pt x="0" y="999526"/>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63"/>
          <p:cNvSpPr txBox="1">
            <a:spLocks noGrp="1"/>
          </p:cNvSpPr>
          <p:nvPr>
            <p:ph type="body" idx="2"/>
          </p:nvPr>
        </p:nvSpPr>
        <p:spPr>
          <a:xfrm>
            <a:off x="3059645" y="5172383"/>
            <a:ext cx="1404531" cy="90512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827"/>
              </a:spcBef>
              <a:spcAft>
                <a:spcPts val="0"/>
              </a:spcAft>
              <a:buClr>
                <a:srgbClr val="3389CA"/>
              </a:buClr>
              <a:buSzPts val="1300"/>
              <a:buFont typeface="Arial"/>
              <a:buNone/>
              <a:defRPr sz="13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99" name="Google Shape;99;p63"/>
          <p:cNvSpPr/>
          <p:nvPr/>
        </p:nvSpPr>
        <p:spPr>
          <a:xfrm>
            <a:off x="5141255" y="4590704"/>
            <a:ext cx="1470263" cy="1471158"/>
          </a:xfrm>
          <a:custGeom>
            <a:avLst/>
            <a:gdLst/>
            <a:ahLst/>
            <a:cxnLst/>
            <a:rect l="l" t="t" r="r" b="b"/>
            <a:pathLst>
              <a:path w="1470263" h="1471158" extrusionOk="0">
                <a:moveTo>
                  <a:pt x="1470263" y="735579"/>
                </a:moveTo>
                <a:cubicBezTo>
                  <a:pt x="1470263" y="1141829"/>
                  <a:pt x="1141134" y="1471159"/>
                  <a:pt x="735132" y="1471159"/>
                </a:cubicBezTo>
                <a:cubicBezTo>
                  <a:pt x="329130" y="1471159"/>
                  <a:pt x="0" y="1141829"/>
                  <a:pt x="0" y="735579"/>
                </a:cubicBezTo>
                <a:cubicBezTo>
                  <a:pt x="0" y="329330"/>
                  <a:pt x="329130" y="0"/>
                  <a:pt x="735132" y="0"/>
                </a:cubicBezTo>
                <a:cubicBezTo>
                  <a:pt x="1141134" y="0"/>
                  <a:pt x="1470263" y="329330"/>
                  <a:pt x="1470263" y="735579"/>
                </a:cubicBezTo>
                <a:close/>
              </a:path>
            </a:pathLst>
          </a:custGeom>
          <a:noFill/>
          <a:ln w="19050" cap="flat" cmpd="sng">
            <a:solidFill>
              <a:srgbClr val="E545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63"/>
          <p:cNvSpPr/>
          <p:nvPr/>
        </p:nvSpPr>
        <p:spPr>
          <a:xfrm>
            <a:off x="4878372" y="4472269"/>
            <a:ext cx="634207" cy="634593"/>
          </a:xfrm>
          <a:custGeom>
            <a:avLst/>
            <a:gdLst/>
            <a:ahLst/>
            <a:cxnLst/>
            <a:rect l="l" t="t" r="r" b="b"/>
            <a:pathLst>
              <a:path w="634207" h="634593" extrusionOk="0">
                <a:moveTo>
                  <a:pt x="634208" y="317297"/>
                </a:moveTo>
                <a:cubicBezTo>
                  <a:pt x="634208" y="492535"/>
                  <a:pt x="492235" y="634594"/>
                  <a:pt x="317104" y="634594"/>
                </a:cubicBezTo>
                <a:cubicBezTo>
                  <a:pt x="141972" y="634594"/>
                  <a:pt x="0" y="492535"/>
                  <a:pt x="0" y="317297"/>
                </a:cubicBezTo>
                <a:cubicBezTo>
                  <a:pt x="0" y="142059"/>
                  <a:pt x="141972" y="0"/>
                  <a:pt x="317104" y="0"/>
                </a:cubicBezTo>
                <a:cubicBezTo>
                  <a:pt x="492235" y="0"/>
                  <a:pt x="634208" y="142059"/>
                  <a:pt x="634208" y="317297"/>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63"/>
          <p:cNvSpPr/>
          <p:nvPr/>
        </p:nvSpPr>
        <p:spPr>
          <a:xfrm>
            <a:off x="5131133" y="6249493"/>
            <a:ext cx="1481488" cy="999525"/>
          </a:xfrm>
          <a:custGeom>
            <a:avLst/>
            <a:gdLst/>
            <a:ahLst/>
            <a:cxnLst/>
            <a:rect l="l" t="t" r="r" b="b"/>
            <a:pathLst>
              <a:path w="1481488" h="999525" extrusionOk="0">
                <a:moveTo>
                  <a:pt x="0" y="0"/>
                </a:moveTo>
                <a:lnTo>
                  <a:pt x="1481488" y="0"/>
                </a:lnTo>
                <a:lnTo>
                  <a:pt x="1481488" y="999526"/>
                </a:lnTo>
                <a:lnTo>
                  <a:pt x="0" y="999526"/>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63"/>
          <p:cNvSpPr txBox="1">
            <a:spLocks noGrp="1"/>
          </p:cNvSpPr>
          <p:nvPr>
            <p:ph type="body" idx="3"/>
          </p:nvPr>
        </p:nvSpPr>
        <p:spPr>
          <a:xfrm>
            <a:off x="5172741" y="5159800"/>
            <a:ext cx="1404531" cy="90512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827"/>
              </a:spcBef>
              <a:spcAft>
                <a:spcPts val="0"/>
              </a:spcAft>
              <a:buClr>
                <a:srgbClr val="3389CA"/>
              </a:buClr>
              <a:buSzPts val="1300"/>
              <a:buFont typeface="Arial"/>
              <a:buNone/>
              <a:defRPr sz="13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03" name="Google Shape;103;p63"/>
          <p:cNvSpPr/>
          <p:nvPr/>
        </p:nvSpPr>
        <p:spPr>
          <a:xfrm>
            <a:off x="927227" y="7259562"/>
            <a:ext cx="1470263" cy="1471158"/>
          </a:xfrm>
          <a:custGeom>
            <a:avLst/>
            <a:gdLst/>
            <a:ahLst/>
            <a:cxnLst/>
            <a:rect l="l" t="t" r="r" b="b"/>
            <a:pathLst>
              <a:path w="1470263" h="1471158" extrusionOk="0">
                <a:moveTo>
                  <a:pt x="1470263" y="735579"/>
                </a:moveTo>
                <a:cubicBezTo>
                  <a:pt x="1470263" y="1141829"/>
                  <a:pt x="1141134" y="1471159"/>
                  <a:pt x="735132" y="1471159"/>
                </a:cubicBezTo>
                <a:cubicBezTo>
                  <a:pt x="329130" y="1471159"/>
                  <a:pt x="0" y="1141829"/>
                  <a:pt x="0" y="735579"/>
                </a:cubicBezTo>
                <a:cubicBezTo>
                  <a:pt x="0" y="329330"/>
                  <a:pt x="329130" y="0"/>
                  <a:pt x="735132" y="0"/>
                </a:cubicBezTo>
                <a:cubicBezTo>
                  <a:pt x="1141134" y="0"/>
                  <a:pt x="1470263" y="329330"/>
                  <a:pt x="1470263" y="735579"/>
                </a:cubicBezTo>
                <a:close/>
              </a:path>
            </a:pathLst>
          </a:custGeom>
          <a:noFill/>
          <a:ln w="19050" cap="flat" cmpd="sng">
            <a:solidFill>
              <a:srgbClr val="E545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63"/>
          <p:cNvSpPr/>
          <p:nvPr/>
        </p:nvSpPr>
        <p:spPr>
          <a:xfrm>
            <a:off x="664344" y="7141127"/>
            <a:ext cx="634207" cy="634593"/>
          </a:xfrm>
          <a:custGeom>
            <a:avLst/>
            <a:gdLst/>
            <a:ahLst/>
            <a:cxnLst/>
            <a:rect l="l" t="t" r="r" b="b"/>
            <a:pathLst>
              <a:path w="634207" h="634593" extrusionOk="0">
                <a:moveTo>
                  <a:pt x="634208" y="317297"/>
                </a:moveTo>
                <a:cubicBezTo>
                  <a:pt x="634208" y="492535"/>
                  <a:pt x="492235" y="634594"/>
                  <a:pt x="317104" y="634594"/>
                </a:cubicBezTo>
                <a:cubicBezTo>
                  <a:pt x="141972" y="634594"/>
                  <a:pt x="0" y="492535"/>
                  <a:pt x="0" y="317297"/>
                </a:cubicBezTo>
                <a:cubicBezTo>
                  <a:pt x="0" y="142059"/>
                  <a:pt x="141972" y="0"/>
                  <a:pt x="317104" y="0"/>
                </a:cubicBezTo>
                <a:cubicBezTo>
                  <a:pt x="492235" y="0"/>
                  <a:pt x="634208" y="142059"/>
                  <a:pt x="634208" y="317297"/>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63"/>
          <p:cNvSpPr/>
          <p:nvPr/>
        </p:nvSpPr>
        <p:spPr>
          <a:xfrm>
            <a:off x="3028077" y="7256502"/>
            <a:ext cx="1470263" cy="1471158"/>
          </a:xfrm>
          <a:custGeom>
            <a:avLst/>
            <a:gdLst/>
            <a:ahLst/>
            <a:cxnLst/>
            <a:rect l="l" t="t" r="r" b="b"/>
            <a:pathLst>
              <a:path w="1470263" h="1471158" extrusionOk="0">
                <a:moveTo>
                  <a:pt x="1470263" y="735579"/>
                </a:moveTo>
                <a:cubicBezTo>
                  <a:pt x="1470263" y="1141829"/>
                  <a:pt x="1141134" y="1471159"/>
                  <a:pt x="735132" y="1471159"/>
                </a:cubicBezTo>
                <a:cubicBezTo>
                  <a:pt x="329130" y="1471159"/>
                  <a:pt x="0" y="1141829"/>
                  <a:pt x="0" y="735579"/>
                </a:cubicBezTo>
                <a:cubicBezTo>
                  <a:pt x="0" y="329330"/>
                  <a:pt x="329130" y="0"/>
                  <a:pt x="735132" y="0"/>
                </a:cubicBezTo>
                <a:cubicBezTo>
                  <a:pt x="1141134" y="0"/>
                  <a:pt x="1470263" y="329330"/>
                  <a:pt x="1470263" y="735579"/>
                </a:cubicBezTo>
                <a:close/>
              </a:path>
            </a:pathLst>
          </a:custGeom>
          <a:noFill/>
          <a:ln w="19050" cap="flat" cmpd="sng">
            <a:solidFill>
              <a:srgbClr val="E545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63"/>
          <p:cNvSpPr/>
          <p:nvPr/>
        </p:nvSpPr>
        <p:spPr>
          <a:xfrm>
            <a:off x="2765194" y="7138067"/>
            <a:ext cx="634207" cy="634593"/>
          </a:xfrm>
          <a:custGeom>
            <a:avLst/>
            <a:gdLst/>
            <a:ahLst/>
            <a:cxnLst/>
            <a:rect l="l" t="t" r="r" b="b"/>
            <a:pathLst>
              <a:path w="634207" h="634593" extrusionOk="0">
                <a:moveTo>
                  <a:pt x="634208" y="317297"/>
                </a:moveTo>
                <a:cubicBezTo>
                  <a:pt x="634208" y="492535"/>
                  <a:pt x="492235" y="634594"/>
                  <a:pt x="317104" y="634594"/>
                </a:cubicBezTo>
                <a:cubicBezTo>
                  <a:pt x="141972" y="634594"/>
                  <a:pt x="0" y="492535"/>
                  <a:pt x="0" y="317297"/>
                </a:cubicBezTo>
                <a:cubicBezTo>
                  <a:pt x="0" y="142059"/>
                  <a:pt x="141972" y="0"/>
                  <a:pt x="317104" y="0"/>
                </a:cubicBezTo>
                <a:cubicBezTo>
                  <a:pt x="492235" y="0"/>
                  <a:pt x="634208" y="142059"/>
                  <a:pt x="634208" y="317297"/>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63"/>
          <p:cNvSpPr/>
          <p:nvPr/>
        </p:nvSpPr>
        <p:spPr>
          <a:xfrm>
            <a:off x="5141255" y="7243919"/>
            <a:ext cx="1470263" cy="1471158"/>
          </a:xfrm>
          <a:custGeom>
            <a:avLst/>
            <a:gdLst/>
            <a:ahLst/>
            <a:cxnLst/>
            <a:rect l="l" t="t" r="r" b="b"/>
            <a:pathLst>
              <a:path w="1470263" h="1471158" extrusionOk="0">
                <a:moveTo>
                  <a:pt x="1470263" y="735579"/>
                </a:moveTo>
                <a:cubicBezTo>
                  <a:pt x="1470263" y="1141829"/>
                  <a:pt x="1141134" y="1471159"/>
                  <a:pt x="735132" y="1471159"/>
                </a:cubicBezTo>
                <a:cubicBezTo>
                  <a:pt x="329130" y="1471159"/>
                  <a:pt x="0" y="1141829"/>
                  <a:pt x="0" y="735579"/>
                </a:cubicBezTo>
                <a:cubicBezTo>
                  <a:pt x="0" y="329330"/>
                  <a:pt x="329130" y="0"/>
                  <a:pt x="735132" y="0"/>
                </a:cubicBezTo>
                <a:cubicBezTo>
                  <a:pt x="1141134" y="0"/>
                  <a:pt x="1470263" y="329330"/>
                  <a:pt x="1470263" y="735579"/>
                </a:cubicBezTo>
                <a:close/>
              </a:path>
            </a:pathLst>
          </a:custGeom>
          <a:noFill/>
          <a:ln w="19050" cap="flat" cmpd="sng">
            <a:solidFill>
              <a:srgbClr val="E54526"/>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63"/>
          <p:cNvSpPr/>
          <p:nvPr/>
        </p:nvSpPr>
        <p:spPr>
          <a:xfrm>
            <a:off x="4878372" y="7125484"/>
            <a:ext cx="634207" cy="634593"/>
          </a:xfrm>
          <a:custGeom>
            <a:avLst/>
            <a:gdLst/>
            <a:ahLst/>
            <a:cxnLst/>
            <a:rect l="l" t="t" r="r" b="b"/>
            <a:pathLst>
              <a:path w="634207" h="634593" extrusionOk="0">
                <a:moveTo>
                  <a:pt x="634208" y="317297"/>
                </a:moveTo>
                <a:cubicBezTo>
                  <a:pt x="634208" y="492535"/>
                  <a:pt x="492235" y="634594"/>
                  <a:pt x="317104" y="634594"/>
                </a:cubicBezTo>
                <a:cubicBezTo>
                  <a:pt x="141972" y="634594"/>
                  <a:pt x="0" y="492535"/>
                  <a:pt x="0" y="317297"/>
                </a:cubicBezTo>
                <a:cubicBezTo>
                  <a:pt x="0" y="142059"/>
                  <a:pt x="141972" y="0"/>
                  <a:pt x="317104" y="0"/>
                </a:cubicBezTo>
                <a:cubicBezTo>
                  <a:pt x="492235" y="0"/>
                  <a:pt x="634208" y="142059"/>
                  <a:pt x="634208" y="317297"/>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63"/>
          <p:cNvSpPr/>
          <p:nvPr/>
        </p:nvSpPr>
        <p:spPr>
          <a:xfrm>
            <a:off x="391886" y="367063"/>
            <a:ext cx="6786564" cy="1188605"/>
          </a:xfrm>
          <a:prstGeom prst="rect">
            <a:avLst/>
          </a:prstGeom>
          <a:solidFill>
            <a:srgbClr val="3389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63"/>
          <p:cNvSpPr txBox="1">
            <a:spLocks noGrp="1"/>
          </p:cNvSpPr>
          <p:nvPr>
            <p:ph type="body" idx="4"/>
          </p:nvPr>
        </p:nvSpPr>
        <p:spPr>
          <a:xfrm>
            <a:off x="745064" y="825245"/>
            <a:ext cx="5857617" cy="63459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11" name="Google Shape;111;p63"/>
          <p:cNvSpPr/>
          <p:nvPr/>
        </p:nvSpPr>
        <p:spPr>
          <a:xfrm>
            <a:off x="752735" y="5547853"/>
            <a:ext cx="5988244" cy="7172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63"/>
          <p:cNvSpPr/>
          <p:nvPr/>
        </p:nvSpPr>
        <p:spPr>
          <a:xfrm>
            <a:off x="664344" y="8183982"/>
            <a:ext cx="5988244" cy="7172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63"/>
          <p:cNvSpPr txBox="1">
            <a:spLocks noGrp="1"/>
          </p:cNvSpPr>
          <p:nvPr>
            <p:ph type="body" idx="5"/>
          </p:nvPr>
        </p:nvSpPr>
        <p:spPr>
          <a:xfrm>
            <a:off x="735594" y="5771585"/>
            <a:ext cx="1852726" cy="98583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7090"/>
              </a:lnSpc>
              <a:spcBef>
                <a:spcPts val="827"/>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14" name="Google Shape;114;p63"/>
          <p:cNvSpPr txBox="1">
            <a:spLocks noGrp="1"/>
          </p:cNvSpPr>
          <p:nvPr>
            <p:ph type="body" idx="6"/>
          </p:nvPr>
        </p:nvSpPr>
        <p:spPr>
          <a:xfrm>
            <a:off x="2835547" y="5771585"/>
            <a:ext cx="1852726" cy="98583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7090"/>
              </a:lnSpc>
              <a:spcBef>
                <a:spcPts val="827"/>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15" name="Google Shape;115;p63"/>
          <p:cNvSpPr txBox="1">
            <a:spLocks noGrp="1"/>
          </p:cNvSpPr>
          <p:nvPr>
            <p:ph type="body" idx="7"/>
          </p:nvPr>
        </p:nvSpPr>
        <p:spPr>
          <a:xfrm>
            <a:off x="4948643" y="5771585"/>
            <a:ext cx="1852726" cy="98583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7090"/>
              </a:lnSpc>
              <a:spcBef>
                <a:spcPts val="827"/>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16" name="Google Shape;116;p63"/>
          <p:cNvSpPr txBox="1">
            <a:spLocks noGrp="1"/>
          </p:cNvSpPr>
          <p:nvPr>
            <p:ph type="body" idx="8"/>
          </p:nvPr>
        </p:nvSpPr>
        <p:spPr>
          <a:xfrm>
            <a:off x="976833" y="7824472"/>
            <a:ext cx="1404531" cy="90512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827"/>
              </a:spcBef>
              <a:spcAft>
                <a:spcPts val="0"/>
              </a:spcAft>
              <a:buClr>
                <a:srgbClr val="3389CA"/>
              </a:buClr>
              <a:buSzPts val="1300"/>
              <a:buFont typeface="Arial"/>
              <a:buNone/>
              <a:defRPr sz="13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17" name="Google Shape;117;p63"/>
          <p:cNvSpPr txBox="1">
            <a:spLocks noGrp="1"/>
          </p:cNvSpPr>
          <p:nvPr>
            <p:ph type="body" idx="9"/>
          </p:nvPr>
        </p:nvSpPr>
        <p:spPr>
          <a:xfrm>
            <a:off x="3076786" y="7821412"/>
            <a:ext cx="1404531" cy="90512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827"/>
              </a:spcBef>
              <a:spcAft>
                <a:spcPts val="0"/>
              </a:spcAft>
              <a:buClr>
                <a:srgbClr val="3389CA"/>
              </a:buClr>
              <a:buSzPts val="1300"/>
              <a:buFont typeface="Arial"/>
              <a:buNone/>
              <a:defRPr sz="13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18" name="Google Shape;118;p63"/>
          <p:cNvSpPr txBox="1">
            <a:spLocks noGrp="1"/>
          </p:cNvSpPr>
          <p:nvPr>
            <p:ph type="body" idx="13"/>
          </p:nvPr>
        </p:nvSpPr>
        <p:spPr>
          <a:xfrm>
            <a:off x="5189882" y="7808829"/>
            <a:ext cx="1404531" cy="90512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827"/>
              </a:spcBef>
              <a:spcAft>
                <a:spcPts val="0"/>
              </a:spcAft>
              <a:buClr>
                <a:srgbClr val="3389CA"/>
              </a:buClr>
              <a:buSzPts val="1300"/>
              <a:buFont typeface="Arial"/>
              <a:buNone/>
              <a:defRPr sz="1300" b="1" i="0" u="none" strike="noStrike" cap="none">
                <a:solidFill>
                  <a:srgbClr val="3389CA"/>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19" name="Google Shape;119;p63"/>
          <p:cNvSpPr/>
          <p:nvPr/>
        </p:nvSpPr>
        <p:spPr>
          <a:xfrm>
            <a:off x="769876" y="8196882"/>
            <a:ext cx="5988244" cy="7172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63"/>
          <p:cNvSpPr txBox="1">
            <a:spLocks noGrp="1"/>
          </p:cNvSpPr>
          <p:nvPr>
            <p:ph type="body" idx="14"/>
          </p:nvPr>
        </p:nvSpPr>
        <p:spPr>
          <a:xfrm>
            <a:off x="752735" y="8420614"/>
            <a:ext cx="1852726" cy="98583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7090"/>
              </a:lnSpc>
              <a:spcBef>
                <a:spcPts val="827"/>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1" name="Google Shape;121;p63"/>
          <p:cNvSpPr txBox="1">
            <a:spLocks noGrp="1"/>
          </p:cNvSpPr>
          <p:nvPr>
            <p:ph type="body" idx="15"/>
          </p:nvPr>
        </p:nvSpPr>
        <p:spPr>
          <a:xfrm>
            <a:off x="2852688" y="8420614"/>
            <a:ext cx="1852726" cy="98583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7090"/>
              </a:lnSpc>
              <a:spcBef>
                <a:spcPts val="827"/>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2" name="Google Shape;122;p63"/>
          <p:cNvSpPr txBox="1">
            <a:spLocks noGrp="1"/>
          </p:cNvSpPr>
          <p:nvPr>
            <p:ph type="body" idx="16"/>
          </p:nvPr>
        </p:nvSpPr>
        <p:spPr>
          <a:xfrm>
            <a:off x="4965784" y="8420614"/>
            <a:ext cx="1852726" cy="98583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7090"/>
              </a:lnSpc>
              <a:spcBef>
                <a:spcPts val="827"/>
              </a:spcBef>
              <a:spcAft>
                <a:spcPts val="0"/>
              </a:spcAft>
              <a:buClr>
                <a:srgbClr val="58595B"/>
              </a:buClr>
              <a:buSzPts val="1100"/>
              <a:buFont typeface="Arial"/>
              <a:buNone/>
              <a:defRPr sz="1100" b="0" i="0" u="none" strike="noStrike" cap="none">
                <a:solidFill>
                  <a:srgbClr val="58595B"/>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3" name="Google Shape;123;p63"/>
          <p:cNvSpPr txBox="1">
            <a:spLocks noGrp="1"/>
          </p:cNvSpPr>
          <p:nvPr>
            <p:ph type="body" idx="17"/>
          </p:nvPr>
        </p:nvSpPr>
        <p:spPr>
          <a:xfrm>
            <a:off x="664344" y="1873651"/>
            <a:ext cx="6180877" cy="2057889"/>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199"/>
              <a:buFont typeface="Arial"/>
              <a:buNone/>
              <a:defRPr sz="3199"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4" name="Google Shape;124;p63"/>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8595B"/>
                </a:solidFill>
                <a:latin typeface="Calibri"/>
                <a:ea typeface="Calibri"/>
                <a:cs typeface="Calibri"/>
                <a:sym typeface="Calibri"/>
              </a:defRPr>
            </a:lvl1pPr>
            <a:lvl2pPr marL="0" lvl="1" indent="0" algn="r">
              <a:spcBef>
                <a:spcPts val="0"/>
              </a:spcBef>
              <a:buNone/>
              <a:defRPr sz="900">
                <a:solidFill>
                  <a:srgbClr val="58595B"/>
                </a:solidFill>
                <a:latin typeface="Calibri"/>
                <a:ea typeface="Calibri"/>
                <a:cs typeface="Calibri"/>
                <a:sym typeface="Calibri"/>
              </a:defRPr>
            </a:lvl2pPr>
            <a:lvl3pPr marL="0" lvl="2" indent="0" algn="r">
              <a:spcBef>
                <a:spcPts val="0"/>
              </a:spcBef>
              <a:buNone/>
              <a:defRPr sz="900">
                <a:solidFill>
                  <a:srgbClr val="58595B"/>
                </a:solidFill>
                <a:latin typeface="Calibri"/>
                <a:ea typeface="Calibri"/>
                <a:cs typeface="Calibri"/>
                <a:sym typeface="Calibri"/>
              </a:defRPr>
            </a:lvl3pPr>
            <a:lvl4pPr marL="0" lvl="3" indent="0" algn="r">
              <a:spcBef>
                <a:spcPts val="0"/>
              </a:spcBef>
              <a:buNone/>
              <a:defRPr sz="900">
                <a:solidFill>
                  <a:srgbClr val="58595B"/>
                </a:solidFill>
                <a:latin typeface="Calibri"/>
                <a:ea typeface="Calibri"/>
                <a:cs typeface="Calibri"/>
                <a:sym typeface="Calibri"/>
              </a:defRPr>
            </a:lvl4pPr>
            <a:lvl5pPr marL="0" lvl="4" indent="0" algn="r">
              <a:spcBef>
                <a:spcPts val="0"/>
              </a:spcBef>
              <a:buNone/>
              <a:defRPr sz="900">
                <a:solidFill>
                  <a:srgbClr val="58595B"/>
                </a:solidFill>
                <a:latin typeface="Calibri"/>
                <a:ea typeface="Calibri"/>
                <a:cs typeface="Calibri"/>
                <a:sym typeface="Calibri"/>
              </a:defRPr>
            </a:lvl5pPr>
            <a:lvl6pPr marL="0" lvl="5" indent="0" algn="r">
              <a:spcBef>
                <a:spcPts val="0"/>
              </a:spcBef>
              <a:buNone/>
              <a:defRPr sz="900">
                <a:solidFill>
                  <a:srgbClr val="58595B"/>
                </a:solidFill>
                <a:latin typeface="Calibri"/>
                <a:ea typeface="Calibri"/>
                <a:cs typeface="Calibri"/>
                <a:sym typeface="Calibri"/>
              </a:defRPr>
            </a:lvl6pPr>
            <a:lvl7pPr marL="0" lvl="6" indent="0" algn="r">
              <a:spcBef>
                <a:spcPts val="0"/>
              </a:spcBef>
              <a:buNone/>
              <a:defRPr sz="900">
                <a:solidFill>
                  <a:srgbClr val="58595B"/>
                </a:solidFill>
                <a:latin typeface="Calibri"/>
                <a:ea typeface="Calibri"/>
                <a:cs typeface="Calibri"/>
                <a:sym typeface="Calibri"/>
              </a:defRPr>
            </a:lvl7pPr>
            <a:lvl8pPr marL="0" lvl="7" indent="0" algn="r">
              <a:spcBef>
                <a:spcPts val="0"/>
              </a:spcBef>
              <a:buNone/>
              <a:defRPr sz="900">
                <a:solidFill>
                  <a:srgbClr val="58595B"/>
                </a:solidFill>
                <a:latin typeface="Calibri"/>
                <a:ea typeface="Calibri"/>
                <a:cs typeface="Calibri"/>
                <a:sym typeface="Calibri"/>
              </a:defRPr>
            </a:lvl8pPr>
            <a:lvl9pPr marL="0" lvl="8" indent="0" algn="r">
              <a:spcBef>
                <a:spcPts val="0"/>
              </a:spcBef>
              <a:buNone/>
              <a:defRPr sz="900">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25" name="Google Shape;125;p63"/>
          <p:cNvSpPr txBox="1">
            <a:spLocks noGrp="1"/>
          </p:cNvSpPr>
          <p:nvPr>
            <p:ph type="body" idx="18"/>
          </p:nvPr>
        </p:nvSpPr>
        <p:spPr>
          <a:xfrm>
            <a:off x="674366" y="4539236"/>
            <a:ext cx="624185" cy="56870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6" name="Google Shape;126;p63"/>
          <p:cNvSpPr txBox="1">
            <a:spLocks noGrp="1"/>
          </p:cNvSpPr>
          <p:nvPr>
            <p:ph type="body" idx="19"/>
          </p:nvPr>
        </p:nvSpPr>
        <p:spPr>
          <a:xfrm>
            <a:off x="2775216" y="4536176"/>
            <a:ext cx="624185" cy="56870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7" name="Google Shape;127;p63"/>
          <p:cNvSpPr txBox="1">
            <a:spLocks noGrp="1"/>
          </p:cNvSpPr>
          <p:nvPr>
            <p:ph type="body" idx="20"/>
          </p:nvPr>
        </p:nvSpPr>
        <p:spPr>
          <a:xfrm>
            <a:off x="4888394" y="4523593"/>
            <a:ext cx="624185" cy="56870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8" name="Google Shape;128;p63"/>
          <p:cNvSpPr txBox="1">
            <a:spLocks noGrp="1"/>
          </p:cNvSpPr>
          <p:nvPr>
            <p:ph type="body" idx="21"/>
          </p:nvPr>
        </p:nvSpPr>
        <p:spPr>
          <a:xfrm>
            <a:off x="674366" y="7192451"/>
            <a:ext cx="624185" cy="56870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9" name="Google Shape;129;p63"/>
          <p:cNvSpPr txBox="1">
            <a:spLocks noGrp="1"/>
          </p:cNvSpPr>
          <p:nvPr>
            <p:ph type="body" idx="22"/>
          </p:nvPr>
        </p:nvSpPr>
        <p:spPr>
          <a:xfrm>
            <a:off x="2775216" y="7189391"/>
            <a:ext cx="624185" cy="56870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30" name="Google Shape;130;p63"/>
          <p:cNvSpPr txBox="1">
            <a:spLocks noGrp="1"/>
          </p:cNvSpPr>
          <p:nvPr>
            <p:ph type="body" idx="23"/>
          </p:nvPr>
        </p:nvSpPr>
        <p:spPr>
          <a:xfrm>
            <a:off x="4888394" y="7176808"/>
            <a:ext cx="624185" cy="56870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827"/>
              </a:spcBef>
              <a:spcAft>
                <a:spcPts val="0"/>
              </a:spcAft>
              <a:buClr>
                <a:schemeClr val="lt1"/>
              </a:buClr>
              <a:buSzPts val="2800"/>
              <a:buFont typeface="Arial"/>
              <a:buNone/>
              <a:defRPr sz="28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413"/>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61645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elcome Slide 1">
  <p:cSld name="Welcome Slide 1">
    <p:spTree>
      <p:nvGrpSpPr>
        <p:cNvPr id="1" name="Shape 31"/>
        <p:cNvGrpSpPr/>
        <p:nvPr/>
      </p:nvGrpSpPr>
      <p:grpSpPr>
        <a:xfrm>
          <a:off x="0" y="0"/>
          <a:ext cx="0" cy="0"/>
          <a:chOff x="0" y="0"/>
          <a:chExt cx="0" cy="0"/>
        </a:xfrm>
      </p:grpSpPr>
      <p:sp>
        <p:nvSpPr>
          <p:cNvPr id="32" name="Google Shape;32;p60"/>
          <p:cNvSpPr/>
          <p:nvPr/>
        </p:nvSpPr>
        <p:spPr>
          <a:xfrm>
            <a:off x="0" y="1258844"/>
            <a:ext cx="122830" cy="8690367"/>
          </a:xfrm>
          <a:prstGeom prst="rect">
            <a:avLst/>
          </a:prstGeom>
          <a:solidFill>
            <a:srgbClr val="3389CA"/>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33" name="Google Shape;33;p60"/>
          <p:cNvSpPr/>
          <p:nvPr/>
        </p:nvSpPr>
        <p:spPr>
          <a:xfrm>
            <a:off x="3936689" y="2972648"/>
            <a:ext cx="3622986" cy="3488538"/>
          </a:xfrm>
          <a:prstGeom prst="rect">
            <a:avLst/>
          </a:prstGeom>
          <a:solidFill>
            <a:srgbClr val="3389CA"/>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34" name="Google Shape;34;p60"/>
          <p:cNvSpPr txBox="1">
            <a:spLocks noGrp="1"/>
          </p:cNvSpPr>
          <p:nvPr>
            <p:ph type="body" idx="1"/>
          </p:nvPr>
        </p:nvSpPr>
        <p:spPr>
          <a:xfrm>
            <a:off x="577515" y="3035915"/>
            <a:ext cx="2807369" cy="18958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827"/>
              </a:spcBef>
              <a:spcAft>
                <a:spcPts val="0"/>
              </a:spcAft>
              <a:buClr>
                <a:srgbClr val="E54526"/>
              </a:buClr>
              <a:buSzPts val="2400"/>
              <a:buFont typeface="Arial"/>
              <a:buNone/>
              <a:defRPr sz="2400" b="1" i="0" u="none" strike="noStrike" cap="none">
                <a:solidFill>
                  <a:srgbClr val="E54526"/>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35" name="Google Shape;35;p60"/>
          <p:cNvSpPr txBox="1">
            <a:spLocks noGrp="1"/>
          </p:cNvSpPr>
          <p:nvPr>
            <p:ph type="body" idx="2"/>
          </p:nvPr>
        </p:nvSpPr>
        <p:spPr>
          <a:xfrm>
            <a:off x="577515" y="5072308"/>
            <a:ext cx="2807369" cy="2825265"/>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41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36" name="Google Shape;36;p60"/>
          <p:cNvSpPr txBox="1">
            <a:spLocks noGrp="1"/>
          </p:cNvSpPr>
          <p:nvPr>
            <p:ph type="body" idx="3"/>
          </p:nvPr>
        </p:nvSpPr>
        <p:spPr>
          <a:xfrm>
            <a:off x="3936689" y="3554661"/>
            <a:ext cx="3350802" cy="290652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827"/>
              </a:spcBef>
              <a:spcAft>
                <a:spcPts val="0"/>
              </a:spcAft>
              <a:buClr>
                <a:schemeClr val="lt1"/>
              </a:buClr>
              <a:buSzPts val="1900"/>
              <a:buFont typeface="Arial"/>
              <a:buNone/>
              <a:defRPr sz="1900" b="0" i="1" u="none" strike="noStrike" cap="none">
                <a:solidFill>
                  <a:schemeClr val="lt1"/>
                </a:solidFill>
                <a:latin typeface="Calibri"/>
                <a:ea typeface="Calibri"/>
                <a:cs typeface="Calibri"/>
                <a:sym typeface="Calibri"/>
              </a:defRPr>
            </a:lvl1pPr>
            <a:lvl2pPr marL="914400" marR="0" lvl="1" indent="-354583" algn="l" rtl="0">
              <a:lnSpc>
                <a:spcPct val="90000"/>
              </a:lnSpc>
              <a:spcBef>
                <a:spcPts val="413"/>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2pPr>
            <a:lvl3pPr marL="1371600" marR="0" lvl="2" indent="-333565" algn="l" rtl="0">
              <a:lnSpc>
                <a:spcPct val="90000"/>
              </a:lnSpc>
              <a:spcBef>
                <a:spcPts val="413"/>
              </a:spcBef>
              <a:spcAft>
                <a:spcPts val="0"/>
              </a:spcAft>
              <a:buClr>
                <a:schemeClr val="dk1"/>
              </a:buClr>
              <a:buSzPts val="1653"/>
              <a:buFont typeface="Arial"/>
              <a:buChar char="•"/>
              <a:defRPr sz="1653" b="0" i="0" u="none" strike="noStrike" cap="none">
                <a:solidFill>
                  <a:schemeClr val="dk1"/>
                </a:solidFill>
                <a:latin typeface="Calibri"/>
                <a:ea typeface="Calibri"/>
                <a:cs typeface="Calibri"/>
                <a:sym typeface="Calibri"/>
              </a:defRPr>
            </a:lvl3pPr>
            <a:lvl4pPr marL="1828800" marR="0" lvl="3"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4pPr>
            <a:lvl5pPr marL="2286000" marR="0" lvl="4"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cxnSp>
        <p:nvCxnSpPr>
          <p:cNvPr id="37" name="Google Shape;37;p60"/>
          <p:cNvCxnSpPr/>
          <p:nvPr/>
        </p:nvCxnSpPr>
        <p:spPr>
          <a:xfrm>
            <a:off x="577515" y="2431646"/>
            <a:ext cx="6982160" cy="0"/>
          </a:xfrm>
          <a:prstGeom prst="straightConnector1">
            <a:avLst/>
          </a:prstGeom>
          <a:noFill/>
          <a:ln w="28575" cap="flat" cmpd="sng">
            <a:solidFill>
              <a:srgbClr val="E54526"/>
            </a:solidFill>
            <a:prstDash val="solid"/>
            <a:miter lim="800000"/>
            <a:headEnd type="none" w="sm" len="sm"/>
            <a:tailEnd type="none" w="sm" len="sm"/>
          </a:ln>
        </p:spPr>
      </p:cxnSp>
      <p:sp>
        <p:nvSpPr>
          <p:cNvPr id="38" name="Google Shape;38;p60"/>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8595B"/>
                </a:solidFill>
                <a:latin typeface="Calibri"/>
                <a:ea typeface="Calibri"/>
                <a:cs typeface="Calibri"/>
                <a:sym typeface="Calibri"/>
              </a:defRPr>
            </a:lvl1pPr>
            <a:lvl2pPr marL="0" lvl="1" indent="0" algn="r">
              <a:spcBef>
                <a:spcPts val="0"/>
              </a:spcBef>
              <a:buNone/>
              <a:defRPr sz="900">
                <a:solidFill>
                  <a:srgbClr val="58595B"/>
                </a:solidFill>
                <a:latin typeface="Calibri"/>
                <a:ea typeface="Calibri"/>
                <a:cs typeface="Calibri"/>
                <a:sym typeface="Calibri"/>
              </a:defRPr>
            </a:lvl2pPr>
            <a:lvl3pPr marL="0" lvl="2" indent="0" algn="r">
              <a:spcBef>
                <a:spcPts val="0"/>
              </a:spcBef>
              <a:buNone/>
              <a:defRPr sz="900">
                <a:solidFill>
                  <a:srgbClr val="58595B"/>
                </a:solidFill>
                <a:latin typeface="Calibri"/>
                <a:ea typeface="Calibri"/>
                <a:cs typeface="Calibri"/>
                <a:sym typeface="Calibri"/>
              </a:defRPr>
            </a:lvl3pPr>
            <a:lvl4pPr marL="0" lvl="3" indent="0" algn="r">
              <a:spcBef>
                <a:spcPts val="0"/>
              </a:spcBef>
              <a:buNone/>
              <a:defRPr sz="900">
                <a:solidFill>
                  <a:srgbClr val="58595B"/>
                </a:solidFill>
                <a:latin typeface="Calibri"/>
                <a:ea typeface="Calibri"/>
                <a:cs typeface="Calibri"/>
                <a:sym typeface="Calibri"/>
              </a:defRPr>
            </a:lvl4pPr>
            <a:lvl5pPr marL="0" lvl="4" indent="0" algn="r">
              <a:spcBef>
                <a:spcPts val="0"/>
              </a:spcBef>
              <a:buNone/>
              <a:defRPr sz="900">
                <a:solidFill>
                  <a:srgbClr val="58595B"/>
                </a:solidFill>
                <a:latin typeface="Calibri"/>
                <a:ea typeface="Calibri"/>
                <a:cs typeface="Calibri"/>
                <a:sym typeface="Calibri"/>
              </a:defRPr>
            </a:lvl5pPr>
            <a:lvl6pPr marL="0" lvl="5" indent="0" algn="r">
              <a:spcBef>
                <a:spcPts val="0"/>
              </a:spcBef>
              <a:buNone/>
              <a:defRPr sz="900">
                <a:solidFill>
                  <a:srgbClr val="58595B"/>
                </a:solidFill>
                <a:latin typeface="Calibri"/>
                <a:ea typeface="Calibri"/>
                <a:cs typeface="Calibri"/>
                <a:sym typeface="Calibri"/>
              </a:defRPr>
            </a:lvl6pPr>
            <a:lvl7pPr marL="0" lvl="6" indent="0" algn="r">
              <a:spcBef>
                <a:spcPts val="0"/>
              </a:spcBef>
              <a:buNone/>
              <a:defRPr sz="900">
                <a:solidFill>
                  <a:srgbClr val="58595B"/>
                </a:solidFill>
                <a:latin typeface="Calibri"/>
                <a:ea typeface="Calibri"/>
                <a:cs typeface="Calibri"/>
                <a:sym typeface="Calibri"/>
              </a:defRPr>
            </a:lvl7pPr>
            <a:lvl8pPr marL="0" lvl="7" indent="0" algn="r">
              <a:spcBef>
                <a:spcPts val="0"/>
              </a:spcBef>
              <a:buNone/>
              <a:defRPr sz="900">
                <a:solidFill>
                  <a:srgbClr val="58595B"/>
                </a:solidFill>
                <a:latin typeface="Calibri"/>
                <a:ea typeface="Calibri"/>
                <a:cs typeface="Calibri"/>
                <a:sym typeface="Calibri"/>
              </a:defRPr>
            </a:lvl8pPr>
            <a:lvl9pPr marL="0" lvl="8" indent="0" algn="r">
              <a:spcBef>
                <a:spcPts val="0"/>
              </a:spcBef>
              <a:buNone/>
              <a:defRPr sz="900">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9" name="Google Shape;39;p60"/>
          <p:cNvSpPr/>
          <p:nvPr/>
        </p:nvSpPr>
        <p:spPr>
          <a:xfrm rot="5400000">
            <a:off x="4701061" y="-2749493"/>
            <a:ext cx="122830" cy="5594397"/>
          </a:xfrm>
          <a:prstGeom prst="rect">
            <a:avLst/>
          </a:prstGeom>
          <a:solidFill>
            <a:srgbClr val="3389CA"/>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en-GB"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942266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p:nvPr/>
        </p:nvSpPr>
        <p:spPr>
          <a:xfrm rot="-5400000">
            <a:off x="5589012" y="8401747"/>
            <a:ext cx="3309497"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700" b="0" i="0" u="none" strike="noStrike" cap="none">
                <a:solidFill>
                  <a:srgbClr val="58595B"/>
                </a:solidFill>
                <a:latin typeface="Calibri"/>
                <a:ea typeface="Calibri"/>
                <a:cs typeface="Calibri"/>
                <a:sym typeface="Calibri"/>
              </a:rPr>
              <a:t>Innovazione sociale culturale Europa</a:t>
            </a:r>
            <a:endParaRPr/>
          </a:p>
        </p:txBody>
      </p:sp>
      <p:sp>
        <p:nvSpPr>
          <p:cNvPr id="11" name="Google Shape;11;p57"/>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u="none">
                <a:solidFill>
                  <a:srgbClr val="58595B"/>
                </a:solidFill>
                <a:latin typeface="Calibri"/>
                <a:ea typeface="Calibri"/>
                <a:cs typeface="Calibri"/>
                <a:sym typeface="Calibri"/>
              </a:defRPr>
            </a:lvl1pPr>
            <a:lvl2pPr marL="0" marR="0" lvl="1" indent="0" algn="r" rtl="0">
              <a:spcBef>
                <a:spcPts val="0"/>
              </a:spcBef>
              <a:buNone/>
              <a:defRPr sz="900" b="0" u="none">
                <a:solidFill>
                  <a:srgbClr val="58595B"/>
                </a:solidFill>
                <a:latin typeface="Calibri"/>
                <a:ea typeface="Calibri"/>
                <a:cs typeface="Calibri"/>
                <a:sym typeface="Calibri"/>
              </a:defRPr>
            </a:lvl2pPr>
            <a:lvl3pPr marL="0" marR="0" lvl="2" indent="0" algn="r" rtl="0">
              <a:spcBef>
                <a:spcPts val="0"/>
              </a:spcBef>
              <a:buNone/>
              <a:defRPr sz="900" b="0" u="none">
                <a:solidFill>
                  <a:srgbClr val="58595B"/>
                </a:solidFill>
                <a:latin typeface="Calibri"/>
                <a:ea typeface="Calibri"/>
                <a:cs typeface="Calibri"/>
                <a:sym typeface="Calibri"/>
              </a:defRPr>
            </a:lvl3pPr>
            <a:lvl4pPr marL="0" marR="0" lvl="3" indent="0" algn="r" rtl="0">
              <a:spcBef>
                <a:spcPts val="0"/>
              </a:spcBef>
              <a:buNone/>
              <a:defRPr sz="900" b="0" u="none">
                <a:solidFill>
                  <a:srgbClr val="58595B"/>
                </a:solidFill>
                <a:latin typeface="Calibri"/>
                <a:ea typeface="Calibri"/>
                <a:cs typeface="Calibri"/>
                <a:sym typeface="Calibri"/>
              </a:defRPr>
            </a:lvl4pPr>
            <a:lvl5pPr marL="0" marR="0" lvl="4" indent="0" algn="r" rtl="0">
              <a:spcBef>
                <a:spcPts val="0"/>
              </a:spcBef>
              <a:buNone/>
              <a:defRPr sz="900" b="0" u="none">
                <a:solidFill>
                  <a:srgbClr val="58595B"/>
                </a:solidFill>
                <a:latin typeface="Calibri"/>
                <a:ea typeface="Calibri"/>
                <a:cs typeface="Calibri"/>
                <a:sym typeface="Calibri"/>
              </a:defRPr>
            </a:lvl5pPr>
            <a:lvl6pPr marL="0" marR="0" lvl="5" indent="0" algn="r" rtl="0">
              <a:spcBef>
                <a:spcPts val="0"/>
              </a:spcBef>
              <a:buNone/>
              <a:defRPr sz="900" b="0" u="none">
                <a:solidFill>
                  <a:srgbClr val="58595B"/>
                </a:solidFill>
                <a:latin typeface="Calibri"/>
                <a:ea typeface="Calibri"/>
                <a:cs typeface="Calibri"/>
                <a:sym typeface="Calibri"/>
              </a:defRPr>
            </a:lvl6pPr>
            <a:lvl7pPr marL="0" marR="0" lvl="6" indent="0" algn="r" rtl="0">
              <a:spcBef>
                <a:spcPts val="0"/>
              </a:spcBef>
              <a:buNone/>
              <a:defRPr sz="900" b="0" u="none">
                <a:solidFill>
                  <a:srgbClr val="58595B"/>
                </a:solidFill>
                <a:latin typeface="Calibri"/>
                <a:ea typeface="Calibri"/>
                <a:cs typeface="Calibri"/>
                <a:sym typeface="Calibri"/>
              </a:defRPr>
            </a:lvl7pPr>
            <a:lvl8pPr marL="0" marR="0" lvl="7" indent="0" algn="r" rtl="0">
              <a:spcBef>
                <a:spcPts val="0"/>
              </a:spcBef>
              <a:buNone/>
              <a:defRPr sz="900" b="0" u="none">
                <a:solidFill>
                  <a:srgbClr val="58595B"/>
                </a:solidFill>
                <a:latin typeface="Calibri"/>
                <a:ea typeface="Calibri"/>
                <a:cs typeface="Calibri"/>
                <a:sym typeface="Calibri"/>
              </a:defRPr>
            </a:lvl8pPr>
            <a:lvl9pPr marL="0" marR="0" lvl="8" indent="0" algn="r" rtl="0">
              <a:spcBef>
                <a:spcPts val="0"/>
              </a:spcBef>
              <a:buNone/>
              <a:defRPr sz="900" b="0" u="none">
                <a:solidFill>
                  <a:srgbClr val="58595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cxnSp>
        <p:nvCxnSpPr>
          <p:cNvPr id="12" name="Google Shape;12;p57"/>
          <p:cNvCxnSpPr/>
          <p:nvPr/>
        </p:nvCxnSpPr>
        <p:spPr>
          <a:xfrm>
            <a:off x="7097037" y="10192911"/>
            <a:ext cx="265889" cy="0"/>
          </a:xfrm>
          <a:prstGeom prst="straightConnector1">
            <a:avLst/>
          </a:prstGeom>
          <a:noFill/>
          <a:ln w="9525" cap="flat" cmpd="sng">
            <a:solidFill>
              <a:srgbClr val="E54526"/>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0"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nva.com/education/"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s://youtube.com/playlist?list=PLr90ZWdoSgTsmtb2n9aVwyAsHjApjJi4D"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rezi.com/signup/"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youtube.com/playlist?list=PLr90ZWdoSgTvqFqkqJsWd3mVuBjqM315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youtube.com/playlist?list=PLr90ZWdoSgTsZaa_HwJVZ-F5LLRYA0NO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youtube.com/playlist?list=PLr90ZWdoSgTvOsNLfgPA90VDlgBy2Nx_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home"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hyperlink" Target="https://creativecommons.org/licenses/by-sa/4.0/" TargetMode="External"/><Relationship Id="rId4" Type="http://schemas.openxmlformats.org/officeDocument/2006/relationships/hyperlink" Target="https://www.csi-project.e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hyperlink" Target="https://youtube.com/playlist?list=PLr90ZWdoSgTsbSMxb9A1sMXiypPvatqlt"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haretree.org/sharetree-app/"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youtu.be/0m_X-vtpQ7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youtube.com/playlist?list=PLr90ZWdoSgTsaHugczyvb-xdtzs0inFn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jamboard.google.com/"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hyperlink" Target="https://youtube.com/playlist?list=PLr90ZWdoSgTvMLvzXz5Xs1FDvdNgpxcb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slack.com/signin#/signin"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hyperlink" Target="https://youtube.com/playlist?list=PLr90ZWdoSgTtutYuzkFLcFvvzVXhjU9r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trello.com/signup"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youtube.com/playlist?list=PLr90ZWdoSgTsf45DwzdJUM-DbrEi1AsrW"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openideo.com/faq-challenge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hyperlink" Target="https://challenges.openideo.com/login" TargetMode="External"/><Relationship Id="rId4" Type="http://schemas.openxmlformats.org/officeDocument/2006/relationships/hyperlink" Target="https://beta.openideo.com/allianc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hyperlink" Target="https://youtube.com/playlist?list=PLr90ZWdoSgTsCiZ85FwTj3xTVFgxEWsZo"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innocentive.wazoku.com/register/9396a088f8614c2eac89aacf2ae1c624?_ga=2.123183499.1606135638.1654085125-2036642104.1654085125"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youtube.com/playlist?list=PLr90ZWdoSgTupiDEt0F_C1YAqMZ-L8CUz"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hyperlink" Target="https://youtube.com/playlist?list=PLr90ZWdoSgTv7eFFkaeFDYZmavNFWdz0V"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indiegogo.com/campaigns/new#/"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hyperlink" Target="https://youtube.com/playlist?list=PLr90ZWdoSgTsZlB1ibLTgmm5j-L77jOn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s://youtube.com/playlist?list=PLr90ZWdoSgTsRJorcRGWYw0D-CgXXq-tn"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accounts.google.com/signup/v2/webcreateaccount?flowName=GlifWebSignIn&amp;flowEntry=SignUp"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60.jpg"/><Relationship Id="rId4" Type="http://schemas.openxmlformats.org/officeDocument/2006/relationships/hyperlink" Target="https://youtube.com/playlist?list=PLr90ZWdoSgTuEKuI9b0C36f5H4LRsnveW"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lay.google.com/store/apps/details?id=com.showaround&amp;hl=fr&amp;gl=US"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hyperlink" Target="https://apps.apple.com/us/app/showaround-find-a-local/id1001885430"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hyperlink" Target="https://youtube.com/playlist?list=PLr90ZWdoSgTuqcUX2BQOvMcTEO082Noe1"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programmes.eurodesk.eu/volunteering"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hyperlink" Target="https://youtube.com/playlist?list=PLr90ZWdoSgTspsfUlz0sNDlbKPRdpq_hX"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hyperlink" Target="https://youtube.com/playlist?list=PLr90ZWdoSgTtWJ5JOsgksWxaY73Z9diUi"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cidim.org/demo/"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hyperlink" Target="https://youtube.com/playlist?list=PLr90ZWdoSgTvQLkVDc9lj65NFTLJyaoA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g"/><Relationship Id="rId12"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anva.com/pricin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youtube.com/playlist?list=PLr90ZWdoSgTt2kDNdutfo_JIi7n5sVVE5" TargetMode="Externa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
          <p:cNvSpPr txBox="1">
            <a:spLocks noGrp="1"/>
          </p:cNvSpPr>
          <p:nvPr>
            <p:ph type="body" idx="1"/>
          </p:nvPr>
        </p:nvSpPr>
        <p:spPr>
          <a:xfrm>
            <a:off x="633776" y="7906079"/>
            <a:ext cx="3256950"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400"/>
              <a:buNone/>
            </a:pPr>
            <a:r>
              <a:rPr lang="en-GB"/>
              <a:t>TOOLKIT</a:t>
            </a:r>
            <a:endParaRPr/>
          </a:p>
        </p:txBody>
      </p:sp>
      <p:sp>
        <p:nvSpPr>
          <p:cNvPr id="218" name="Google Shape;218;p1"/>
          <p:cNvSpPr txBox="1">
            <a:spLocks noGrp="1"/>
          </p:cNvSpPr>
          <p:nvPr>
            <p:ph type="body" idx="2"/>
          </p:nvPr>
        </p:nvSpPr>
        <p:spPr>
          <a:xfrm>
            <a:off x="633775" y="6965746"/>
            <a:ext cx="3256951" cy="105049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en-GB"/>
              <a:t>DIGITAL</a:t>
            </a:r>
            <a:endParaRPr/>
          </a:p>
          <a:p>
            <a:pPr marL="0" lvl="0" indent="0" algn="l" rtl="0">
              <a:lnSpc>
                <a:spcPct val="90000"/>
              </a:lnSpc>
              <a:spcBef>
                <a:spcPts val="827"/>
              </a:spcBef>
              <a:spcAft>
                <a:spcPts val="0"/>
              </a:spcAft>
              <a:buClr>
                <a:schemeClr val="lt1"/>
              </a:buClr>
              <a:buSzPts val="2800"/>
              <a:buNone/>
            </a:pPr>
            <a:r>
              <a:rPr lang="en-GB"/>
              <a:t>TRANSFORMATION</a:t>
            </a:r>
            <a:endParaRPr/>
          </a:p>
          <a:p>
            <a:pPr marL="0" lvl="0" indent="0" algn="l" rtl="0">
              <a:lnSpc>
                <a:spcPct val="90000"/>
              </a:lnSpc>
              <a:spcBef>
                <a:spcPts val="827"/>
              </a:spcBef>
              <a:spcAft>
                <a:spcPts val="0"/>
              </a:spcAft>
              <a:buClr>
                <a:schemeClr val="lt1"/>
              </a:buClr>
              <a:buSzPts val="2800"/>
              <a:buNone/>
            </a:pPr>
            <a:endParaRPr/>
          </a:p>
        </p:txBody>
      </p:sp>
      <p:sp>
        <p:nvSpPr>
          <p:cNvPr id="219" name="Google Shape;219;p1"/>
          <p:cNvSpPr txBox="1">
            <a:spLocks noGrp="1"/>
          </p:cNvSpPr>
          <p:nvPr>
            <p:ph type="body" idx="3"/>
          </p:nvPr>
        </p:nvSpPr>
        <p:spPr>
          <a:xfrm>
            <a:off x="4436532" y="9174139"/>
            <a:ext cx="3123143" cy="41012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000"/>
              <a:buNone/>
            </a:pPr>
            <a:r>
              <a:rPr lang="en-GB"/>
              <a:t>www.</a:t>
            </a:r>
            <a:r>
              <a:rPr lang="en-GB" b="1"/>
              <a:t>csi-project</a:t>
            </a:r>
            <a:r>
              <a:rPr lang="en-GB"/>
              <a:t>.eu </a:t>
            </a:r>
            <a:endParaRPr/>
          </a:p>
        </p:txBody>
      </p:sp>
      <p:pic>
        <p:nvPicPr>
          <p:cNvPr id="220" name="Google Shape;220;p1"/>
          <p:cNvPicPr preferRelativeResize="0">
            <a:picLocks noGrp="1"/>
          </p:cNvPicPr>
          <p:nvPr>
            <p:ph type="pic" idx="4"/>
          </p:nvPr>
        </p:nvPicPr>
        <p:blipFill rotWithShape="1">
          <a:blip r:embed="rId3">
            <a:alphaModFix/>
          </a:blip>
          <a:srcRect t="17864" b="10483"/>
          <a:stretch/>
        </p:blipFill>
        <p:spPr>
          <a:xfrm>
            <a:off x="0" y="2903621"/>
            <a:ext cx="7559675" cy="3596852"/>
          </a:xfrm>
          <a:prstGeom prst="rect">
            <a:avLst/>
          </a:prstGeom>
          <a:solidFill>
            <a:srgbClr val="D8D8D8"/>
          </a:solidFill>
          <a:ln>
            <a:noFill/>
          </a:ln>
        </p:spPr>
      </p:pic>
      <p:sp>
        <p:nvSpPr>
          <p:cNvPr id="221" name="Google Shape;221;p1"/>
          <p:cNvSpPr txBox="1"/>
          <p:nvPr/>
        </p:nvSpPr>
        <p:spPr>
          <a:xfrm>
            <a:off x="0" y="10016857"/>
            <a:ext cx="5786203" cy="5693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a:solidFill>
                  <a:schemeClr val="dk1"/>
                </a:solidFill>
                <a:latin typeface="Calibri"/>
                <a:ea typeface="Calibri"/>
                <a:cs typeface="Calibri"/>
                <a:sym typeface="Calibri"/>
              </a:rPr>
              <a:t>The European Commission’s support for the production of this publication does not constitute an endorsement of the contents which reflects the views only of the authors, and the Commission cannot be held responsible for any use which may be made of the information contained therein</a:t>
            </a:r>
            <a:r>
              <a:rPr lang="en-GB" sz="1100">
                <a:solidFill>
                  <a:schemeClr val="dk1"/>
                </a:solidFill>
                <a:latin typeface="Calibri"/>
                <a:ea typeface="Calibri"/>
                <a:cs typeface="Calibri"/>
                <a:sym typeface="Calibri"/>
              </a:rPr>
              <a: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0"/>
          <p:cNvSpPr txBox="1">
            <a:spLocks noGrp="1"/>
          </p:cNvSpPr>
          <p:nvPr>
            <p:ph type="body" idx="1"/>
          </p:nvPr>
        </p:nvSpPr>
        <p:spPr>
          <a:xfrm>
            <a:off x="975616" y="781897"/>
            <a:ext cx="5933633" cy="154769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Facile strumento web per la creazione di design dall'aspetto professionale per diversi scopi.</a:t>
            </a:r>
            <a:endParaRPr/>
          </a:p>
          <a:p>
            <a:pPr marL="171450" marR="0" lvl="0" indent="-171450" algn="just" rtl="0">
              <a:lnSpc>
                <a:spcPct val="100000"/>
              </a:lnSpc>
              <a:spcBef>
                <a:spcPts val="0"/>
              </a:spcBef>
              <a:spcAft>
                <a:spcPts val="0"/>
              </a:spcAft>
              <a:buClr>
                <a:srgbClr val="E54526"/>
              </a:buClr>
              <a:buSzPts val="1100"/>
              <a:buFont typeface="Arial"/>
              <a:buChar char="•"/>
            </a:pPr>
            <a:r>
              <a:rPr lang="en-GB"/>
              <a:t>Un sacco di modelli ed elementi di stile gratuiti.</a:t>
            </a:r>
            <a:endParaRPr/>
          </a:p>
          <a:p>
            <a:pPr marL="171450" marR="0" lvl="0" indent="-171450" algn="just" rtl="0">
              <a:lnSpc>
                <a:spcPct val="100000"/>
              </a:lnSpc>
              <a:spcBef>
                <a:spcPts val="0"/>
              </a:spcBef>
              <a:spcAft>
                <a:spcPts val="0"/>
              </a:spcAft>
              <a:buClr>
                <a:srgbClr val="E54526"/>
              </a:buClr>
              <a:buSzPts val="1100"/>
              <a:buFont typeface="Arial"/>
              <a:buChar char="•"/>
            </a:pPr>
            <a:r>
              <a:rPr lang="en-GB"/>
              <a:t>Integrazione di altri strumenti web nei progetti: Google Drive, YouTube, Google Maps, Instagram, Typeform ecc.</a:t>
            </a:r>
            <a:endParaRPr/>
          </a:p>
          <a:p>
            <a:pPr marL="171450" marR="0" lvl="0" indent="-171450" algn="just" rtl="0">
              <a:lnSpc>
                <a:spcPct val="100000"/>
              </a:lnSpc>
              <a:spcBef>
                <a:spcPts val="0"/>
              </a:spcBef>
              <a:spcAft>
                <a:spcPts val="0"/>
              </a:spcAft>
              <a:buClr>
                <a:srgbClr val="E54526"/>
              </a:buClr>
              <a:buSzPts val="1100"/>
              <a:buFont typeface="Arial"/>
              <a:buChar char="•"/>
            </a:pPr>
            <a:r>
              <a:rPr lang="en-GB"/>
              <a:t>Gli utenti della versione gratuita possono disporre di un massimo di 5 GB di spazio di archiviazione cloud.</a:t>
            </a:r>
            <a:endParaRPr/>
          </a:p>
          <a:p>
            <a:pPr marL="171450" marR="0" lvl="0" indent="-171450" algn="just" rtl="0">
              <a:lnSpc>
                <a:spcPct val="100000"/>
              </a:lnSpc>
              <a:spcBef>
                <a:spcPts val="0"/>
              </a:spcBef>
              <a:spcAft>
                <a:spcPts val="0"/>
              </a:spcAft>
              <a:buClr>
                <a:srgbClr val="E54526"/>
              </a:buClr>
              <a:buSzPts val="1100"/>
              <a:buFont typeface="Arial"/>
              <a:buChar char="•"/>
            </a:pPr>
            <a:r>
              <a:rPr lang="en-GB"/>
              <a:t>Estensione gratuita per l'istruzione e la formazione a distanza (</a:t>
            </a:r>
            <a:r>
              <a:rPr lang="en-GB" u="sng">
                <a:solidFill>
                  <a:schemeClr val="hlink"/>
                </a:solidFill>
                <a:hlinkClick r:id="rId3"/>
              </a:rPr>
              <a:t>Canva for Education</a:t>
            </a:r>
            <a:r>
              <a:rPr lang="en-GB"/>
              <a:t>).</a:t>
            </a:r>
            <a:endParaRPr/>
          </a:p>
          <a:p>
            <a:pPr marL="171450" marR="0" lvl="0" indent="-171450" algn="just" rtl="0">
              <a:lnSpc>
                <a:spcPct val="100000"/>
              </a:lnSpc>
              <a:spcBef>
                <a:spcPts val="0"/>
              </a:spcBef>
              <a:spcAft>
                <a:spcPts val="0"/>
              </a:spcAft>
              <a:buClr>
                <a:srgbClr val="E54526"/>
              </a:buClr>
              <a:buSzPts val="1100"/>
              <a:buFont typeface="Arial"/>
              <a:buChar char="•"/>
            </a:pPr>
            <a:r>
              <a:rPr lang="en-GB"/>
              <a:t>Salvate il vostro lavoro sul vostro computer come immagine, animazione GIF, video, PDF o documento MS PowerPoint.</a:t>
            </a:r>
            <a:endParaRPr/>
          </a:p>
          <a:p>
            <a:pPr marL="171450" marR="0" lvl="0" indent="-101600" algn="just" rtl="0">
              <a:lnSpc>
                <a:spcPct val="100000"/>
              </a:lnSpc>
              <a:spcBef>
                <a:spcPts val="0"/>
              </a:spcBef>
              <a:spcAft>
                <a:spcPts val="0"/>
              </a:spcAft>
              <a:buClr>
                <a:srgbClr val="E54526"/>
              </a:buClr>
              <a:buSzPts val="1100"/>
              <a:buFont typeface="Arial"/>
              <a:buNone/>
            </a:pPr>
            <a:endParaRPr/>
          </a:p>
        </p:txBody>
      </p:sp>
      <p:sp>
        <p:nvSpPr>
          <p:cNvPr id="445" name="Google Shape;445;p10"/>
          <p:cNvSpPr txBox="1">
            <a:spLocks noGrp="1"/>
          </p:cNvSpPr>
          <p:nvPr>
            <p:ph type="body" idx="2"/>
          </p:nvPr>
        </p:nvSpPr>
        <p:spPr>
          <a:xfrm>
            <a:off x="975616" y="2834195"/>
            <a:ext cx="5933633" cy="995393"/>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Gli utenti della versione gratuita possono creare solo fino a due cartelle nel cloud storage.</a:t>
            </a:r>
            <a:endParaRPr/>
          </a:p>
        </p:txBody>
      </p:sp>
      <p:sp>
        <p:nvSpPr>
          <p:cNvPr id="446" name="Google Shape;446;p10"/>
          <p:cNvSpPr txBox="1">
            <a:spLocks noGrp="1"/>
          </p:cNvSpPr>
          <p:nvPr>
            <p:ph type="body" idx="3"/>
          </p:nvPr>
        </p:nvSpPr>
        <p:spPr>
          <a:xfrm>
            <a:off x="975616" y="4314224"/>
            <a:ext cx="5933633" cy="125531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"Canva è una suite di strumenti di progettazione grafica davvero impressionante, disponibile sia sul web che su Android e iOS. Si può usare per creare un'infinità di prodotti diversi, dalle newsletter ai post sui social media, ed è particolarmente adatto ai principianti".</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 - David Neild (professionista del radar tecnico)</a:t>
            </a:r>
            <a:endParaRPr/>
          </a:p>
        </p:txBody>
      </p:sp>
      <p:sp>
        <p:nvSpPr>
          <p:cNvPr id="447" name="Google Shape;447;p10"/>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Registratevi e accedete al sito https://www.canva.com con Google, Facebook o via e-mail.</a:t>
            </a:r>
            <a:endParaRPr/>
          </a:p>
        </p:txBody>
      </p:sp>
      <p:pic>
        <p:nvPicPr>
          <p:cNvPr id="448" name="Google Shape;448;p10"/>
          <p:cNvPicPr preferRelativeResize="0">
            <a:picLocks noGrp="1"/>
          </p:cNvPicPr>
          <p:nvPr>
            <p:ph type="pic" idx="5"/>
          </p:nvPr>
        </p:nvPicPr>
        <p:blipFill rotWithShape="1">
          <a:blip r:embed="rId4">
            <a:alphaModFix/>
          </a:blip>
          <a:srcRect l="11366" r="11367"/>
          <a:stretch/>
        </p:blipFill>
        <p:spPr>
          <a:xfrm>
            <a:off x="3714875" y="7538319"/>
            <a:ext cx="2981385" cy="1681297"/>
          </a:xfrm>
          <a:prstGeom prst="rect">
            <a:avLst/>
          </a:prstGeom>
          <a:noFill/>
          <a:ln>
            <a:noFill/>
          </a:ln>
        </p:spPr>
      </p:pic>
      <p:sp>
        <p:nvSpPr>
          <p:cNvPr id="449" name="Google Shape;449;p10"/>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450" name="Google Shape;450;p10"/>
          <p:cNvSpPr txBox="1">
            <a:spLocks noGrp="1"/>
          </p:cNvSpPr>
          <p:nvPr>
            <p:ph type="body" idx="7"/>
          </p:nvPr>
        </p:nvSpPr>
        <p:spPr>
          <a:xfrm>
            <a:off x="975616" y="2294135"/>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451" name="Google Shape;451;p10"/>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
        <p:nvSpPr>
          <p:cNvPr id="452" name="Google Shape;452;p10"/>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453" name="Google Shape;453;p10"/>
          <p:cNvGrpSpPr/>
          <p:nvPr/>
        </p:nvGrpSpPr>
        <p:grpSpPr>
          <a:xfrm>
            <a:off x="5622313" y="3380929"/>
            <a:ext cx="1408609" cy="1025491"/>
            <a:chOff x="3400450" y="986392"/>
            <a:chExt cx="1487826" cy="1083162"/>
          </a:xfrm>
        </p:grpSpPr>
        <p:sp>
          <p:nvSpPr>
            <p:cNvPr id="454" name="Google Shape;454;p1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1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56" name="Google Shape;456;p10"/>
          <p:cNvSpPr/>
          <p:nvPr/>
        </p:nvSpPr>
        <p:spPr>
          <a:xfrm>
            <a:off x="411407"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10"/>
          <p:cNvSpPr/>
          <p:nvPr/>
        </p:nvSpPr>
        <p:spPr>
          <a:xfrm>
            <a:off x="408185" y="2509273"/>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58" name="Google Shape;458;p10"/>
          <p:cNvGrpSpPr/>
          <p:nvPr/>
        </p:nvGrpSpPr>
        <p:grpSpPr>
          <a:xfrm>
            <a:off x="410761" y="6257883"/>
            <a:ext cx="363752" cy="363565"/>
            <a:chOff x="8228545" y="6047284"/>
            <a:chExt cx="363752" cy="363565"/>
          </a:xfrm>
        </p:grpSpPr>
        <p:sp>
          <p:nvSpPr>
            <p:cNvPr id="459" name="Google Shape;459;p10"/>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0"/>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0"/>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11"/>
          <p:cNvPicPr preferRelativeResize="0">
            <a:picLocks noGrp="1"/>
          </p:cNvPicPr>
          <p:nvPr>
            <p:ph type="pic" idx="5"/>
          </p:nvPr>
        </p:nvPicPr>
        <p:blipFill rotWithShape="1">
          <a:blip r:embed="rId3">
            <a:alphaModFix/>
          </a:blip>
          <a:srcRect l="6842" r="6841"/>
          <a:stretch/>
        </p:blipFill>
        <p:spPr>
          <a:xfrm>
            <a:off x="1830749" y="6637477"/>
            <a:ext cx="4103792" cy="2654091"/>
          </a:xfrm>
          <a:prstGeom prst="rect">
            <a:avLst/>
          </a:prstGeom>
          <a:solidFill>
            <a:schemeClr val="lt1"/>
          </a:solidFill>
          <a:ln>
            <a:noFill/>
          </a:ln>
        </p:spPr>
      </p:pic>
      <p:sp>
        <p:nvSpPr>
          <p:cNvPr id="467" name="Google Shape;467;p11"/>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468" name="Google Shape;468;p11"/>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Prezi e su come può essere utilizzato!</a:t>
            </a:r>
            <a:endParaRPr sz="1600"/>
          </a:p>
        </p:txBody>
      </p:sp>
      <p:sp>
        <p:nvSpPr>
          <p:cNvPr id="469" name="Google Shape;469;p11"/>
          <p:cNvSpPr txBox="1">
            <a:spLocks noGrp="1"/>
          </p:cNvSpPr>
          <p:nvPr>
            <p:ph type="body" idx="3"/>
          </p:nvPr>
        </p:nvSpPr>
        <p:spPr>
          <a:xfrm>
            <a:off x="794930" y="1363010"/>
            <a:ext cx="6123374" cy="2349789"/>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400"/>
              <a:buFont typeface="Arial"/>
              <a:buNone/>
            </a:pPr>
            <a:r>
              <a:rPr lang="en-GB" sz="1400"/>
              <a:t>Prezi è uno strumento basato sul web per la creazione di presentazioni (chiamate in breve Prezi). Prezi è l'evoluzione del monotono e noioso PowerPoint, in cui il pubblico può interagire con il contenuto. Lasciando da parte le vecchie diapositive che si muovono avanti e indietro come le pagine di un libro, in Prezi si mostra il quadro generale e poi si ingrandisce per rivelare le relazioni tra le idee. Prezi offre un'ampia gamma di modelli riutilizzabili che vi lasceranno a bocca aperta e vi aiuteranno ad avviare il vostro progetto. Quindi, anche se non siete dei designer, questo strumento basato sul web è fatto apposta per voi. Negli ultimi anni è diventato popolare nelle scuole, nelle università e nelle aziende. Se state cercando di coinvolgere i vostri studenti in lezioni interattive, Prezi è la via del successo. Ha 3 interfacce principali che gli utenti possono utilizzare per soddisfare le loro esigenze: Prezi presentation tool, Prezi Video e Prezi Design. </a:t>
            </a:r>
            <a:endParaRPr/>
          </a:p>
        </p:txBody>
      </p:sp>
      <p:sp>
        <p:nvSpPr>
          <p:cNvPr id="470" name="Google Shape;470;p11"/>
          <p:cNvSpPr txBox="1">
            <a:spLocks noGrp="1"/>
          </p:cNvSpPr>
          <p:nvPr>
            <p:ph type="body" idx="4"/>
          </p:nvPr>
        </p:nvSpPr>
        <p:spPr>
          <a:xfrm>
            <a:off x="864827"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dirty="0"/>
              <a:t>Prezi</a:t>
            </a:r>
            <a:endParaRPr dirty="0"/>
          </a:p>
        </p:txBody>
      </p:sp>
      <p:sp>
        <p:nvSpPr>
          <p:cNvPr id="471" name="Google Shape;471;p11"/>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grpSp>
        <p:nvGrpSpPr>
          <p:cNvPr id="472" name="Google Shape;472;p11"/>
          <p:cNvGrpSpPr/>
          <p:nvPr/>
        </p:nvGrpSpPr>
        <p:grpSpPr>
          <a:xfrm>
            <a:off x="518535" y="4715197"/>
            <a:ext cx="372577" cy="372258"/>
            <a:chOff x="493699" y="4805485"/>
            <a:chExt cx="372577" cy="372258"/>
          </a:xfrm>
        </p:grpSpPr>
        <p:sp>
          <p:nvSpPr>
            <p:cNvPr id="473" name="Google Shape;473;p11"/>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1"/>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 name="Google Shape;475;p11"/>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1"/>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1"/>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11"/>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11"/>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1"/>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11"/>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11"/>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1"/>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11"/>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1"/>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1"/>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1"/>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88" name="Google Shape;488;p11"/>
          <p:cNvGrpSpPr/>
          <p:nvPr/>
        </p:nvGrpSpPr>
        <p:grpSpPr>
          <a:xfrm>
            <a:off x="6724171" y="694451"/>
            <a:ext cx="293767" cy="413214"/>
            <a:chOff x="623392" y="434516"/>
            <a:chExt cx="293767" cy="413214"/>
          </a:xfrm>
        </p:grpSpPr>
        <p:sp>
          <p:nvSpPr>
            <p:cNvPr id="489" name="Google Shape;489;p11"/>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11"/>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11"/>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11"/>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11"/>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11"/>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11"/>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11"/>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11"/>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11"/>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11"/>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00" name="Google Shape;500;p11"/>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11"/>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502" name="Google Shape;502;p11"/>
          <p:cNvSpPr/>
          <p:nvPr/>
        </p:nvSpPr>
        <p:spPr>
          <a:xfrm>
            <a:off x="2408212" y="85862"/>
            <a:ext cx="1332188" cy="1217178"/>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3" name="Google Shape;503;p11" descr="Download Prezi Logo Transparent - Logo Prezi Png PNG Image with No  Background - PNGkey.com"/>
          <p:cNvPicPr preferRelativeResize="0"/>
          <p:nvPr/>
        </p:nvPicPr>
        <p:blipFill rotWithShape="1">
          <a:blip r:embed="rId5">
            <a:alphaModFix/>
          </a:blip>
          <a:srcRect/>
          <a:stretch/>
        </p:blipFill>
        <p:spPr>
          <a:xfrm>
            <a:off x="2688719" y="118448"/>
            <a:ext cx="763775" cy="10579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2"/>
          <p:cNvSpPr txBox="1">
            <a:spLocks noGrp="1"/>
          </p:cNvSpPr>
          <p:nvPr>
            <p:ph type="body" idx="1"/>
          </p:nvPr>
        </p:nvSpPr>
        <p:spPr>
          <a:xfrm>
            <a:off x="975616" y="781897"/>
            <a:ext cx="5933633" cy="154769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Supporta la flipped classroom - Anteprima del contenuto della lezione del giorno con un breve video che gli studenti possono guardare in anticipo.</a:t>
            </a:r>
            <a:endParaRPr/>
          </a:p>
          <a:p>
            <a:pPr marL="171450" marR="0" lvl="0" indent="-171450" algn="just" rtl="0">
              <a:lnSpc>
                <a:spcPct val="100000"/>
              </a:lnSpc>
              <a:spcBef>
                <a:spcPts val="0"/>
              </a:spcBef>
              <a:spcAft>
                <a:spcPts val="0"/>
              </a:spcAft>
              <a:buClr>
                <a:srgbClr val="E54526"/>
              </a:buClr>
              <a:buSzPts val="1100"/>
              <a:buFont typeface="Arial"/>
              <a:buChar char="•"/>
            </a:pPr>
            <a:r>
              <a:rPr lang="en-GB"/>
              <a:t>Supporto per l'integrazione - Prezi può essere collegato ad altre applicazioni come Slack, Zoom e Google Meet. Queste integrazioni rendono più facile la condivisione e la presentazione di progetti Prezi con team e collaboratori.</a:t>
            </a:r>
            <a:endParaRPr/>
          </a:p>
          <a:p>
            <a:pPr marL="171450" marR="0" lvl="0" indent="-171450" algn="just" rtl="0">
              <a:lnSpc>
                <a:spcPct val="100000"/>
              </a:lnSpc>
              <a:spcBef>
                <a:spcPts val="0"/>
              </a:spcBef>
              <a:spcAft>
                <a:spcPts val="0"/>
              </a:spcAft>
              <a:buClr>
                <a:srgbClr val="E54526"/>
              </a:buClr>
              <a:buSzPts val="1100"/>
              <a:buFont typeface="Arial"/>
              <a:buChar char="•"/>
            </a:pPr>
            <a:r>
              <a:rPr lang="en-GB"/>
              <a:t>Navigazione non lineare - La navigazione a firma di Prezi offre una prospettiva unica per la creazione e la visualizzazione di una presentazione. </a:t>
            </a:r>
            <a:endParaRPr/>
          </a:p>
          <a:p>
            <a:pPr marL="171450" marR="0" lvl="0" indent="-101600" algn="just" rtl="0">
              <a:lnSpc>
                <a:spcPct val="100000"/>
              </a:lnSpc>
              <a:spcBef>
                <a:spcPts val="0"/>
              </a:spcBef>
              <a:spcAft>
                <a:spcPts val="0"/>
              </a:spcAft>
              <a:buClr>
                <a:srgbClr val="E54526"/>
              </a:buClr>
              <a:buSzPts val="1100"/>
              <a:buFont typeface="Arial"/>
              <a:buNone/>
            </a:pPr>
            <a:endParaRPr/>
          </a:p>
        </p:txBody>
      </p:sp>
      <p:sp>
        <p:nvSpPr>
          <p:cNvPr id="509" name="Google Shape;509;p12"/>
          <p:cNvSpPr txBox="1">
            <a:spLocks noGrp="1"/>
          </p:cNvSpPr>
          <p:nvPr>
            <p:ph type="body" idx="2"/>
          </p:nvPr>
        </p:nvSpPr>
        <p:spPr>
          <a:xfrm>
            <a:off x="975616" y="2834195"/>
            <a:ext cx="5933633" cy="995393"/>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Non esiste una versione gratuita: va da 6 euro/mese a 19 euro/mese.</a:t>
            </a:r>
            <a:endParaRPr/>
          </a:p>
          <a:p>
            <a:pPr marL="171450" marR="0" lvl="0" indent="-171450" algn="just" rtl="0">
              <a:lnSpc>
                <a:spcPct val="100000"/>
              </a:lnSpc>
              <a:spcBef>
                <a:spcPts val="0"/>
              </a:spcBef>
              <a:spcAft>
                <a:spcPts val="0"/>
              </a:spcAft>
              <a:buClr>
                <a:srgbClr val="E54526"/>
              </a:buClr>
              <a:buSzPts val="1100"/>
              <a:buFont typeface="Arial"/>
              <a:buChar char="•"/>
            </a:pPr>
            <a:r>
              <a:rPr lang="en-GB"/>
              <a:t>Può essere difficile navigare quando si inizia a utilizzare lo strumento.</a:t>
            </a:r>
            <a:endParaRPr/>
          </a:p>
        </p:txBody>
      </p:sp>
      <p:sp>
        <p:nvSpPr>
          <p:cNvPr id="510" name="Google Shape;510;p12"/>
          <p:cNvSpPr txBox="1">
            <a:spLocks noGrp="1"/>
          </p:cNvSpPr>
          <p:nvPr>
            <p:ph type="body" idx="3"/>
          </p:nvPr>
        </p:nvSpPr>
        <p:spPr>
          <a:xfrm>
            <a:off x="975616" y="4314224"/>
            <a:ext cx="5933633" cy="125531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"Adoro Prezi. Le informazioni con contenuti visivi vengono sempre recepite meglio, quindi quando ho provato Prezi Video mi sono appassionata. Quando ho capito quanto fosse facile, mi sono lasciato trasportare".</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-Allison Upshaw (Professore assistente di Belle Arti, Stillman College, Tuscaloosa, AL)</a:t>
            </a:r>
            <a:endParaRPr/>
          </a:p>
        </p:txBody>
      </p:sp>
      <p:sp>
        <p:nvSpPr>
          <p:cNvPr id="511" name="Google Shape;511;p12"/>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Registratevi e accedete al sito </a:t>
            </a:r>
            <a:r>
              <a:rPr lang="en-GB" u="sng">
                <a:solidFill>
                  <a:schemeClr val="hlink"/>
                </a:solidFill>
                <a:hlinkClick r:id="rId3"/>
              </a:rPr>
              <a:t>https://prezi.com/signup/ </a:t>
            </a:r>
            <a:r>
              <a:rPr lang="en-GB"/>
              <a:t>con Google, Facebook o via e-mail.</a:t>
            </a:r>
            <a:endParaRPr/>
          </a:p>
        </p:txBody>
      </p:sp>
      <p:sp>
        <p:nvSpPr>
          <p:cNvPr id="512" name="Google Shape;512;p12"/>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513" name="Google Shape;513;p12"/>
          <p:cNvSpPr txBox="1">
            <a:spLocks noGrp="1"/>
          </p:cNvSpPr>
          <p:nvPr>
            <p:ph type="body" idx="7"/>
          </p:nvPr>
        </p:nvSpPr>
        <p:spPr>
          <a:xfrm>
            <a:off x="975616" y="2294135"/>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514" name="Google Shape;514;p12"/>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515" name="Google Shape;515;p12"/>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516" name="Google Shape;516;p12"/>
          <p:cNvGrpSpPr/>
          <p:nvPr/>
        </p:nvGrpSpPr>
        <p:grpSpPr>
          <a:xfrm>
            <a:off x="5622313" y="3380929"/>
            <a:ext cx="1408609" cy="1025491"/>
            <a:chOff x="3400450" y="986392"/>
            <a:chExt cx="1487826" cy="1083162"/>
          </a:xfrm>
        </p:grpSpPr>
        <p:sp>
          <p:nvSpPr>
            <p:cNvPr id="517" name="Google Shape;517;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9" name="Google Shape;519;p12"/>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12"/>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21" name="Google Shape;521;p12"/>
          <p:cNvGrpSpPr/>
          <p:nvPr/>
        </p:nvGrpSpPr>
        <p:grpSpPr>
          <a:xfrm>
            <a:off x="410761" y="6238005"/>
            <a:ext cx="363752" cy="363565"/>
            <a:chOff x="8228545" y="6047284"/>
            <a:chExt cx="363752" cy="363565"/>
          </a:xfrm>
        </p:grpSpPr>
        <p:sp>
          <p:nvSpPr>
            <p:cNvPr id="522" name="Google Shape;522;p12"/>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12"/>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12"/>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25" name="Google Shape;525;p12"/>
          <p:cNvPicPr preferRelativeResize="0">
            <a:picLocks noGrp="1"/>
          </p:cNvPicPr>
          <p:nvPr>
            <p:ph type="pic" idx="5"/>
          </p:nvPr>
        </p:nvPicPr>
        <p:blipFill rotWithShape="1">
          <a:blip r:embed="rId4">
            <a:alphaModFix/>
          </a:blip>
          <a:srcRect l="7875" r="7876"/>
          <a:stretch/>
        </p:blipFill>
        <p:spPr>
          <a:xfrm>
            <a:off x="3714875" y="7538319"/>
            <a:ext cx="2981385" cy="16812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13"/>
          <p:cNvPicPr preferRelativeResize="0">
            <a:picLocks noGrp="1"/>
          </p:cNvPicPr>
          <p:nvPr>
            <p:ph type="pic" idx="5"/>
          </p:nvPr>
        </p:nvPicPr>
        <p:blipFill rotWithShape="1">
          <a:blip r:embed="rId3">
            <a:alphaModFix/>
          </a:blip>
          <a:srcRect l="6078" r="6077"/>
          <a:stretch/>
        </p:blipFill>
        <p:spPr>
          <a:xfrm>
            <a:off x="1830749" y="6637477"/>
            <a:ext cx="4103792" cy="2654091"/>
          </a:xfrm>
          <a:prstGeom prst="rect">
            <a:avLst/>
          </a:prstGeom>
          <a:solidFill>
            <a:schemeClr val="lt1"/>
          </a:solidFill>
          <a:ln>
            <a:noFill/>
          </a:ln>
        </p:spPr>
      </p:pic>
      <p:sp>
        <p:nvSpPr>
          <p:cNvPr id="531" name="Google Shape;531;p13"/>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532" name="Google Shape;532;p13"/>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Thinglink e su come può essere utilizzato!</a:t>
            </a:r>
            <a:endParaRPr sz="1600"/>
          </a:p>
        </p:txBody>
      </p:sp>
      <p:sp>
        <p:nvSpPr>
          <p:cNvPr id="533" name="Google Shape;533;p13"/>
          <p:cNvSpPr txBox="1">
            <a:spLocks noGrp="1"/>
          </p:cNvSpPr>
          <p:nvPr>
            <p:ph type="body" idx="3"/>
          </p:nvPr>
        </p:nvSpPr>
        <p:spPr>
          <a:xfrm>
            <a:off x="794930" y="1363010"/>
            <a:ext cx="6123374" cy="2349789"/>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400"/>
              <a:buFont typeface="Arial"/>
              <a:buNone/>
            </a:pPr>
            <a:r>
              <a:rPr lang="en-GB" sz="1400"/>
              <a:t>ThingLink è una pluripremiata piattaforma tecnologica per l'istruzione che consente di integrare facilmente immagini, video e tour virtuali con informazioni e link aggiuntivi. Oltre 4 milioni di studenti utilizzano ThingLink per creare esperienze di apprendimento accessibili e visive nel cloud. È un modo per fornire informazioni in formato visivo, rendendo più interattiva la presentazione delle idee. ThingLink incoraggia gli utenti a prendere confidenza con l'uso di più forme di media per esprimersi. L'editor desktop supporta la modifica collaborativa delle immagini e la creazione di corsi e compiti. L'applicazione mobile può essere utilizzata per salvare appunti con registrazione audio diretta alle immagini. ThingLink offre un modo semplice di creare materiale audiovisivo per responsabilizzare gli utenti e sviluppare le loro competenze digitali, oltre a creare progetti coinvolgenti in un linguaggio comprensibile. </a:t>
            </a:r>
            <a:endParaRPr/>
          </a:p>
        </p:txBody>
      </p:sp>
      <p:sp>
        <p:nvSpPr>
          <p:cNvPr id="534" name="Google Shape;534;p13"/>
          <p:cNvSpPr txBox="1">
            <a:spLocks noGrp="1"/>
          </p:cNvSpPr>
          <p:nvPr>
            <p:ph type="body" idx="4"/>
          </p:nvPr>
        </p:nvSpPr>
        <p:spPr>
          <a:xfrm>
            <a:off x="864827"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dirty="0" err="1"/>
              <a:t>Thinglink</a:t>
            </a:r>
            <a:endParaRPr dirty="0"/>
          </a:p>
        </p:txBody>
      </p:sp>
      <p:sp>
        <p:nvSpPr>
          <p:cNvPr id="535" name="Google Shape;535;p13"/>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grpSp>
        <p:nvGrpSpPr>
          <p:cNvPr id="536" name="Google Shape;536;p13"/>
          <p:cNvGrpSpPr/>
          <p:nvPr/>
        </p:nvGrpSpPr>
        <p:grpSpPr>
          <a:xfrm>
            <a:off x="518535" y="4715197"/>
            <a:ext cx="372577" cy="372258"/>
            <a:chOff x="493699" y="4805485"/>
            <a:chExt cx="372577" cy="372258"/>
          </a:xfrm>
        </p:grpSpPr>
        <p:sp>
          <p:nvSpPr>
            <p:cNvPr id="537" name="Google Shape;537;p13"/>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p13"/>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13"/>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13"/>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13"/>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13"/>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13"/>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p13"/>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13"/>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13"/>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7" name="Google Shape;547;p13"/>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13"/>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13"/>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13"/>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13"/>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52" name="Google Shape;552;p13"/>
          <p:cNvGrpSpPr/>
          <p:nvPr/>
        </p:nvGrpSpPr>
        <p:grpSpPr>
          <a:xfrm>
            <a:off x="6724171" y="694451"/>
            <a:ext cx="293767" cy="413214"/>
            <a:chOff x="623392" y="434516"/>
            <a:chExt cx="293767" cy="413214"/>
          </a:xfrm>
        </p:grpSpPr>
        <p:sp>
          <p:nvSpPr>
            <p:cNvPr id="553" name="Google Shape;553;p13"/>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13"/>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13"/>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13"/>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p13"/>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13"/>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p13"/>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13"/>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13"/>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p13"/>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13"/>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64" name="Google Shape;564;p13"/>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13"/>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566" name="Google Shape;566;p13"/>
          <p:cNvSpPr/>
          <p:nvPr/>
        </p:nvSpPr>
        <p:spPr>
          <a:xfrm>
            <a:off x="2408212" y="85862"/>
            <a:ext cx="1332188" cy="1217178"/>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7" name="Google Shape;567;p13" descr="Image result for 3 Thinglink"/>
          <p:cNvPicPr preferRelativeResize="0"/>
          <p:nvPr/>
        </p:nvPicPr>
        <p:blipFill rotWithShape="1">
          <a:blip r:embed="rId5">
            <a:alphaModFix/>
          </a:blip>
          <a:srcRect l="19004" r="13795"/>
          <a:stretch/>
        </p:blipFill>
        <p:spPr>
          <a:xfrm>
            <a:off x="2644256" y="411665"/>
            <a:ext cx="867134" cy="7253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4"/>
          <p:cNvSpPr txBox="1">
            <a:spLocks noGrp="1"/>
          </p:cNvSpPr>
          <p:nvPr>
            <p:ph type="body" idx="1"/>
          </p:nvPr>
        </p:nvSpPr>
        <p:spPr>
          <a:xfrm>
            <a:off x="975616" y="781897"/>
            <a:ext cx="5933633" cy="154769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Le potenziali applicazioni di ThingLink sono enormi, non solo per insegnanti e studenti. </a:t>
            </a:r>
            <a:endParaRPr/>
          </a:p>
          <a:p>
            <a:pPr marL="171450" marR="0" lvl="0" indent="-171450" algn="just" rtl="0">
              <a:lnSpc>
                <a:spcPct val="100000"/>
              </a:lnSpc>
              <a:spcBef>
                <a:spcPts val="0"/>
              </a:spcBef>
              <a:spcAft>
                <a:spcPts val="0"/>
              </a:spcAft>
              <a:buClr>
                <a:srgbClr val="E54526"/>
              </a:buClr>
              <a:buSzPts val="1100"/>
              <a:buFont typeface="Arial"/>
              <a:buChar char="•"/>
            </a:pPr>
            <a:r>
              <a:rPr lang="en-GB"/>
              <a:t>Disponibile in oltre 60 lingue.</a:t>
            </a:r>
            <a:endParaRPr/>
          </a:p>
          <a:p>
            <a:pPr marL="171450" marR="0" lvl="0" indent="-171450" algn="just" rtl="0">
              <a:lnSpc>
                <a:spcPct val="100000"/>
              </a:lnSpc>
              <a:spcBef>
                <a:spcPts val="0"/>
              </a:spcBef>
              <a:spcAft>
                <a:spcPts val="0"/>
              </a:spcAft>
              <a:buClr>
                <a:srgbClr val="E54526"/>
              </a:buClr>
              <a:buSzPts val="1100"/>
              <a:buFont typeface="Arial"/>
              <a:buChar char="•"/>
            </a:pPr>
            <a:r>
              <a:rPr lang="en-GB"/>
              <a:t>Disponibile per tutti i tipi di classi, indipendentemente dalle dimensioni, dall'età o dal livello di apprendimento.</a:t>
            </a:r>
            <a:endParaRPr/>
          </a:p>
          <a:p>
            <a:pPr marL="171450" marR="0" lvl="0" indent="-171450" algn="just" rtl="0">
              <a:lnSpc>
                <a:spcPct val="100000"/>
              </a:lnSpc>
              <a:spcBef>
                <a:spcPts val="0"/>
              </a:spcBef>
              <a:spcAft>
                <a:spcPts val="0"/>
              </a:spcAft>
              <a:buClr>
                <a:srgbClr val="E54526"/>
              </a:buClr>
              <a:buSzPts val="1100"/>
              <a:buFont typeface="Arial"/>
              <a:buChar char="•"/>
            </a:pPr>
            <a:r>
              <a:rPr lang="en-GB"/>
              <a:t>Compatibile con molti altri siti (ad esempio Padlet).</a:t>
            </a:r>
            <a:endParaRPr/>
          </a:p>
          <a:p>
            <a:pPr marL="171450" marR="0" lvl="0" indent="-171450" algn="just" rtl="0">
              <a:lnSpc>
                <a:spcPct val="100000"/>
              </a:lnSpc>
              <a:spcBef>
                <a:spcPts val="0"/>
              </a:spcBef>
              <a:spcAft>
                <a:spcPts val="0"/>
              </a:spcAft>
              <a:buClr>
                <a:srgbClr val="E54526"/>
              </a:buClr>
              <a:buSzPts val="1100"/>
              <a:buFont typeface="Arial"/>
              <a:buChar char="•"/>
            </a:pPr>
            <a:r>
              <a:rPr lang="en-GB"/>
              <a:t>Supporta lo sviluppo di capacità e competenze in ambienti reali.</a:t>
            </a:r>
            <a:endParaRPr/>
          </a:p>
          <a:p>
            <a:pPr marL="171450" marR="0" lvl="0" indent="-101600" algn="just" rtl="0">
              <a:lnSpc>
                <a:spcPct val="100000"/>
              </a:lnSpc>
              <a:spcBef>
                <a:spcPts val="0"/>
              </a:spcBef>
              <a:spcAft>
                <a:spcPts val="0"/>
              </a:spcAft>
              <a:buClr>
                <a:srgbClr val="E54526"/>
              </a:buClr>
              <a:buSzPts val="1100"/>
              <a:buFont typeface="Arial"/>
              <a:buNone/>
            </a:pPr>
            <a:endParaRPr/>
          </a:p>
        </p:txBody>
      </p:sp>
      <p:sp>
        <p:nvSpPr>
          <p:cNvPr id="573" name="Google Shape;573;p14"/>
          <p:cNvSpPr txBox="1">
            <a:spLocks noGrp="1"/>
          </p:cNvSpPr>
          <p:nvPr>
            <p:ph type="body" idx="2"/>
          </p:nvPr>
        </p:nvSpPr>
        <p:spPr>
          <a:xfrm>
            <a:off x="975616" y="2834195"/>
            <a:ext cx="5933633" cy="995393"/>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Alcuni trovano il sistema di registrazione confuso da navigare.</a:t>
            </a:r>
            <a:endParaRPr/>
          </a:p>
          <a:p>
            <a:pPr marL="171450" marR="0" lvl="0" indent="-171450" algn="just" rtl="0">
              <a:lnSpc>
                <a:spcPct val="100000"/>
              </a:lnSpc>
              <a:spcBef>
                <a:spcPts val="0"/>
              </a:spcBef>
              <a:spcAft>
                <a:spcPts val="0"/>
              </a:spcAft>
              <a:buClr>
                <a:srgbClr val="E54526"/>
              </a:buClr>
              <a:buSzPts val="1100"/>
              <a:buFont typeface="Arial"/>
              <a:buChar char="•"/>
            </a:pPr>
            <a:r>
              <a:rPr lang="en-GB"/>
              <a:t>Canone annuale per l'utilizzo del pacchetto Premium </a:t>
            </a:r>
            <a:endParaRPr/>
          </a:p>
        </p:txBody>
      </p:sp>
      <p:sp>
        <p:nvSpPr>
          <p:cNvPr id="574" name="Google Shape;574;p14"/>
          <p:cNvSpPr txBox="1">
            <a:spLocks noGrp="1"/>
          </p:cNvSpPr>
          <p:nvPr>
            <p:ph type="body" idx="3"/>
          </p:nvPr>
        </p:nvSpPr>
        <p:spPr>
          <a:xfrm>
            <a:off x="975616" y="4383797"/>
            <a:ext cx="5933633" cy="125531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"Creativo e interattivo: credo che questo strumento offra agli studenti la possibilità di costruire le proprie conoscenze su un argomento attraverso l'uso dell'immagine di base. Come strumento didattico, un educatore potrebbe cercare tra le immagini già costruite quella che si adatta al suo tema e usarla per l'insegnamento diretto".</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-Cresta K. (educatore)</a:t>
            </a:r>
            <a:endParaRPr/>
          </a:p>
        </p:txBody>
      </p:sp>
      <p:sp>
        <p:nvSpPr>
          <p:cNvPr id="575" name="Google Shape;575;p14"/>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Ora che avete avuto una buona introduzione a Nearpod, perché non provarlo di persona? https://www.thinglink.com/login </a:t>
            </a:r>
            <a:endParaRPr/>
          </a:p>
        </p:txBody>
      </p:sp>
      <p:sp>
        <p:nvSpPr>
          <p:cNvPr id="576" name="Google Shape;576;p14"/>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577" name="Google Shape;577;p14"/>
          <p:cNvSpPr txBox="1">
            <a:spLocks noGrp="1"/>
          </p:cNvSpPr>
          <p:nvPr>
            <p:ph type="body" idx="7"/>
          </p:nvPr>
        </p:nvSpPr>
        <p:spPr>
          <a:xfrm>
            <a:off x="975616" y="2294135"/>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578" name="Google Shape;578;p14"/>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14</a:t>
            </a:fld>
            <a:endParaRPr/>
          </a:p>
        </p:txBody>
      </p:sp>
      <p:sp>
        <p:nvSpPr>
          <p:cNvPr id="579" name="Google Shape;579;p14"/>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580" name="Google Shape;580;p14"/>
          <p:cNvGrpSpPr/>
          <p:nvPr/>
        </p:nvGrpSpPr>
        <p:grpSpPr>
          <a:xfrm>
            <a:off x="5622313" y="3380929"/>
            <a:ext cx="1408609" cy="1025491"/>
            <a:chOff x="3400450" y="986392"/>
            <a:chExt cx="1487826" cy="1083162"/>
          </a:xfrm>
        </p:grpSpPr>
        <p:sp>
          <p:nvSpPr>
            <p:cNvPr id="581" name="Google Shape;581;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3" name="Google Shape;583;p14"/>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14"/>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85" name="Google Shape;585;p14"/>
          <p:cNvGrpSpPr/>
          <p:nvPr/>
        </p:nvGrpSpPr>
        <p:grpSpPr>
          <a:xfrm>
            <a:off x="410761" y="6238005"/>
            <a:ext cx="363752" cy="363565"/>
            <a:chOff x="8228545" y="6047284"/>
            <a:chExt cx="363752" cy="363565"/>
          </a:xfrm>
        </p:grpSpPr>
        <p:sp>
          <p:nvSpPr>
            <p:cNvPr id="586" name="Google Shape;586;p14"/>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14"/>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14"/>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89" name="Google Shape;589;p14"/>
          <p:cNvPicPr preferRelativeResize="0">
            <a:picLocks noGrp="1"/>
          </p:cNvPicPr>
          <p:nvPr>
            <p:ph type="pic" idx="5"/>
          </p:nvPr>
        </p:nvPicPr>
        <p:blipFill rotWithShape="1">
          <a:blip r:embed="rId3">
            <a:alphaModFix/>
          </a:blip>
          <a:srcRect l="8102" r="8103"/>
          <a:stretch/>
        </p:blipFill>
        <p:spPr>
          <a:xfrm>
            <a:off x="3714875" y="7538319"/>
            <a:ext cx="2981385" cy="16812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15"/>
          <p:cNvSpPr txBox="1">
            <a:spLocks noGrp="1"/>
          </p:cNvSpPr>
          <p:nvPr>
            <p:ph type="body" idx="1"/>
          </p:nvPr>
        </p:nvSpPr>
        <p:spPr>
          <a:xfrm>
            <a:off x="608218" y="1258597"/>
            <a:ext cx="1697019" cy="10847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9600"/>
              <a:buNone/>
            </a:pPr>
            <a:r>
              <a:rPr lang="en-GB"/>
              <a:t>02</a:t>
            </a:r>
            <a:endParaRPr/>
          </a:p>
        </p:txBody>
      </p:sp>
      <p:sp>
        <p:nvSpPr>
          <p:cNvPr id="595" name="Google Shape;595;p15"/>
          <p:cNvSpPr txBox="1">
            <a:spLocks noGrp="1"/>
          </p:cNvSpPr>
          <p:nvPr>
            <p:ph type="body" idx="2"/>
          </p:nvPr>
        </p:nvSpPr>
        <p:spPr>
          <a:xfrm>
            <a:off x="2555645" y="1159820"/>
            <a:ext cx="4207679" cy="15084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4400"/>
              <a:buNone/>
            </a:pPr>
            <a:r>
              <a:rPr lang="en-GB" sz="4400"/>
              <a:t>TECNOLOGIE SOCIALI</a:t>
            </a:r>
            <a:endParaRPr/>
          </a:p>
        </p:txBody>
      </p:sp>
      <p:sp>
        <p:nvSpPr>
          <p:cNvPr id="596" name="Google Shape;596;p15"/>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grpSp>
        <p:nvGrpSpPr>
          <p:cNvPr id="597" name="Google Shape;597;p15"/>
          <p:cNvGrpSpPr/>
          <p:nvPr/>
        </p:nvGrpSpPr>
        <p:grpSpPr>
          <a:xfrm>
            <a:off x="4920751" y="3405351"/>
            <a:ext cx="2430396" cy="2400552"/>
            <a:chOff x="1690055" y="6981235"/>
            <a:chExt cx="299677" cy="299671"/>
          </a:xfrm>
        </p:grpSpPr>
        <p:sp>
          <p:nvSpPr>
            <p:cNvPr id="598" name="Google Shape;598;p15"/>
            <p:cNvSpPr/>
            <p:nvPr/>
          </p:nvSpPr>
          <p:spPr>
            <a:xfrm>
              <a:off x="1690055" y="6981235"/>
              <a:ext cx="299677" cy="279514"/>
            </a:xfrm>
            <a:custGeom>
              <a:avLst/>
              <a:gdLst/>
              <a:ahLst/>
              <a:cxnLst/>
              <a:rect l="l" t="t" r="r" b="b"/>
              <a:pathLst>
                <a:path w="299677" h="279514" extrusionOk="0">
                  <a:moveTo>
                    <a:pt x="295857" y="201394"/>
                  </a:moveTo>
                  <a:lnTo>
                    <a:pt x="250857" y="156367"/>
                  </a:lnTo>
                  <a:cubicBezTo>
                    <a:pt x="261681" y="142026"/>
                    <a:pt x="268496" y="124878"/>
                    <a:pt x="270300" y="106827"/>
                  </a:cubicBezTo>
                  <a:cubicBezTo>
                    <a:pt x="272405" y="84664"/>
                    <a:pt x="266892" y="62401"/>
                    <a:pt x="254765" y="43949"/>
                  </a:cubicBezTo>
                  <a:cubicBezTo>
                    <a:pt x="253463" y="41943"/>
                    <a:pt x="250757" y="41342"/>
                    <a:pt x="248652" y="42746"/>
                  </a:cubicBezTo>
                  <a:cubicBezTo>
                    <a:pt x="246647" y="44050"/>
                    <a:pt x="246046" y="46757"/>
                    <a:pt x="247349" y="48863"/>
                  </a:cubicBezTo>
                  <a:cubicBezTo>
                    <a:pt x="270300" y="83762"/>
                    <a:pt x="265489" y="130594"/>
                    <a:pt x="235924" y="160178"/>
                  </a:cubicBezTo>
                  <a:cubicBezTo>
                    <a:pt x="201347" y="194776"/>
                    <a:pt x="145122" y="194776"/>
                    <a:pt x="110646" y="160178"/>
                  </a:cubicBezTo>
                  <a:cubicBezTo>
                    <a:pt x="76069" y="125580"/>
                    <a:pt x="76069" y="69321"/>
                    <a:pt x="110646" y="34823"/>
                  </a:cubicBezTo>
                  <a:cubicBezTo>
                    <a:pt x="145222" y="226"/>
                    <a:pt x="201447" y="226"/>
                    <a:pt x="235924" y="34823"/>
                  </a:cubicBezTo>
                  <a:lnTo>
                    <a:pt x="236124" y="35024"/>
                  </a:lnTo>
                  <a:cubicBezTo>
                    <a:pt x="237828" y="36729"/>
                    <a:pt x="240634" y="36729"/>
                    <a:pt x="242338" y="35024"/>
                  </a:cubicBezTo>
                  <a:cubicBezTo>
                    <a:pt x="244042" y="33319"/>
                    <a:pt x="244042" y="30511"/>
                    <a:pt x="242338" y="28806"/>
                  </a:cubicBezTo>
                  <a:lnTo>
                    <a:pt x="242037" y="28505"/>
                  </a:lnTo>
                  <a:cubicBezTo>
                    <a:pt x="204053" y="-9502"/>
                    <a:pt x="142316" y="-9502"/>
                    <a:pt x="104332" y="28505"/>
                  </a:cubicBezTo>
                  <a:cubicBezTo>
                    <a:pt x="103129" y="29709"/>
                    <a:pt x="102026" y="30912"/>
                    <a:pt x="100824" y="32116"/>
                  </a:cubicBezTo>
                  <a:lnTo>
                    <a:pt x="4410" y="32116"/>
                  </a:lnTo>
                  <a:cubicBezTo>
                    <a:pt x="2004" y="32116"/>
                    <a:pt x="0" y="34121"/>
                    <a:pt x="0" y="36528"/>
                  </a:cubicBezTo>
                  <a:lnTo>
                    <a:pt x="0" y="55983"/>
                  </a:lnTo>
                  <a:cubicBezTo>
                    <a:pt x="0" y="58390"/>
                    <a:pt x="2004" y="60396"/>
                    <a:pt x="4410" y="60396"/>
                  </a:cubicBezTo>
                  <a:cubicBezTo>
                    <a:pt x="6815" y="60396"/>
                    <a:pt x="8820" y="58390"/>
                    <a:pt x="8820" y="55983"/>
                  </a:cubicBezTo>
                  <a:lnTo>
                    <a:pt x="8820" y="40941"/>
                  </a:lnTo>
                  <a:lnTo>
                    <a:pt x="93808" y="40941"/>
                  </a:lnTo>
                  <a:cubicBezTo>
                    <a:pt x="90501" y="45654"/>
                    <a:pt x="87594" y="50568"/>
                    <a:pt x="85189" y="55682"/>
                  </a:cubicBezTo>
                  <a:lnTo>
                    <a:pt x="30568" y="55682"/>
                  </a:lnTo>
                  <a:cubicBezTo>
                    <a:pt x="28162" y="55682"/>
                    <a:pt x="26158" y="57688"/>
                    <a:pt x="26158" y="60095"/>
                  </a:cubicBezTo>
                  <a:cubicBezTo>
                    <a:pt x="26158" y="62502"/>
                    <a:pt x="28162" y="64507"/>
                    <a:pt x="30568" y="64507"/>
                  </a:cubicBezTo>
                  <a:lnTo>
                    <a:pt x="81581" y="64507"/>
                  </a:lnTo>
                  <a:cubicBezTo>
                    <a:pt x="80278" y="68017"/>
                    <a:pt x="79276" y="71627"/>
                    <a:pt x="78474" y="75238"/>
                  </a:cubicBezTo>
                  <a:lnTo>
                    <a:pt x="30568" y="75238"/>
                  </a:lnTo>
                  <a:cubicBezTo>
                    <a:pt x="28162" y="75238"/>
                    <a:pt x="26158" y="77243"/>
                    <a:pt x="26158" y="79650"/>
                  </a:cubicBezTo>
                  <a:cubicBezTo>
                    <a:pt x="26158" y="82057"/>
                    <a:pt x="28162" y="84063"/>
                    <a:pt x="30568" y="84063"/>
                  </a:cubicBezTo>
                  <a:lnTo>
                    <a:pt x="76770" y="84063"/>
                  </a:lnTo>
                  <a:cubicBezTo>
                    <a:pt x="76269" y="87673"/>
                    <a:pt x="75969" y="91183"/>
                    <a:pt x="75868" y="94793"/>
                  </a:cubicBezTo>
                  <a:lnTo>
                    <a:pt x="30468" y="94793"/>
                  </a:lnTo>
                  <a:cubicBezTo>
                    <a:pt x="28062" y="94793"/>
                    <a:pt x="26058" y="96798"/>
                    <a:pt x="26058" y="99205"/>
                  </a:cubicBezTo>
                  <a:cubicBezTo>
                    <a:pt x="26058" y="101612"/>
                    <a:pt x="28062" y="103618"/>
                    <a:pt x="30468" y="103618"/>
                  </a:cubicBezTo>
                  <a:lnTo>
                    <a:pt x="75969" y="103618"/>
                  </a:lnTo>
                  <a:cubicBezTo>
                    <a:pt x="76770" y="116354"/>
                    <a:pt x="80078" y="128990"/>
                    <a:pt x="85790" y="140723"/>
                  </a:cubicBezTo>
                  <a:lnTo>
                    <a:pt x="78374" y="140723"/>
                  </a:lnTo>
                  <a:cubicBezTo>
                    <a:pt x="75969" y="140723"/>
                    <a:pt x="73964" y="142728"/>
                    <a:pt x="73964" y="145135"/>
                  </a:cubicBezTo>
                  <a:lnTo>
                    <a:pt x="73964" y="275102"/>
                  </a:lnTo>
                  <a:cubicBezTo>
                    <a:pt x="73964" y="277509"/>
                    <a:pt x="75969" y="279515"/>
                    <a:pt x="78374" y="279515"/>
                  </a:cubicBezTo>
                  <a:lnTo>
                    <a:pt x="113452" y="279515"/>
                  </a:lnTo>
                  <a:cubicBezTo>
                    <a:pt x="115857" y="279515"/>
                    <a:pt x="117862" y="277509"/>
                    <a:pt x="117862" y="275102"/>
                  </a:cubicBezTo>
                  <a:lnTo>
                    <a:pt x="117862" y="177928"/>
                  </a:lnTo>
                  <a:cubicBezTo>
                    <a:pt x="121770" y="180636"/>
                    <a:pt x="125879" y="183042"/>
                    <a:pt x="130189" y="185148"/>
                  </a:cubicBezTo>
                  <a:lnTo>
                    <a:pt x="130189" y="275102"/>
                  </a:lnTo>
                  <a:cubicBezTo>
                    <a:pt x="130189" y="277509"/>
                    <a:pt x="132193" y="279515"/>
                    <a:pt x="134599" y="279515"/>
                  </a:cubicBezTo>
                  <a:lnTo>
                    <a:pt x="169677" y="279515"/>
                  </a:lnTo>
                  <a:cubicBezTo>
                    <a:pt x="172082" y="279515"/>
                    <a:pt x="174086" y="277509"/>
                    <a:pt x="174086" y="275102"/>
                  </a:cubicBezTo>
                  <a:lnTo>
                    <a:pt x="174086" y="194976"/>
                  </a:lnTo>
                  <a:cubicBezTo>
                    <a:pt x="177494" y="194976"/>
                    <a:pt x="180902" y="194776"/>
                    <a:pt x="184309" y="194374"/>
                  </a:cubicBezTo>
                  <a:lnTo>
                    <a:pt x="184309" y="262166"/>
                  </a:lnTo>
                  <a:cubicBezTo>
                    <a:pt x="184309" y="264573"/>
                    <a:pt x="186314" y="266579"/>
                    <a:pt x="188719" y="266579"/>
                  </a:cubicBezTo>
                  <a:cubicBezTo>
                    <a:pt x="191124" y="266579"/>
                    <a:pt x="193129" y="264573"/>
                    <a:pt x="193129" y="262166"/>
                  </a:cubicBezTo>
                  <a:lnTo>
                    <a:pt x="193129" y="192971"/>
                  </a:lnTo>
                  <a:cubicBezTo>
                    <a:pt x="206959" y="190062"/>
                    <a:pt x="220389" y="184146"/>
                    <a:pt x="232115" y="175220"/>
                  </a:cubicBezTo>
                  <a:lnTo>
                    <a:pt x="277115" y="220247"/>
                  </a:lnTo>
                  <a:cubicBezTo>
                    <a:pt x="279621" y="222754"/>
                    <a:pt x="282928" y="224058"/>
                    <a:pt x="286436" y="224058"/>
                  </a:cubicBezTo>
                  <a:cubicBezTo>
                    <a:pt x="289943" y="224058"/>
                    <a:pt x="293251" y="222654"/>
                    <a:pt x="295756" y="220247"/>
                  </a:cubicBezTo>
                  <a:cubicBezTo>
                    <a:pt x="300968" y="214832"/>
                    <a:pt x="300968" y="206509"/>
                    <a:pt x="295857" y="201394"/>
                  </a:cubicBezTo>
                  <a:moveTo>
                    <a:pt x="109343" y="270490"/>
                  </a:moveTo>
                  <a:lnTo>
                    <a:pt x="82984" y="270490"/>
                  </a:lnTo>
                  <a:lnTo>
                    <a:pt x="82984" y="149347"/>
                  </a:lnTo>
                  <a:lnTo>
                    <a:pt x="90902" y="149347"/>
                  </a:lnTo>
                  <a:cubicBezTo>
                    <a:pt x="94710" y="155364"/>
                    <a:pt x="99220" y="161080"/>
                    <a:pt x="104432" y="166295"/>
                  </a:cubicBezTo>
                  <a:cubicBezTo>
                    <a:pt x="106035" y="167900"/>
                    <a:pt x="107639" y="169404"/>
                    <a:pt x="109343" y="170808"/>
                  </a:cubicBezTo>
                  <a:lnTo>
                    <a:pt x="109343" y="270490"/>
                  </a:lnTo>
                  <a:close/>
                  <a:moveTo>
                    <a:pt x="139109" y="270490"/>
                  </a:moveTo>
                  <a:lnTo>
                    <a:pt x="139109" y="188658"/>
                  </a:lnTo>
                  <a:cubicBezTo>
                    <a:pt x="147628" y="191867"/>
                    <a:pt x="156447" y="193773"/>
                    <a:pt x="165467" y="194475"/>
                  </a:cubicBezTo>
                  <a:lnTo>
                    <a:pt x="165467" y="270490"/>
                  </a:lnTo>
                  <a:lnTo>
                    <a:pt x="139109" y="270490"/>
                  </a:lnTo>
                  <a:close/>
                  <a:moveTo>
                    <a:pt x="289643" y="213829"/>
                  </a:moveTo>
                  <a:cubicBezTo>
                    <a:pt x="288841" y="214632"/>
                    <a:pt x="287739" y="215133"/>
                    <a:pt x="286536" y="215133"/>
                  </a:cubicBezTo>
                  <a:cubicBezTo>
                    <a:pt x="285333" y="215133"/>
                    <a:pt x="284231" y="214632"/>
                    <a:pt x="283429" y="213829"/>
                  </a:cubicBezTo>
                  <a:lnTo>
                    <a:pt x="239031" y="169404"/>
                  </a:lnTo>
                  <a:cubicBezTo>
                    <a:pt x="240133" y="168401"/>
                    <a:pt x="241135" y="167398"/>
                    <a:pt x="242238" y="166395"/>
                  </a:cubicBezTo>
                  <a:cubicBezTo>
                    <a:pt x="243240" y="165393"/>
                    <a:pt x="244242" y="164289"/>
                    <a:pt x="245244" y="163186"/>
                  </a:cubicBezTo>
                  <a:lnTo>
                    <a:pt x="289643" y="207612"/>
                  </a:lnTo>
                  <a:cubicBezTo>
                    <a:pt x="291347" y="209317"/>
                    <a:pt x="291347" y="212124"/>
                    <a:pt x="289643" y="21382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15"/>
            <p:cNvSpPr/>
            <p:nvPr/>
          </p:nvSpPr>
          <p:spPr>
            <a:xfrm>
              <a:off x="1690156" y="7051759"/>
              <a:ext cx="193032" cy="229147"/>
            </a:xfrm>
            <a:custGeom>
              <a:avLst/>
              <a:gdLst/>
              <a:ahLst/>
              <a:cxnLst/>
              <a:rect l="l" t="t" r="r" b="b"/>
              <a:pathLst>
                <a:path w="193032" h="229147" extrusionOk="0">
                  <a:moveTo>
                    <a:pt x="188719" y="205982"/>
                  </a:moveTo>
                  <a:cubicBezTo>
                    <a:pt x="186314" y="205982"/>
                    <a:pt x="184309" y="207988"/>
                    <a:pt x="184309" y="210395"/>
                  </a:cubicBezTo>
                  <a:lnTo>
                    <a:pt x="184309" y="220323"/>
                  </a:lnTo>
                  <a:lnTo>
                    <a:pt x="8820" y="220323"/>
                  </a:lnTo>
                  <a:lnTo>
                    <a:pt x="8820" y="4412"/>
                  </a:lnTo>
                  <a:cubicBezTo>
                    <a:pt x="8820" y="2006"/>
                    <a:pt x="6815" y="0"/>
                    <a:pt x="4410" y="0"/>
                  </a:cubicBezTo>
                  <a:cubicBezTo>
                    <a:pt x="2005" y="0"/>
                    <a:pt x="0" y="2006"/>
                    <a:pt x="0" y="4412"/>
                  </a:cubicBezTo>
                  <a:lnTo>
                    <a:pt x="0" y="224735"/>
                  </a:lnTo>
                  <a:cubicBezTo>
                    <a:pt x="0" y="227142"/>
                    <a:pt x="2005" y="229148"/>
                    <a:pt x="4410" y="229148"/>
                  </a:cubicBezTo>
                  <a:lnTo>
                    <a:pt x="188619" y="229148"/>
                  </a:lnTo>
                  <a:cubicBezTo>
                    <a:pt x="191024" y="229148"/>
                    <a:pt x="193029" y="227142"/>
                    <a:pt x="193029" y="224735"/>
                  </a:cubicBezTo>
                  <a:lnTo>
                    <a:pt x="193029" y="210395"/>
                  </a:lnTo>
                  <a:cubicBezTo>
                    <a:pt x="193129" y="207888"/>
                    <a:pt x="191124" y="205982"/>
                    <a:pt x="188719" y="20598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15"/>
            <p:cNvSpPr/>
            <p:nvPr/>
          </p:nvSpPr>
          <p:spPr>
            <a:xfrm>
              <a:off x="1709298" y="7156857"/>
              <a:ext cx="43897" cy="103693"/>
            </a:xfrm>
            <a:custGeom>
              <a:avLst/>
              <a:gdLst/>
              <a:ahLst/>
              <a:cxnLst/>
              <a:rect l="l" t="t" r="r" b="b"/>
              <a:pathLst>
                <a:path w="43897" h="103693" extrusionOk="0">
                  <a:moveTo>
                    <a:pt x="0" y="4412"/>
                  </a:moveTo>
                  <a:lnTo>
                    <a:pt x="0" y="99281"/>
                  </a:lnTo>
                  <a:cubicBezTo>
                    <a:pt x="0" y="101687"/>
                    <a:pt x="2004" y="103693"/>
                    <a:pt x="4410" y="103693"/>
                  </a:cubicBezTo>
                  <a:lnTo>
                    <a:pt x="39488" y="103693"/>
                  </a:lnTo>
                  <a:cubicBezTo>
                    <a:pt x="41893" y="103693"/>
                    <a:pt x="43897" y="101687"/>
                    <a:pt x="43897" y="99281"/>
                  </a:cubicBezTo>
                  <a:lnTo>
                    <a:pt x="43897" y="4412"/>
                  </a:lnTo>
                  <a:cubicBezTo>
                    <a:pt x="43897" y="2005"/>
                    <a:pt x="41893" y="0"/>
                    <a:pt x="39488" y="0"/>
                  </a:cubicBezTo>
                  <a:lnTo>
                    <a:pt x="4410" y="0"/>
                  </a:lnTo>
                  <a:cubicBezTo>
                    <a:pt x="1904" y="0"/>
                    <a:pt x="0" y="2005"/>
                    <a:pt x="0" y="4412"/>
                  </a:cubicBezTo>
                  <a:moveTo>
                    <a:pt x="8719" y="8825"/>
                  </a:moveTo>
                  <a:lnTo>
                    <a:pt x="35078" y="8825"/>
                  </a:lnTo>
                  <a:lnTo>
                    <a:pt x="35078" y="94868"/>
                  </a:lnTo>
                  <a:lnTo>
                    <a:pt x="8719" y="94868"/>
                  </a:lnTo>
                  <a:lnTo>
                    <a:pt x="8719" y="882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15"/>
            <p:cNvSpPr/>
            <p:nvPr/>
          </p:nvSpPr>
          <p:spPr>
            <a:xfrm>
              <a:off x="1716314" y="7095383"/>
              <a:ext cx="41592" cy="8824"/>
            </a:xfrm>
            <a:custGeom>
              <a:avLst/>
              <a:gdLst/>
              <a:ahLst/>
              <a:cxnLst/>
              <a:rect l="l" t="t" r="r" b="b"/>
              <a:pathLst>
                <a:path w="41592" h="8824" extrusionOk="0">
                  <a:moveTo>
                    <a:pt x="37183" y="8825"/>
                  </a:moveTo>
                  <a:cubicBezTo>
                    <a:pt x="39588" y="8825"/>
                    <a:pt x="41592" y="6819"/>
                    <a:pt x="41592" y="4412"/>
                  </a:cubicBezTo>
                  <a:cubicBezTo>
                    <a:pt x="41592" y="2006"/>
                    <a:pt x="39588" y="0"/>
                    <a:pt x="37183" y="0"/>
                  </a:cubicBezTo>
                  <a:lnTo>
                    <a:pt x="4410" y="0"/>
                  </a:lnTo>
                  <a:cubicBezTo>
                    <a:pt x="2005" y="0"/>
                    <a:pt x="0" y="2006"/>
                    <a:pt x="0" y="4412"/>
                  </a:cubicBezTo>
                  <a:cubicBezTo>
                    <a:pt x="0" y="6819"/>
                    <a:pt x="2005" y="8825"/>
                    <a:pt x="4410" y="8825"/>
                  </a:cubicBezTo>
                  <a:lnTo>
                    <a:pt x="37183" y="882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15"/>
            <p:cNvSpPr/>
            <p:nvPr/>
          </p:nvSpPr>
          <p:spPr>
            <a:xfrm>
              <a:off x="1783563" y="6998710"/>
              <a:ext cx="159554" cy="159651"/>
            </a:xfrm>
            <a:custGeom>
              <a:avLst/>
              <a:gdLst/>
              <a:ahLst/>
              <a:cxnLst/>
              <a:rect l="l" t="t" r="r" b="b"/>
              <a:pathLst>
                <a:path w="159554" h="159651" extrusionOk="0">
                  <a:moveTo>
                    <a:pt x="79777" y="0"/>
                  </a:moveTo>
                  <a:cubicBezTo>
                    <a:pt x="58430" y="0"/>
                    <a:pt x="38385" y="8323"/>
                    <a:pt x="23352" y="23366"/>
                  </a:cubicBezTo>
                  <a:cubicBezTo>
                    <a:pt x="8318" y="38408"/>
                    <a:pt x="0" y="58465"/>
                    <a:pt x="0" y="79826"/>
                  </a:cubicBezTo>
                  <a:cubicBezTo>
                    <a:pt x="0" y="101186"/>
                    <a:pt x="8318" y="121243"/>
                    <a:pt x="23352" y="136285"/>
                  </a:cubicBezTo>
                  <a:cubicBezTo>
                    <a:pt x="38385" y="151328"/>
                    <a:pt x="58430" y="159651"/>
                    <a:pt x="79777" y="159651"/>
                  </a:cubicBezTo>
                  <a:cubicBezTo>
                    <a:pt x="101124" y="159651"/>
                    <a:pt x="121169" y="151328"/>
                    <a:pt x="136202" y="136285"/>
                  </a:cubicBezTo>
                  <a:cubicBezTo>
                    <a:pt x="151236" y="121243"/>
                    <a:pt x="159554" y="101186"/>
                    <a:pt x="159554" y="79826"/>
                  </a:cubicBezTo>
                  <a:cubicBezTo>
                    <a:pt x="159554" y="58465"/>
                    <a:pt x="151236" y="38408"/>
                    <a:pt x="136202" y="23366"/>
                  </a:cubicBezTo>
                  <a:cubicBezTo>
                    <a:pt x="121169" y="8323"/>
                    <a:pt x="101124" y="0"/>
                    <a:pt x="79777" y="0"/>
                  </a:cubicBezTo>
                  <a:moveTo>
                    <a:pt x="129989" y="130168"/>
                  </a:moveTo>
                  <a:cubicBezTo>
                    <a:pt x="116559" y="143606"/>
                    <a:pt x="98719" y="150927"/>
                    <a:pt x="79777" y="150927"/>
                  </a:cubicBezTo>
                  <a:cubicBezTo>
                    <a:pt x="60835" y="150927"/>
                    <a:pt x="42895" y="143506"/>
                    <a:pt x="29566" y="130168"/>
                  </a:cubicBezTo>
                  <a:cubicBezTo>
                    <a:pt x="16236" y="116830"/>
                    <a:pt x="8820" y="98879"/>
                    <a:pt x="8820" y="79926"/>
                  </a:cubicBezTo>
                  <a:cubicBezTo>
                    <a:pt x="8820" y="60872"/>
                    <a:pt x="16236" y="43021"/>
                    <a:pt x="29566" y="29684"/>
                  </a:cubicBezTo>
                  <a:cubicBezTo>
                    <a:pt x="43396" y="15845"/>
                    <a:pt x="61637" y="8925"/>
                    <a:pt x="79777" y="8925"/>
                  </a:cubicBezTo>
                  <a:cubicBezTo>
                    <a:pt x="97917" y="8925"/>
                    <a:pt x="116158" y="15845"/>
                    <a:pt x="129989" y="29684"/>
                  </a:cubicBezTo>
                  <a:cubicBezTo>
                    <a:pt x="143418" y="43122"/>
                    <a:pt x="150735" y="60972"/>
                    <a:pt x="150735" y="79926"/>
                  </a:cubicBezTo>
                  <a:cubicBezTo>
                    <a:pt x="150835" y="98879"/>
                    <a:pt x="143418" y="116730"/>
                    <a:pt x="129989" y="130168"/>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16"/>
          <p:cNvPicPr preferRelativeResize="0">
            <a:picLocks noGrp="1"/>
          </p:cNvPicPr>
          <p:nvPr>
            <p:ph type="pic" idx="5"/>
          </p:nvPr>
        </p:nvPicPr>
        <p:blipFill rotWithShape="1">
          <a:blip r:embed="rId3">
            <a:alphaModFix/>
          </a:blip>
          <a:srcRect l="6572" r="6572"/>
          <a:stretch/>
        </p:blipFill>
        <p:spPr>
          <a:xfrm>
            <a:off x="1830749" y="6637477"/>
            <a:ext cx="4103792" cy="2654091"/>
          </a:xfrm>
          <a:prstGeom prst="rect">
            <a:avLst/>
          </a:prstGeom>
          <a:solidFill>
            <a:schemeClr val="lt1"/>
          </a:solidFill>
          <a:ln>
            <a:noFill/>
          </a:ln>
        </p:spPr>
      </p:pic>
      <p:sp>
        <p:nvSpPr>
          <p:cNvPr id="608" name="Google Shape;608;p16"/>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609" name="Google Shape;609;p16"/>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sui Gruppi Facebook e su come possono essere utilizzati!</a:t>
            </a:r>
            <a:endParaRPr sz="1600"/>
          </a:p>
        </p:txBody>
      </p:sp>
      <p:sp>
        <p:nvSpPr>
          <p:cNvPr id="610" name="Google Shape;610;p16"/>
          <p:cNvSpPr txBox="1">
            <a:spLocks noGrp="1"/>
          </p:cNvSpPr>
          <p:nvPr>
            <p:ph type="body" idx="3"/>
          </p:nvPr>
        </p:nvSpPr>
        <p:spPr>
          <a:xfrm>
            <a:off x="614717" y="1321461"/>
            <a:ext cx="6326366" cy="32227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dirty="0"/>
              <a:t>Un </a:t>
            </a:r>
            <a:r>
              <a:rPr lang="en-GB" dirty="0" err="1"/>
              <a:t>gruppo</a:t>
            </a:r>
            <a:r>
              <a:rPr lang="en-GB" dirty="0"/>
              <a:t> Facebook è un </a:t>
            </a:r>
            <a:r>
              <a:rPr lang="en-GB" dirty="0" err="1"/>
              <a:t>luogo</a:t>
            </a:r>
            <a:r>
              <a:rPr lang="en-GB" dirty="0"/>
              <a:t> per la </a:t>
            </a:r>
            <a:r>
              <a:rPr lang="en-GB" dirty="0" err="1"/>
              <a:t>comunicazione</a:t>
            </a:r>
            <a:r>
              <a:rPr lang="en-GB" dirty="0"/>
              <a:t> di </a:t>
            </a:r>
            <a:r>
              <a:rPr lang="en-GB" dirty="0" err="1"/>
              <a:t>gruppo</a:t>
            </a:r>
            <a:r>
              <a:rPr lang="en-GB" dirty="0"/>
              <a:t> e per la </a:t>
            </a:r>
            <a:r>
              <a:rPr lang="en-GB" dirty="0" err="1"/>
              <a:t>condivisione</a:t>
            </a:r>
            <a:r>
              <a:rPr lang="en-GB" dirty="0"/>
              <a:t> di </a:t>
            </a:r>
            <a:r>
              <a:rPr lang="en-GB" dirty="0" err="1"/>
              <a:t>interessi</a:t>
            </a:r>
            <a:r>
              <a:rPr lang="en-GB" dirty="0"/>
              <a:t> </a:t>
            </a:r>
            <a:r>
              <a:rPr lang="en-GB" dirty="0" err="1"/>
              <a:t>comuni</a:t>
            </a:r>
            <a:r>
              <a:rPr lang="en-GB" dirty="0"/>
              <a:t> e </a:t>
            </a:r>
            <a:r>
              <a:rPr lang="en-GB" dirty="0" err="1"/>
              <a:t>l'espressione</a:t>
            </a:r>
            <a:r>
              <a:rPr lang="en-GB" dirty="0"/>
              <a:t> </a:t>
            </a:r>
            <a:r>
              <a:rPr lang="en-GB" dirty="0" err="1"/>
              <a:t>delle</a:t>
            </a:r>
            <a:r>
              <a:rPr lang="en-GB" dirty="0"/>
              <a:t> </a:t>
            </a:r>
            <a:r>
              <a:rPr lang="en-GB" dirty="0" err="1"/>
              <a:t>proprie</a:t>
            </a:r>
            <a:r>
              <a:rPr lang="en-GB" dirty="0"/>
              <a:t> </a:t>
            </a:r>
            <a:r>
              <a:rPr lang="en-GB" dirty="0" err="1"/>
              <a:t>opinioni</a:t>
            </a:r>
            <a:r>
              <a:rPr lang="en-GB" dirty="0"/>
              <a:t>. </a:t>
            </a:r>
            <a:r>
              <a:rPr lang="en-GB" dirty="0" err="1"/>
              <a:t>Consentono</a:t>
            </a:r>
            <a:r>
              <a:rPr lang="en-GB" dirty="0"/>
              <a:t> alle </a:t>
            </a:r>
            <a:r>
              <a:rPr lang="en-GB" dirty="0" err="1"/>
              <a:t>persone</a:t>
            </a:r>
            <a:r>
              <a:rPr lang="en-GB" dirty="0"/>
              <a:t> di </a:t>
            </a:r>
            <a:r>
              <a:rPr lang="en-GB" dirty="0" err="1"/>
              <a:t>riunirsi</a:t>
            </a:r>
            <a:r>
              <a:rPr lang="en-GB" dirty="0"/>
              <a:t> </a:t>
            </a:r>
            <a:r>
              <a:rPr lang="en-GB" dirty="0" err="1"/>
              <a:t>intorno</a:t>
            </a:r>
            <a:r>
              <a:rPr lang="en-GB" dirty="0"/>
              <a:t> a una causa, un </a:t>
            </a:r>
            <a:r>
              <a:rPr lang="en-GB" dirty="0" err="1"/>
              <a:t>problema</a:t>
            </a:r>
            <a:r>
              <a:rPr lang="en-GB" dirty="0"/>
              <a:t> o </a:t>
            </a:r>
            <a:r>
              <a:rPr lang="en-GB" dirty="0" err="1"/>
              <a:t>un'attività</a:t>
            </a:r>
            <a:r>
              <a:rPr lang="en-GB" dirty="0"/>
              <a:t> </a:t>
            </a:r>
            <a:r>
              <a:rPr lang="en-GB" dirty="0" err="1"/>
              <a:t>comune</a:t>
            </a:r>
            <a:r>
              <a:rPr lang="en-GB" dirty="0"/>
              <a:t> per </a:t>
            </a:r>
            <a:r>
              <a:rPr lang="en-GB" dirty="0" err="1"/>
              <a:t>organizzarsi</a:t>
            </a:r>
            <a:r>
              <a:rPr lang="en-GB" dirty="0"/>
              <a:t>, </a:t>
            </a:r>
            <a:r>
              <a:rPr lang="en-GB" dirty="0" err="1"/>
              <a:t>esprimere</a:t>
            </a:r>
            <a:r>
              <a:rPr lang="en-GB" dirty="0"/>
              <a:t> </a:t>
            </a:r>
            <a:r>
              <a:rPr lang="en-GB" dirty="0" err="1"/>
              <a:t>obiettivi</a:t>
            </a:r>
            <a:r>
              <a:rPr lang="en-GB" dirty="0"/>
              <a:t>, </a:t>
            </a:r>
            <a:r>
              <a:rPr lang="en-GB" dirty="0" err="1"/>
              <a:t>discutere</a:t>
            </a:r>
            <a:r>
              <a:rPr lang="en-GB" dirty="0"/>
              <a:t> di </a:t>
            </a:r>
            <a:r>
              <a:rPr lang="en-GB" dirty="0" err="1"/>
              <a:t>questioni</a:t>
            </a:r>
            <a:r>
              <a:rPr lang="en-GB" dirty="0"/>
              <a:t>, </a:t>
            </a:r>
            <a:r>
              <a:rPr lang="en-GB" dirty="0" err="1"/>
              <a:t>pubblicare</a:t>
            </a:r>
            <a:r>
              <a:rPr lang="en-GB" dirty="0"/>
              <a:t> </a:t>
            </a:r>
            <a:r>
              <a:rPr lang="en-GB" dirty="0" err="1"/>
              <a:t>foto</a:t>
            </a:r>
            <a:r>
              <a:rPr lang="en-GB" dirty="0"/>
              <a:t> e </a:t>
            </a:r>
            <a:r>
              <a:rPr lang="en-GB" dirty="0" err="1"/>
              <a:t>condividere</a:t>
            </a:r>
            <a:r>
              <a:rPr lang="en-GB" dirty="0"/>
              <a:t> </a:t>
            </a:r>
            <a:r>
              <a:rPr lang="en-GB" dirty="0" err="1"/>
              <a:t>contenuti</a:t>
            </a:r>
            <a:r>
              <a:rPr lang="en-GB" dirty="0"/>
              <a:t> </a:t>
            </a:r>
            <a:r>
              <a:rPr lang="en-GB" dirty="0" err="1"/>
              <a:t>correlati</a:t>
            </a:r>
            <a:r>
              <a:rPr lang="en-GB" dirty="0"/>
              <a:t>. I </a:t>
            </a:r>
            <a:r>
              <a:rPr lang="en-GB" dirty="0" err="1"/>
              <a:t>gruppi</a:t>
            </a:r>
            <a:r>
              <a:rPr lang="en-GB" dirty="0"/>
              <a:t> </a:t>
            </a:r>
            <a:r>
              <a:rPr lang="en-GB" dirty="0" err="1"/>
              <a:t>sono</a:t>
            </a:r>
            <a:r>
              <a:rPr lang="en-GB" dirty="0"/>
              <a:t> </a:t>
            </a:r>
            <a:r>
              <a:rPr lang="en-GB" dirty="0" err="1"/>
              <a:t>concepiti</a:t>
            </a:r>
            <a:r>
              <a:rPr lang="en-GB" dirty="0"/>
              <a:t> come una </a:t>
            </a:r>
            <a:r>
              <a:rPr lang="en-GB" dirty="0" err="1"/>
              <a:t>cerchia</a:t>
            </a:r>
            <a:r>
              <a:rPr lang="en-GB" dirty="0"/>
              <a:t> di </a:t>
            </a:r>
            <a:r>
              <a:rPr lang="en-GB" dirty="0" err="1"/>
              <a:t>persone</a:t>
            </a:r>
            <a:r>
              <a:rPr lang="en-GB" dirty="0"/>
              <a:t> </a:t>
            </a:r>
            <a:r>
              <a:rPr lang="en-GB" dirty="0" err="1"/>
              <a:t>che</a:t>
            </a:r>
            <a:r>
              <a:rPr lang="en-GB" dirty="0"/>
              <a:t> </a:t>
            </a:r>
            <a:r>
              <a:rPr lang="en-GB" dirty="0" err="1"/>
              <a:t>condividono</a:t>
            </a:r>
            <a:r>
              <a:rPr lang="en-GB" dirty="0"/>
              <a:t> e </a:t>
            </a:r>
            <a:r>
              <a:rPr lang="en-GB" dirty="0" err="1"/>
              <a:t>si</a:t>
            </a:r>
            <a:r>
              <a:rPr lang="en-GB" dirty="0"/>
              <a:t> </a:t>
            </a:r>
            <a:r>
              <a:rPr lang="en-GB" dirty="0" err="1"/>
              <a:t>tengono</a:t>
            </a:r>
            <a:r>
              <a:rPr lang="en-GB" dirty="0"/>
              <a:t> in </a:t>
            </a:r>
            <a:r>
              <a:rPr lang="en-GB" dirty="0" err="1"/>
              <a:t>contatto</a:t>
            </a:r>
            <a:r>
              <a:rPr lang="en-GB" dirty="0"/>
              <a:t> </a:t>
            </a:r>
            <a:r>
              <a:rPr lang="en-GB" dirty="0" err="1"/>
              <a:t>su</a:t>
            </a:r>
            <a:r>
              <a:rPr lang="en-GB" dirty="0"/>
              <a:t> Facebook. I </a:t>
            </a:r>
            <a:r>
              <a:rPr lang="en-GB" dirty="0" err="1"/>
              <a:t>gruppi</a:t>
            </a:r>
            <a:r>
              <a:rPr lang="en-GB" dirty="0"/>
              <a:t> </a:t>
            </a:r>
            <a:r>
              <a:rPr lang="en-GB" dirty="0" err="1"/>
              <a:t>possono</a:t>
            </a:r>
            <a:r>
              <a:rPr lang="en-GB" dirty="0"/>
              <a:t> </a:t>
            </a:r>
            <a:r>
              <a:rPr lang="en-GB" dirty="0" err="1"/>
              <a:t>avere</a:t>
            </a:r>
            <a:r>
              <a:rPr lang="en-GB" dirty="0"/>
              <a:t> una </a:t>
            </a:r>
            <a:r>
              <a:rPr lang="en-GB" dirty="0" err="1"/>
              <a:t>vasta</a:t>
            </a:r>
            <a:r>
              <a:rPr lang="en-GB" dirty="0"/>
              <a:t> gamma di </a:t>
            </a:r>
            <a:r>
              <a:rPr lang="en-GB" dirty="0" err="1"/>
              <a:t>dimensioni</a:t>
            </a:r>
            <a:r>
              <a:rPr lang="en-GB" dirty="0"/>
              <a:t> </a:t>
            </a:r>
            <a:r>
              <a:rPr lang="en-GB" dirty="0" err="1"/>
              <a:t>che</a:t>
            </a:r>
            <a:r>
              <a:rPr lang="en-GB" dirty="0"/>
              <a:t> </a:t>
            </a:r>
            <a:r>
              <a:rPr lang="en-GB" dirty="0" err="1"/>
              <a:t>vanno</a:t>
            </a:r>
            <a:r>
              <a:rPr lang="en-GB" dirty="0"/>
              <a:t> </a:t>
            </a:r>
            <a:r>
              <a:rPr lang="en-GB" dirty="0" err="1"/>
              <a:t>dai</a:t>
            </a:r>
            <a:r>
              <a:rPr lang="en-GB" dirty="0"/>
              <a:t> </a:t>
            </a:r>
            <a:r>
              <a:rPr lang="en-GB" dirty="0" err="1"/>
              <a:t>contatti</a:t>
            </a:r>
            <a:r>
              <a:rPr lang="en-GB" dirty="0"/>
              <a:t> stretti alle </a:t>
            </a:r>
            <a:r>
              <a:rPr lang="en-GB" dirty="0" err="1"/>
              <a:t>reti</a:t>
            </a:r>
            <a:r>
              <a:rPr lang="en-GB" dirty="0"/>
              <a:t> </a:t>
            </a:r>
            <a:r>
              <a:rPr lang="en-GB" dirty="0" err="1"/>
              <a:t>aperte</a:t>
            </a:r>
            <a:r>
              <a:rPr lang="en-GB" dirty="0"/>
              <a:t> </a:t>
            </a:r>
            <a:r>
              <a:rPr lang="en-GB" dirty="0" err="1"/>
              <a:t>che</a:t>
            </a:r>
            <a:r>
              <a:rPr lang="en-GB" dirty="0"/>
              <a:t> </a:t>
            </a:r>
            <a:r>
              <a:rPr lang="en-GB" dirty="0" err="1"/>
              <a:t>permettono</a:t>
            </a:r>
            <a:r>
              <a:rPr lang="en-GB" dirty="0"/>
              <a:t> a </a:t>
            </a:r>
            <a:r>
              <a:rPr lang="en-GB" dirty="0" err="1"/>
              <a:t>molte</a:t>
            </a:r>
            <a:r>
              <a:rPr lang="en-GB" dirty="0"/>
              <a:t> </a:t>
            </a:r>
            <a:r>
              <a:rPr lang="en-GB" dirty="0" err="1"/>
              <a:t>persone</a:t>
            </a:r>
            <a:r>
              <a:rPr lang="en-GB" dirty="0"/>
              <a:t> di </a:t>
            </a:r>
            <a:r>
              <a:rPr lang="en-GB" dirty="0" err="1"/>
              <a:t>unirsi</a:t>
            </a:r>
            <a:r>
              <a:rPr lang="en-GB" dirty="0"/>
              <a:t> e </a:t>
            </a:r>
            <a:r>
              <a:rPr lang="en-GB" dirty="0" err="1"/>
              <a:t>contribuire</a:t>
            </a:r>
            <a:r>
              <a:rPr lang="en-GB" dirty="0"/>
              <a:t>. I </a:t>
            </a:r>
            <a:r>
              <a:rPr lang="en-GB" dirty="0" err="1"/>
              <a:t>gruppi</a:t>
            </a:r>
            <a:r>
              <a:rPr lang="en-GB" dirty="0"/>
              <a:t> </a:t>
            </a:r>
            <a:r>
              <a:rPr lang="en-GB" dirty="0" err="1"/>
              <a:t>possono</a:t>
            </a:r>
            <a:r>
              <a:rPr lang="en-GB" dirty="0"/>
              <a:t> </a:t>
            </a:r>
            <a:r>
              <a:rPr lang="en-GB" dirty="0" err="1"/>
              <a:t>essere</a:t>
            </a:r>
            <a:r>
              <a:rPr lang="en-GB" dirty="0"/>
              <a:t> </a:t>
            </a:r>
            <a:r>
              <a:rPr lang="en-GB" dirty="0" err="1"/>
              <a:t>creati</a:t>
            </a:r>
            <a:r>
              <a:rPr lang="en-GB" dirty="0"/>
              <a:t> da </a:t>
            </a:r>
            <a:r>
              <a:rPr lang="en-GB" dirty="0" err="1"/>
              <a:t>reti</a:t>
            </a:r>
            <a:r>
              <a:rPr lang="en-GB" dirty="0"/>
              <a:t> di </a:t>
            </a:r>
            <a:r>
              <a:rPr lang="en-GB" dirty="0" err="1"/>
              <a:t>educatori</a:t>
            </a:r>
            <a:r>
              <a:rPr lang="en-GB" dirty="0"/>
              <a:t> </a:t>
            </a:r>
            <a:r>
              <a:rPr lang="en-GB" dirty="0" err="1"/>
              <a:t>che</a:t>
            </a:r>
            <a:r>
              <a:rPr lang="en-GB" dirty="0"/>
              <a:t> </a:t>
            </a:r>
            <a:r>
              <a:rPr lang="en-GB" dirty="0" err="1"/>
              <a:t>desiderano</a:t>
            </a:r>
            <a:r>
              <a:rPr lang="en-GB" dirty="0"/>
              <a:t> </a:t>
            </a:r>
            <a:r>
              <a:rPr lang="en-GB" dirty="0" err="1"/>
              <a:t>condividere</a:t>
            </a:r>
            <a:r>
              <a:rPr lang="en-GB" dirty="0"/>
              <a:t> idee e </a:t>
            </a:r>
            <a:r>
              <a:rPr lang="en-GB" dirty="0" err="1"/>
              <a:t>tecniche</a:t>
            </a:r>
            <a:r>
              <a:rPr lang="en-GB" dirty="0"/>
              <a:t> per </a:t>
            </a:r>
            <a:r>
              <a:rPr lang="en-GB" dirty="0" err="1"/>
              <a:t>l'insegnamento</a:t>
            </a:r>
            <a:r>
              <a:rPr lang="en-GB" dirty="0"/>
              <a:t> </a:t>
            </a:r>
            <a:r>
              <a:rPr lang="en-GB" dirty="0" err="1"/>
              <a:t>dell'innovazione</a:t>
            </a:r>
            <a:r>
              <a:rPr lang="en-GB" dirty="0"/>
              <a:t> </a:t>
            </a:r>
            <a:r>
              <a:rPr lang="en-GB" dirty="0" err="1"/>
              <a:t>sociale</a:t>
            </a:r>
            <a:r>
              <a:rPr lang="en-GB" dirty="0"/>
              <a:t> </a:t>
            </a:r>
            <a:r>
              <a:rPr lang="en-GB" dirty="0" err="1"/>
              <a:t>culturale</a:t>
            </a:r>
            <a:r>
              <a:rPr lang="en-GB" dirty="0"/>
              <a:t>, o da </a:t>
            </a:r>
            <a:r>
              <a:rPr lang="en-GB" dirty="0" err="1"/>
              <a:t>studenti</a:t>
            </a:r>
            <a:r>
              <a:rPr lang="en-GB" dirty="0"/>
              <a:t> </a:t>
            </a:r>
            <a:r>
              <a:rPr lang="en-GB" dirty="0" err="1"/>
              <a:t>che</a:t>
            </a:r>
            <a:r>
              <a:rPr lang="en-GB" dirty="0"/>
              <a:t> </a:t>
            </a:r>
            <a:r>
              <a:rPr lang="en-GB" dirty="0" err="1"/>
              <a:t>desiderano</a:t>
            </a:r>
            <a:r>
              <a:rPr lang="en-GB" dirty="0"/>
              <a:t> </a:t>
            </a:r>
            <a:r>
              <a:rPr lang="en-GB" dirty="0" err="1"/>
              <a:t>approfondire</a:t>
            </a:r>
            <a:r>
              <a:rPr lang="en-GB" dirty="0"/>
              <a:t> il </a:t>
            </a:r>
            <a:r>
              <a:rPr lang="en-GB" dirty="0" err="1"/>
              <a:t>tema</a:t>
            </a:r>
            <a:r>
              <a:rPr lang="en-GB" dirty="0"/>
              <a:t> </a:t>
            </a:r>
            <a:r>
              <a:rPr lang="en-GB" dirty="0" err="1"/>
              <a:t>dell'innovazione</a:t>
            </a:r>
            <a:r>
              <a:rPr lang="en-GB" dirty="0"/>
              <a:t> </a:t>
            </a:r>
            <a:r>
              <a:rPr lang="en-GB" dirty="0" err="1"/>
              <a:t>sociale</a:t>
            </a:r>
            <a:r>
              <a:rPr lang="en-GB" dirty="0"/>
              <a:t> </a:t>
            </a:r>
            <a:r>
              <a:rPr lang="en-GB" dirty="0" err="1"/>
              <a:t>culturale</a:t>
            </a:r>
            <a:r>
              <a:rPr lang="en-GB" dirty="0"/>
              <a:t>. I </a:t>
            </a:r>
            <a:r>
              <a:rPr lang="en-GB" dirty="0" err="1"/>
              <a:t>gruppi</a:t>
            </a:r>
            <a:r>
              <a:rPr lang="en-GB" dirty="0"/>
              <a:t> </a:t>
            </a:r>
            <a:r>
              <a:rPr lang="en-GB" dirty="0" err="1"/>
              <a:t>possono</a:t>
            </a:r>
            <a:r>
              <a:rPr lang="en-GB" dirty="0"/>
              <a:t> </a:t>
            </a:r>
            <a:r>
              <a:rPr lang="en-GB" dirty="0" err="1"/>
              <a:t>anche</a:t>
            </a:r>
            <a:r>
              <a:rPr lang="en-GB" dirty="0"/>
              <a:t> </a:t>
            </a:r>
            <a:r>
              <a:rPr lang="en-GB" dirty="0" err="1"/>
              <a:t>essere</a:t>
            </a:r>
            <a:r>
              <a:rPr lang="en-GB" dirty="0"/>
              <a:t> </a:t>
            </a:r>
            <a:r>
              <a:rPr lang="en-GB" dirty="0" err="1"/>
              <a:t>creati</a:t>
            </a:r>
            <a:r>
              <a:rPr lang="en-GB" dirty="0"/>
              <a:t> e </a:t>
            </a:r>
            <a:r>
              <a:rPr lang="en-GB" dirty="0" err="1"/>
              <a:t>condivisi</a:t>
            </a:r>
            <a:r>
              <a:rPr lang="en-GB" dirty="0"/>
              <a:t> da </a:t>
            </a:r>
            <a:r>
              <a:rPr lang="en-GB" dirty="0" err="1"/>
              <a:t>educatori</a:t>
            </a:r>
            <a:r>
              <a:rPr lang="en-GB" dirty="0"/>
              <a:t> e </a:t>
            </a:r>
            <a:r>
              <a:rPr lang="en-GB" dirty="0" err="1"/>
              <a:t>studenti</a:t>
            </a:r>
            <a:r>
              <a:rPr lang="en-GB" dirty="0"/>
              <a:t>, dove le </a:t>
            </a:r>
            <a:r>
              <a:rPr lang="en-GB" dirty="0" err="1"/>
              <a:t>lezioni</a:t>
            </a:r>
            <a:r>
              <a:rPr lang="en-GB" dirty="0"/>
              <a:t>, </a:t>
            </a:r>
            <a:r>
              <a:rPr lang="en-GB" dirty="0" err="1"/>
              <a:t>i</a:t>
            </a:r>
            <a:r>
              <a:rPr lang="en-GB" dirty="0"/>
              <a:t> </a:t>
            </a:r>
            <a:r>
              <a:rPr lang="en-GB" dirty="0" err="1"/>
              <a:t>contenuti</a:t>
            </a:r>
            <a:r>
              <a:rPr lang="en-GB" dirty="0"/>
              <a:t> e </a:t>
            </a:r>
            <a:r>
              <a:rPr lang="en-GB" dirty="0" err="1"/>
              <a:t>i</a:t>
            </a:r>
            <a:r>
              <a:rPr lang="en-GB" dirty="0"/>
              <a:t> </a:t>
            </a:r>
            <a:r>
              <a:rPr lang="en-GB" dirty="0" err="1"/>
              <a:t>dettagli</a:t>
            </a:r>
            <a:r>
              <a:rPr lang="en-GB" dirty="0"/>
              <a:t> </a:t>
            </a:r>
            <a:r>
              <a:rPr lang="en-GB" dirty="0" err="1"/>
              <a:t>degli</a:t>
            </a:r>
            <a:r>
              <a:rPr lang="en-GB" dirty="0"/>
              <a:t> </a:t>
            </a:r>
            <a:r>
              <a:rPr lang="en-GB" dirty="0" err="1"/>
              <a:t>eventi</a:t>
            </a:r>
            <a:r>
              <a:rPr lang="en-GB" dirty="0"/>
              <a:t> </a:t>
            </a:r>
            <a:r>
              <a:rPr lang="en-GB" dirty="0" err="1"/>
              <a:t>possono</a:t>
            </a:r>
            <a:r>
              <a:rPr lang="en-GB" dirty="0"/>
              <a:t> </a:t>
            </a:r>
            <a:r>
              <a:rPr lang="en-GB" dirty="0" err="1"/>
              <a:t>essere</a:t>
            </a:r>
            <a:r>
              <a:rPr lang="en-GB" dirty="0"/>
              <a:t> </a:t>
            </a:r>
            <a:r>
              <a:rPr lang="en-GB" dirty="0" err="1"/>
              <a:t>condivisi</a:t>
            </a:r>
            <a:r>
              <a:rPr lang="en-GB" dirty="0"/>
              <a:t> </a:t>
            </a:r>
            <a:r>
              <a:rPr lang="en-GB" dirty="0" err="1"/>
              <a:t>tra</a:t>
            </a:r>
            <a:r>
              <a:rPr lang="en-GB" dirty="0"/>
              <a:t> </a:t>
            </a:r>
            <a:r>
              <a:rPr lang="en-GB" dirty="0" err="1"/>
              <a:t>i</a:t>
            </a:r>
            <a:r>
              <a:rPr lang="en-GB" dirty="0"/>
              <a:t> due </a:t>
            </a:r>
            <a:r>
              <a:rPr lang="en-GB" dirty="0" err="1"/>
              <a:t>gruppi</a:t>
            </a:r>
            <a:r>
              <a:rPr lang="en-GB" dirty="0"/>
              <a:t>. </a:t>
            </a:r>
            <a:endParaRPr dirty="0"/>
          </a:p>
          <a:p>
            <a:pPr marL="0" marR="0" lvl="0" indent="0" algn="just" rtl="0">
              <a:lnSpc>
                <a:spcPct val="100000"/>
              </a:lnSpc>
              <a:spcBef>
                <a:spcPts val="0"/>
              </a:spcBef>
              <a:spcAft>
                <a:spcPts val="0"/>
              </a:spcAft>
              <a:buClr>
                <a:schemeClr val="lt1"/>
              </a:buClr>
              <a:buSzPts val="1200"/>
              <a:buFont typeface="Arial"/>
              <a:buNone/>
            </a:pPr>
            <a:endParaRPr dirty="0"/>
          </a:p>
          <a:p>
            <a:pPr marL="0" marR="0" lvl="0" indent="0" algn="just" rtl="0">
              <a:lnSpc>
                <a:spcPct val="100000"/>
              </a:lnSpc>
              <a:spcBef>
                <a:spcPts val="0"/>
              </a:spcBef>
              <a:spcAft>
                <a:spcPts val="0"/>
              </a:spcAft>
              <a:buClr>
                <a:schemeClr val="lt1"/>
              </a:buClr>
              <a:buSzPts val="1200"/>
              <a:buFont typeface="Arial"/>
              <a:buNone/>
            </a:pPr>
            <a:r>
              <a:rPr lang="en-GB" dirty="0" err="1"/>
              <a:t>L'uso</a:t>
            </a:r>
            <a:r>
              <a:rPr lang="en-GB" dirty="0"/>
              <a:t> </a:t>
            </a:r>
            <a:r>
              <a:rPr lang="en-GB" dirty="0" err="1"/>
              <a:t>dei</a:t>
            </a:r>
            <a:r>
              <a:rPr lang="en-GB" dirty="0"/>
              <a:t> </a:t>
            </a:r>
            <a:r>
              <a:rPr lang="en-GB" dirty="0" err="1"/>
              <a:t>gruppi</a:t>
            </a:r>
            <a:r>
              <a:rPr lang="en-GB" dirty="0"/>
              <a:t> di Facebook è </a:t>
            </a:r>
            <a:r>
              <a:rPr lang="en-GB" dirty="0" err="1"/>
              <a:t>gratuito</a:t>
            </a:r>
            <a:r>
              <a:rPr lang="en-GB" dirty="0"/>
              <a:t>, a </a:t>
            </a:r>
            <a:r>
              <a:rPr lang="en-GB" dirty="0" err="1"/>
              <a:t>condizione</a:t>
            </a:r>
            <a:r>
              <a:rPr lang="en-GB" dirty="0"/>
              <a:t> </a:t>
            </a:r>
            <a:r>
              <a:rPr lang="en-GB" dirty="0" err="1"/>
              <a:t>che</a:t>
            </a:r>
            <a:r>
              <a:rPr lang="en-GB" dirty="0"/>
              <a:t> </a:t>
            </a:r>
            <a:r>
              <a:rPr lang="en-GB" dirty="0" err="1"/>
              <a:t>abbiate</a:t>
            </a:r>
            <a:r>
              <a:rPr lang="en-GB" dirty="0"/>
              <a:t> un </a:t>
            </a:r>
            <a:r>
              <a:rPr lang="en-GB" dirty="0" err="1"/>
              <a:t>profilo</a:t>
            </a:r>
            <a:r>
              <a:rPr lang="en-GB" dirty="0"/>
              <a:t> Facebook, </a:t>
            </a:r>
            <a:r>
              <a:rPr lang="en-GB" dirty="0" err="1"/>
              <a:t>che</a:t>
            </a:r>
            <a:r>
              <a:rPr lang="en-GB" dirty="0"/>
              <a:t> è </a:t>
            </a:r>
            <a:r>
              <a:rPr lang="en-GB" dirty="0" err="1"/>
              <a:t>anche</a:t>
            </a:r>
            <a:r>
              <a:rPr lang="en-GB" dirty="0"/>
              <a:t> </a:t>
            </a:r>
            <a:r>
              <a:rPr lang="en-GB" dirty="0" err="1"/>
              <a:t>gratuito</a:t>
            </a:r>
            <a:r>
              <a:rPr lang="en-GB" dirty="0"/>
              <a:t> da </a:t>
            </a:r>
            <a:r>
              <a:rPr lang="en-GB" dirty="0" err="1"/>
              <a:t>configurare</a:t>
            </a:r>
            <a:r>
              <a:rPr lang="en-GB" dirty="0"/>
              <a:t>. </a:t>
            </a:r>
            <a:endParaRPr dirty="0"/>
          </a:p>
          <a:p>
            <a:pPr marL="0" marR="0" lvl="0" indent="0" algn="just" rtl="0">
              <a:lnSpc>
                <a:spcPct val="100000"/>
              </a:lnSpc>
              <a:spcBef>
                <a:spcPts val="0"/>
              </a:spcBef>
              <a:spcAft>
                <a:spcPts val="0"/>
              </a:spcAft>
              <a:buClr>
                <a:schemeClr val="lt1"/>
              </a:buClr>
              <a:buSzPts val="1400"/>
              <a:buFont typeface="Arial"/>
              <a:buNone/>
            </a:pPr>
            <a:endParaRPr sz="1400" dirty="0"/>
          </a:p>
        </p:txBody>
      </p:sp>
      <p:sp>
        <p:nvSpPr>
          <p:cNvPr id="611" name="Google Shape;611;p16"/>
          <p:cNvSpPr txBox="1">
            <a:spLocks noGrp="1"/>
          </p:cNvSpPr>
          <p:nvPr>
            <p:ph type="body" idx="4"/>
          </p:nvPr>
        </p:nvSpPr>
        <p:spPr>
          <a:xfrm>
            <a:off x="220252"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Gruppi Facebook</a:t>
            </a:r>
            <a:endParaRPr/>
          </a:p>
        </p:txBody>
      </p:sp>
      <p:sp>
        <p:nvSpPr>
          <p:cNvPr id="612" name="Google Shape;612;p16"/>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grpSp>
        <p:nvGrpSpPr>
          <p:cNvPr id="613" name="Google Shape;613;p16"/>
          <p:cNvGrpSpPr/>
          <p:nvPr/>
        </p:nvGrpSpPr>
        <p:grpSpPr>
          <a:xfrm>
            <a:off x="518535" y="4715197"/>
            <a:ext cx="372577" cy="372258"/>
            <a:chOff x="493699" y="4805485"/>
            <a:chExt cx="372577" cy="372258"/>
          </a:xfrm>
        </p:grpSpPr>
        <p:sp>
          <p:nvSpPr>
            <p:cNvPr id="614" name="Google Shape;614;p16"/>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16"/>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16"/>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16"/>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16"/>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9" name="Google Shape;619;p16"/>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16"/>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16"/>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16"/>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16"/>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16"/>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16"/>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6" name="Google Shape;626;p16"/>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16"/>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8" name="Google Shape;628;p16"/>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29" name="Google Shape;629;p16"/>
          <p:cNvGrpSpPr/>
          <p:nvPr/>
        </p:nvGrpSpPr>
        <p:grpSpPr>
          <a:xfrm>
            <a:off x="6724171" y="694451"/>
            <a:ext cx="293767" cy="413214"/>
            <a:chOff x="623392" y="434516"/>
            <a:chExt cx="293767" cy="413214"/>
          </a:xfrm>
        </p:grpSpPr>
        <p:sp>
          <p:nvSpPr>
            <p:cNvPr id="630" name="Google Shape;630;p16"/>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16"/>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16"/>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16"/>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4" name="Google Shape;634;p16"/>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16"/>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6" name="Google Shape;636;p16"/>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7" name="Google Shape;637;p16"/>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8" name="Google Shape;638;p16"/>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9" name="Google Shape;639;p16"/>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16"/>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41" name="Google Shape;641;p16"/>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16"/>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643" name="Google Shape;643;p16"/>
          <p:cNvSpPr/>
          <p:nvPr/>
        </p:nvSpPr>
        <p:spPr>
          <a:xfrm>
            <a:off x="2418010" y="112864"/>
            <a:ext cx="1464635" cy="1136203"/>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44" name="Google Shape;644;p16" descr="C:\Users\Reception Laptop\AppData\Local\Microsoft\Windows\INetCache\Content.MSO\896DEB82.tmp"/>
          <p:cNvPicPr preferRelativeResize="0"/>
          <p:nvPr/>
        </p:nvPicPr>
        <p:blipFill rotWithShape="1">
          <a:blip r:embed="rId5">
            <a:alphaModFix/>
          </a:blip>
          <a:srcRect/>
          <a:stretch/>
        </p:blipFill>
        <p:spPr>
          <a:xfrm>
            <a:off x="2643552" y="473805"/>
            <a:ext cx="1052541" cy="5506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7"/>
          <p:cNvSpPr txBox="1">
            <a:spLocks noGrp="1"/>
          </p:cNvSpPr>
          <p:nvPr>
            <p:ph type="body" idx="1"/>
          </p:nvPr>
        </p:nvSpPr>
        <p:spPr>
          <a:xfrm>
            <a:off x="975616" y="781897"/>
            <a:ext cx="5933633" cy="154769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Un gruppo chiuso ispira fiducia e cooperazione tra i suoi membri.</a:t>
            </a:r>
            <a:endParaRPr/>
          </a:p>
          <a:p>
            <a:pPr marL="171450" marR="0" lvl="0" indent="-171450" algn="just" rtl="0">
              <a:lnSpc>
                <a:spcPct val="100000"/>
              </a:lnSpc>
              <a:spcBef>
                <a:spcPts val="0"/>
              </a:spcBef>
              <a:spcAft>
                <a:spcPts val="0"/>
              </a:spcAft>
              <a:buClr>
                <a:srgbClr val="E54526"/>
              </a:buClr>
              <a:buSzPts val="1100"/>
              <a:buFont typeface="Arial"/>
              <a:buChar char="•"/>
            </a:pPr>
            <a:r>
              <a:rPr lang="en-GB"/>
              <a:t>Utilizzo gratuito</a:t>
            </a:r>
            <a:endParaRPr/>
          </a:p>
          <a:p>
            <a:pPr marL="171450" marR="0" lvl="0" indent="-171450" algn="just" rtl="0">
              <a:lnSpc>
                <a:spcPct val="100000"/>
              </a:lnSpc>
              <a:spcBef>
                <a:spcPts val="0"/>
              </a:spcBef>
              <a:spcAft>
                <a:spcPts val="0"/>
              </a:spcAft>
              <a:buClr>
                <a:srgbClr val="E54526"/>
              </a:buClr>
              <a:buSzPts val="1100"/>
              <a:buFont typeface="Arial"/>
              <a:buChar char="•"/>
            </a:pPr>
            <a:r>
              <a:rPr lang="en-GB"/>
              <a:t>Facile trovare e contattare persone con idee simili;</a:t>
            </a:r>
            <a:endParaRPr/>
          </a:p>
          <a:p>
            <a:pPr marL="171450" marR="0" lvl="0" indent="-171450" algn="just" rtl="0">
              <a:lnSpc>
                <a:spcPct val="100000"/>
              </a:lnSpc>
              <a:spcBef>
                <a:spcPts val="0"/>
              </a:spcBef>
              <a:spcAft>
                <a:spcPts val="0"/>
              </a:spcAft>
              <a:buClr>
                <a:srgbClr val="E54526"/>
              </a:buClr>
              <a:buSzPts val="1100"/>
              <a:buFont typeface="Arial"/>
              <a:buChar char="•"/>
            </a:pPr>
            <a:r>
              <a:rPr lang="en-GB"/>
              <a:t>Accessibile su tutti i dispositivi mobili e in quasi tutti i paesi</a:t>
            </a:r>
            <a:endParaRPr/>
          </a:p>
          <a:p>
            <a:pPr marL="171450" marR="0" lvl="0" indent="-171450" algn="just" rtl="0">
              <a:lnSpc>
                <a:spcPct val="100000"/>
              </a:lnSpc>
              <a:spcBef>
                <a:spcPts val="0"/>
              </a:spcBef>
              <a:spcAft>
                <a:spcPts val="0"/>
              </a:spcAft>
              <a:buClr>
                <a:srgbClr val="E54526"/>
              </a:buClr>
              <a:buSzPts val="1100"/>
              <a:buFont typeface="Arial"/>
              <a:buChar char="•"/>
            </a:pPr>
            <a:r>
              <a:rPr lang="en-GB"/>
              <a:t>È più facile per gli utenti partecipare liberamente alle conversazioni sapendo che solo gli altri membri possono vedere e commentare, piuttosto che l'intero pubblico di Facebook.</a:t>
            </a:r>
            <a:endParaRPr/>
          </a:p>
          <a:p>
            <a:pPr marL="0" lvl="0" indent="0" algn="just" rtl="0">
              <a:lnSpc>
                <a:spcPct val="100000"/>
              </a:lnSpc>
              <a:spcBef>
                <a:spcPts val="0"/>
              </a:spcBef>
              <a:spcAft>
                <a:spcPts val="0"/>
              </a:spcAft>
              <a:buSzPts val="1100"/>
              <a:buNone/>
            </a:pPr>
            <a:endParaRPr/>
          </a:p>
        </p:txBody>
      </p:sp>
      <p:sp>
        <p:nvSpPr>
          <p:cNvPr id="650" name="Google Shape;650;p17"/>
          <p:cNvSpPr txBox="1">
            <a:spLocks noGrp="1"/>
          </p:cNvSpPr>
          <p:nvPr>
            <p:ph type="body" idx="2"/>
          </p:nvPr>
        </p:nvSpPr>
        <p:spPr>
          <a:xfrm>
            <a:off x="975616" y="2714275"/>
            <a:ext cx="5140371" cy="995393"/>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Le funzionalità possono essere piuttosto limitate, al di là della condivisione e dei commenti; ulteriori azioni richiedono l'iniziativa dei membri.</a:t>
            </a:r>
            <a:endParaRPr/>
          </a:p>
          <a:p>
            <a:pPr marL="171450" marR="0" lvl="0" indent="-171450" algn="just" rtl="0">
              <a:lnSpc>
                <a:spcPct val="100000"/>
              </a:lnSpc>
              <a:spcBef>
                <a:spcPts val="0"/>
              </a:spcBef>
              <a:spcAft>
                <a:spcPts val="0"/>
              </a:spcAft>
              <a:buClr>
                <a:srgbClr val="E54526"/>
              </a:buClr>
              <a:buSzPts val="1100"/>
              <a:buFont typeface="Arial"/>
              <a:buChar char="•"/>
            </a:pPr>
            <a:r>
              <a:rPr lang="en-GB"/>
              <a:t>A meno che non si modifichino le impostazioni, ci saranno notifiche ogni volta che qualcuno commenta nel gruppo. </a:t>
            </a:r>
            <a:endParaRPr/>
          </a:p>
          <a:p>
            <a:pPr marL="171450" marR="0" lvl="0" indent="-171450" algn="just" rtl="0">
              <a:lnSpc>
                <a:spcPct val="100000"/>
              </a:lnSpc>
              <a:spcBef>
                <a:spcPts val="0"/>
              </a:spcBef>
              <a:spcAft>
                <a:spcPts val="0"/>
              </a:spcAft>
              <a:buClr>
                <a:srgbClr val="E54526"/>
              </a:buClr>
              <a:buSzPts val="1100"/>
              <a:buFont typeface="Arial"/>
              <a:buChar char="•"/>
            </a:pPr>
            <a:r>
              <a:rPr lang="en-GB"/>
              <a:t>La timeline/newsfeed del gruppo mostra gli ultimi post in cima, il che significa che i post cambiano continuamente ordine o possono perdersi a seconda della frequenza. </a:t>
            </a:r>
            <a:endParaRPr/>
          </a:p>
        </p:txBody>
      </p:sp>
      <p:sp>
        <p:nvSpPr>
          <p:cNvPr id="651" name="Google Shape;651;p17"/>
          <p:cNvSpPr txBox="1">
            <a:spLocks noGrp="1"/>
          </p:cNvSpPr>
          <p:nvPr>
            <p:ph type="body" idx="3"/>
          </p:nvPr>
        </p:nvSpPr>
        <p:spPr>
          <a:xfrm>
            <a:off x="975616" y="4383797"/>
            <a:ext cx="5933633" cy="125531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"Uso le pagine di Facebook per aiutare i miei studenti a ripassare... Creo eventi su Facebook per gli esami, in modo che se gli studenti si dimenticano quando sono, possono controllare sul loro telefono in pochi secondi".</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-Ruth Kerfoot (educatrice)</a:t>
            </a:r>
            <a:endParaRPr/>
          </a:p>
        </p:txBody>
      </p:sp>
      <p:sp>
        <p:nvSpPr>
          <p:cNvPr id="652" name="Google Shape;652;p17"/>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Individuare il simbolo "Crea gruppo", che si trova sul lato sinistro dello schermo. Per creare un gruppo si deve dare un nome al gruppo, aggiungere le persone selezionate e selezionare la privacy https://www.facebook.com/groups/. </a:t>
            </a:r>
            <a:endParaRPr/>
          </a:p>
        </p:txBody>
      </p:sp>
      <p:sp>
        <p:nvSpPr>
          <p:cNvPr id="653" name="Google Shape;653;p17"/>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654" name="Google Shape;654;p17"/>
          <p:cNvSpPr txBox="1">
            <a:spLocks noGrp="1"/>
          </p:cNvSpPr>
          <p:nvPr>
            <p:ph type="body" idx="7"/>
          </p:nvPr>
        </p:nvSpPr>
        <p:spPr>
          <a:xfrm>
            <a:off x="975616" y="2294135"/>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655" name="Google Shape;655;p17"/>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17</a:t>
            </a:fld>
            <a:endParaRPr/>
          </a:p>
        </p:txBody>
      </p:sp>
      <p:sp>
        <p:nvSpPr>
          <p:cNvPr id="656" name="Google Shape;656;p17"/>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657" name="Google Shape;657;p17"/>
          <p:cNvGrpSpPr/>
          <p:nvPr/>
        </p:nvGrpSpPr>
        <p:grpSpPr>
          <a:xfrm>
            <a:off x="6029654" y="3380929"/>
            <a:ext cx="1408609" cy="1025491"/>
            <a:chOff x="3400450" y="986392"/>
            <a:chExt cx="1487826" cy="1083162"/>
          </a:xfrm>
        </p:grpSpPr>
        <p:sp>
          <p:nvSpPr>
            <p:cNvPr id="658" name="Google Shape;658;p17"/>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p17"/>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60" name="Google Shape;660;p17"/>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17"/>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62" name="Google Shape;662;p17"/>
          <p:cNvGrpSpPr/>
          <p:nvPr/>
        </p:nvGrpSpPr>
        <p:grpSpPr>
          <a:xfrm>
            <a:off x="410761" y="6238005"/>
            <a:ext cx="363752" cy="363565"/>
            <a:chOff x="8228545" y="6047284"/>
            <a:chExt cx="363752" cy="363565"/>
          </a:xfrm>
        </p:grpSpPr>
        <p:sp>
          <p:nvSpPr>
            <p:cNvPr id="663" name="Google Shape;663;p17"/>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17"/>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17"/>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666" name="Google Shape;666;p17"/>
          <p:cNvPicPr preferRelativeResize="0">
            <a:picLocks noGrp="1"/>
          </p:cNvPicPr>
          <p:nvPr>
            <p:ph type="pic" idx="5"/>
          </p:nvPr>
        </p:nvPicPr>
        <p:blipFill rotWithShape="1">
          <a:blip r:embed="rId3">
            <a:alphaModFix/>
          </a:blip>
          <a:srcRect l="4034" r="4035"/>
          <a:stretch/>
        </p:blipFill>
        <p:spPr>
          <a:xfrm>
            <a:off x="3714875" y="7538319"/>
            <a:ext cx="2981385" cy="16812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18"/>
          <p:cNvPicPr preferRelativeResize="0">
            <a:picLocks noGrp="1"/>
          </p:cNvPicPr>
          <p:nvPr>
            <p:ph type="pic" idx="5"/>
          </p:nvPr>
        </p:nvPicPr>
        <p:blipFill rotWithShape="1">
          <a:blip r:embed="rId3">
            <a:alphaModFix/>
          </a:blip>
          <a:srcRect l="6561" r="6560"/>
          <a:stretch/>
        </p:blipFill>
        <p:spPr>
          <a:xfrm>
            <a:off x="1830749" y="6637477"/>
            <a:ext cx="4103792" cy="2654091"/>
          </a:xfrm>
          <a:prstGeom prst="rect">
            <a:avLst/>
          </a:prstGeom>
          <a:solidFill>
            <a:schemeClr val="lt1"/>
          </a:solidFill>
          <a:ln>
            <a:noFill/>
          </a:ln>
        </p:spPr>
      </p:pic>
      <p:sp>
        <p:nvSpPr>
          <p:cNvPr id="672" name="Google Shape;672;p18"/>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673" name="Google Shape;673;p18"/>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LinkedIn e su come può essere utilizzato!</a:t>
            </a:r>
            <a:endParaRPr sz="1600"/>
          </a:p>
        </p:txBody>
      </p:sp>
      <p:sp>
        <p:nvSpPr>
          <p:cNvPr id="674" name="Google Shape;674;p18"/>
          <p:cNvSpPr txBox="1">
            <a:spLocks noGrp="1"/>
          </p:cNvSpPr>
          <p:nvPr>
            <p:ph type="body" idx="3"/>
          </p:nvPr>
        </p:nvSpPr>
        <p:spPr>
          <a:xfrm>
            <a:off x="586971" y="1293691"/>
            <a:ext cx="6326366" cy="32227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dirty="0"/>
              <a:t>LinkedIn è un </a:t>
            </a:r>
            <a:r>
              <a:rPr lang="en-GB" dirty="0" err="1"/>
              <a:t>sito</a:t>
            </a:r>
            <a:r>
              <a:rPr lang="en-GB" dirty="0"/>
              <a:t> di networking </a:t>
            </a:r>
            <a:r>
              <a:rPr lang="en-GB" dirty="0" err="1"/>
              <a:t>professionale</a:t>
            </a:r>
            <a:r>
              <a:rPr lang="en-GB" dirty="0"/>
              <a:t> e di </a:t>
            </a:r>
            <a:r>
              <a:rPr lang="en-GB" dirty="0" err="1"/>
              <a:t>sviluppo</a:t>
            </a:r>
            <a:r>
              <a:rPr lang="en-GB" dirty="0"/>
              <a:t> </a:t>
            </a:r>
            <a:r>
              <a:rPr lang="en-GB" dirty="0" err="1"/>
              <a:t>professionale</a:t>
            </a:r>
            <a:r>
              <a:rPr lang="en-GB" dirty="0"/>
              <a:t>, </a:t>
            </a:r>
            <a:r>
              <a:rPr lang="en-GB" dirty="0" err="1"/>
              <a:t>progettato</a:t>
            </a:r>
            <a:r>
              <a:rPr lang="en-GB" dirty="0"/>
              <a:t> per </a:t>
            </a:r>
            <a:r>
              <a:rPr lang="en-GB" dirty="0" err="1"/>
              <a:t>aiutare</a:t>
            </a:r>
            <a:r>
              <a:rPr lang="en-GB" dirty="0"/>
              <a:t> le </a:t>
            </a:r>
            <a:r>
              <a:rPr lang="en-GB" dirty="0" err="1"/>
              <a:t>persone</a:t>
            </a:r>
            <a:r>
              <a:rPr lang="en-GB" dirty="0"/>
              <a:t> a </a:t>
            </a:r>
            <a:r>
              <a:rPr lang="en-GB" dirty="0" err="1"/>
              <a:t>stabilire</a:t>
            </a:r>
            <a:r>
              <a:rPr lang="en-GB" dirty="0"/>
              <a:t> </a:t>
            </a:r>
            <a:r>
              <a:rPr lang="en-GB" dirty="0" err="1"/>
              <a:t>connessioni</a:t>
            </a:r>
            <a:r>
              <a:rPr lang="en-GB" dirty="0"/>
              <a:t> </a:t>
            </a:r>
            <a:r>
              <a:rPr lang="en-GB" dirty="0" err="1"/>
              <a:t>commerciali</a:t>
            </a:r>
            <a:r>
              <a:rPr lang="en-GB" dirty="0"/>
              <a:t> e </a:t>
            </a:r>
            <a:r>
              <a:rPr lang="en-GB" dirty="0" err="1"/>
              <a:t>professionali</a:t>
            </a:r>
            <a:r>
              <a:rPr lang="en-GB" dirty="0"/>
              <a:t>, a </a:t>
            </a:r>
            <a:r>
              <a:rPr lang="en-GB" dirty="0" err="1"/>
              <a:t>condividere</a:t>
            </a:r>
            <a:r>
              <a:rPr lang="en-GB" dirty="0"/>
              <a:t> le </a:t>
            </a:r>
            <a:r>
              <a:rPr lang="en-GB" dirty="0" err="1"/>
              <a:t>proprie</a:t>
            </a:r>
            <a:r>
              <a:rPr lang="en-GB" dirty="0"/>
              <a:t> </a:t>
            </a:r>
            <a:r>
              <a:rPr lang="en-GB" dirty="0" err="1"/>
              <a:t>esperienze</a:t>
            </a:r>
            <a:r>
              <a:rPr lang="en-GB" dirty="0"/>
              <a:t> e </a:t>
            </a:r>
            <a:r>
              <a:rPr lang="en-GB" dirty="0" err="1"/>
              <a:t>i</a:t>
            </a:r>
            <a:r>
              <a:rPr lang="en-GB" dirty="0"/>
              <a:t> </a:t>
            </a:r>
            <a:r>
              <a:rPr lang="en-GB" dirty="0" err="1"/>
              <a:t>propri</a:t>
            </a:r>
            <a:r>
              <a:rPr lang="en-GB" dirty="0"/>
              <a:t> curriculum e a </a:t>
            </a:r>
            <a:r>
              <a:rPr lang="en-GB" dirty="0" err="1"/>
              <a:t>trovare</a:t>
            </a:r>
            <a:r>
              <a:rPr lang="en-GB" dirty="0"/>
              <a:t> </a:t>
            </a:r>
            <a:r>
              <a:rPr lang="en-GB" dirty="0" err="1"/>
              <a:t>lavoro</a:t>
            </a:r>
            <a:r>
              <a:rPr lang="en-GB" dirty="0"/>
              <a:t> e </a:t>
            </a:r>
            <a:r>
              <a:rPr lang="en-GB" dirty="0" err="1"/>
              <a:t>persone</a:t>
            </a:r>
            <a:r>
              <a:rPr lang="en-GB" dirty="0"/>
              <a:t> </a:t>
            </a:r>
            <a:r>
              <a:rPr lang="en-GB" dirty="0" err="1"/>
              <a:t>affini</a:t>
            </a:r>
            <a:r>
              <a:rPr lang="en-GB" dirty="0"/>
              <a:t>. LinkedIn è </a:t>
            </a:r>
            <a:r>
              <a:rPr lang="en-GB" dirty="0" err="1"/>
              <a:t>abbastanza</a:t>
            </a:r>
            <a:r>
              <a:rPr lang="en-GB" dirty="0"/>
              <a:t> simile ai </a:t>
            </a:r>
            <a:r>
              <a:rPr lang="en-GB" dirty="0" err="1"/>
              <a:t>siti</a:t>
            </a:r>
            <a:r>
              <a:rPr lang="en-GB" dirty="0"/>
              <a:t> di social network come Facebook, ma è </a:t>
            </a:r>
            <a:r>
              <a:rPr lang="en-GB" dirty="0" err="1"/>
              <a:t>più</a:t>
            </a:r>
            <a:r>
              <a:rPr lang="en-GB" dirty="0"/>
              <a:t> </a:t>
            </a:r>
            <a:r>
              <a:rPr lang="en-GB" dirty="0" err="1"/>
              <a:t>professionale</a:t>
            </a:r>
            <a:r>
              <a:rPr lang="en-GB" dirty="0"/>
              <a:t>. Si </a:t>
            </a:r>
            <a:r>
              <a:rPr lang="en-GB" dirty="0" err="1"/>
              <a:t>basa</a:t>
            </a:r>
            <a:r>
              <a:rPr lang="en-GB" dirty="0"/>
              <a:t> </a:t>
            </a:r>
            <a:r>
              <a:rPr lang="en-GB" dirty="0" err="1"/>
              <a:t>su</a:t>
            </a:r>
            <a:r>
              <a:rPr lang="en-GB" dirty="0"/>
              <a:t> </a:t>
            </a:r>
            <a:r>
              <a:rPr lang="en-GB" dirty="0" err="1"/>
              <a:t>principi</a:t>
            </a:r>
            <a:r>
              <a:rPr lang="en-GB" dirty="0"/>
              <a:t> come la </a:t>
            </a:r>
            <a:r>
              <a:rPr lang="en-GB" dirty="0" err="1"/>
              <a:t>connessione</a:t>
            </a:r>
            <a:r>
              <a:rPr lang="en-GB" dirty="0"/>
              <a:t> con le </a:t>
            </a:r>
            <a:r>
              <a:rPr lang="en-GB" dirty="0" err="1"/>
              <a:t>persone</a:t>
            </a:r>
            <a:r>
              <a:rPr lang="en-GB" dirty="0"/>
              <a:t>, la </a:t>
            </a:r>
            <a:r>
              <a:rPr lang="en-GB" dirty="0" err="1"/>
              <a:t>pubblicazione</a:t>
            </a:r>
            <a:r>
              <a:rPr lang="en-GB" dirty="0"/>
              <a:t> di aggiornamenti, la </a:t>
            </a:r>
            <a:r>
              <a:rPr lang="en-GB" dirty="0" err="1"/>
              <a:t>condivisione</a:t>
            </a:r>
            <a:r>
              <a:rPr lang="en-GB" dirty="0"/>
              <a:t> e il </a:t>
            </a:r>
            <a:r>
              <a:rPr lang="en-GB" dirty="0" err="1"/>
              <a:t>gradimento</a:t>
            </a:r>
            <a:r>
              <a:rPr lang="en-GB" dirty="0"/>
              <a:t> di </a:t>
            </a:r>
            <a:r>
              <a:rPr lang="en-GB" dirty="0" err="1"/>
              <a:t>contenuti</a:t>
            </a:r>
            <a:r>
              <a:rPr lang="en-GB" dirty="0"/>
              <a:t> e la </a:t>
            </a:r>
            <a:r>
              <a:rPr lang="en-GB" dirty="0" err="1"/>
              <a:t>messaggistica</a:t>
            </a:r>
            <a:r>
              <a:rPr lang="en-GB" dirty="0"/>
              <a:t> </a:t>
            </a:r>
            <a:r>
              <a:rPr lang="en-GB" dirty="0" err="1"/>
              <a:t>istantanea</a:t>
            </a:r>
            <a:r>
              <a:rPr lang="en-GB" dirty="0"/>
              <a:t> con </a:t>
            </a:r>
            <a:r>
              <a:rPr lang="en-GB" dirty="0" err="1"/>
              <a:t>gli</a:t>
            </a:r>
            <a:r>
              <a:rPr lang="en-GB" dirty="0"/>
              <a:t> </a:t>
            </a:r>
            <a:r>
              <a:rPr lang="en-GB" dirty="0" err="1"/>
              <a:t>altri</a:t>
            </a:r>
            <a:r>
              <a:rPr lang="en-GB" dirty="0"/>
              <a:t> </a:t>
            </a:r>
            <a:r>
              <a:rPr lang="en-GB" dirty="0" err="1"/>
              <a:t>membri</a:t>
            </a:r>
            <a:r>
              <a:rPr lang="en-GB" dirty="0"/>
              <a:t>. Il vostro </a:t>
            </a:r>
            <a:r>
              <a:rPr lang="en-GB" dirty="0" err="1"/>
              <a:t>profilo</a:t>
            </a:r>
            <a:r>
              <a:rPr lang="en-GB" dirty="0"/>
              <a:t>, ad </a:t>
            </a:r>
            <a:r>
              <a:rPr lang="en-GB" dirty="0" err="1"/>
              <a:t>esempio</a:t>
            </a:r>
            <a:r>
              <a:rPr lang="en-GB" dirty="0"/>
              <a:t>, </a:t>
            </a:r>
            <a:r>
              <a:rPr lang="en-GB" dirty="0" err="1"/>
              <a:t>diventa</a:t>
            </a:r>
            <a:r>
              <a:rPr lang="en-GB" dirty="0"/>
              <a:t> un curriculum vitae, </a:t>
            </a:r>
            <a:r>
              <a:rPr lang="en-GB" dirty="0" err="1"/>
              <a:t>completo</a:t>
            </a:r>
            <a:r>
              <a:rPr lang="en-GB" dirty="0"/>
              <a:t> di </a:t>
            </a:r>
            <a:r>
              <a:rPr lang="en-GB" dirty="0" err="1"/>
              <a:t>esperienze</a:t>
            </a:r>
            <a:r>
              <a:rPr lang="en-GB" dirty="0"/>
              <a:t> </a:t>
            </a:r>
            <a:r>
              <a:rPr lang="en-GB" dirty="0" err="1"/>
              <a:t>lavorative</a:t>
            </a:r>
            <a:r>
              <a:rPr lang="en-GB" dirty="0"/>
              <a:t> e di vita </a:t>
            </a:r>
            <a:r>
              <a:rPr lang="en-GB" dirty="0" err="1"/>
              <a:t>privata</a:t>
            </a:r>
            <a:r>
              <a:rPr lang="en-GB" dirty="0"/>
              <a:t>, </a:t>
            </a:r>
            <a:r>
              <a:rPr lang="en-GB" dirty="0" err="1"/>
              <a:t>risultati</a:t>
            </a:r>
            <a:r>
              <a:rPr lang="en-GB" dirty="0"/>
              <a:t>, </a:t>
            </a:r>
            <a:r>
              <a:rPr lang="en-GB" dirty="0" err="1"/>
              <a:t>raccomandazioni</a:t>
            </a:r>
            <a:r>
              <a:rPr lang="en-GB" dirty="0"/>
              <a:t> e </a:t>
            </a:r>
            <a:r>
              <a:rPr lang="en-GB" dirty="0" err="1"/>
              <a:t>segnalazioni</a:t>
            </a:r>
            <a:r>
              <a:rPr lang="en-GB" dirty="0"/>
              <a:t> da </a:t>
            </a:r>
            <a:r>
              <a:rPr lang="en-GB" dirty="0" err="1"/>
              <a:t>parte</a:t>
            </a:r>
            <a:r>
              <a:rPr lang="en-GB" dirty="0"/>
              <a:t> </a:t>
            </a:r>
            <a:r>
              <a:rPr lang="en-GB" dirty="0" err="1"/>
              <a:t>dei</a:t>
            </a:r>
            <a:r>
              <a:rPr lang="en-GB" dirty="0"/>
              <a:t> </a:t>
            </a:r>
            <a:r>
              <a:rPr lang="en-GB" dirty="0" err="1"/>
              <a:t>colleghi</a:t>
            </a:r>
            <a:r>
              <a:rPr lang="en-GB" dirty="0"/>
              <a:t>. LinkedIn </a:t>
            </a:r>
            <a:r>
              <a:rPr lang="en-GB" dirty="0" err="1"/>
              <a:t>supporta</a:t>
            </a:r>
            <a:r>
              <a:rPr lang="en-GB" dirty="0"/>
              <a:t> </a:t>
            </a:r>
            <a:r>
              <a:rPr lang="en-GB" dirty="0" err="1"/>
              <a:t>centinaia</a:t>
            </a:r>
            <a:r>
              <a:rPr lang="en-GB" dirty="0"/>
              <a:t> di </a:t>
            </a:r>
            <a:r>
              <a:rPr lang="en-GB" dirty="0" err="1"/>
              <a:t>migliaia</a:t>
            </a:r>
            <a:r>
              <a:rPr lang="en-GB" dirty="0"/>
              <a:t> di </a:t>
            </a:r>
            <a:r>
              <a:rPr lang="en-GB" dirty="0" err="1"/>
              <a:t>persone</a:t>
            </a:r>
            <a:r>
              <a:rPr lang="en-GB" dirty="0"/>
              <a:t> in </a:t>
            </a:r>
            <a:r>
              <a:rPr lang="en-GB" dirty="0" err="1"/>
              <a:t>cerca</a:t>
            </a:r>
            <a:r>
              <a:rPr lang="en-GB" dirty="0"/>
              <a:t> di </a:t>
            </a:r>
            <a:r>
              <a:rPr lang="en-GB" dirty="0" err="1"/>
              <a:t>lavoro</a:t>
            </a:r>
            <a:r>
              <a:rPr lang="en-GB" dirty="0"/>
              <a:t> e </a:t>
            </a:r>
            <a:r>
              <a:rPr lang="en-GB" dirty="0" err="1"/>
              <a:t>lavoratori</a:t>
            </a:r>
            <a:r>
              <a:rPr lang="en-GB" dirty="0"/>
              <a:t> </a:t>
            </a:r>
            <a:r>
              <a:rPr lang="en-GB" dirty="0" err="1"/>
              <a:t>autonomi</a:t>
            </a:r>
            <a:r>
              <a:rPr lang="en-GB" dirty="0"/>
              <a:t>, </a:t>
            </a:r>
            <a:r>
              <a:rPr lang="en-GB" dirty="0" err="1"/>
              <a:t>aiuta</a:t>
            </a:r>
            <a:r>
              <a:rPr lang="en-GB" dirty="0"/>
              <a:t> le </a:t>
            </a:r>
            <a:r>
              <a:rPr lang="en-GB" dirty="0" err="1"/>
              <a:t>organizzazioni</a:t>
            </a:r>
            <a:r>
              <a:rPr lang="en-GB" dirty="0"/>
              <a:t> non profit a </a:t>
            </a:r>
            <a:r>
              <a:rPr lang="en-GB" dirty="0" err="1"/>
              <a:t>scalare</a:t>
            </a:r>
            <a:r>
              <a:rPr lang="en-GB" dirty="0"/>
              <a:t> il </a:t>
            </a:r>
            <a:r>
              <a:rPr lang="en-GB" dirty="0" err="1"/>
              <a:t>loro</a:t>
            </a:r>
            <a:r>
              <a:rPr lang="en-GB" dirty="0"/>
              <a:t> </a:t>
            </a:r>
            <a:r>
              <a:rPr lang="en-GB" dirty="0" err="1"/>
              <a:t>impatto</a:t>
            </a:r>
            <a:r>
              <a:rPr lang="en-GB" dirty="0"/>
              <a:t>, a </a:t>
            </a:r>
            <a:r>
              <a:rPr lang="en-GB" dirty="0" err="1"/>
              <a:t>condividere</a:t>
            </a:r>
            <a:r>
              <a:rPr lang="en-GB" dirty="0"/>
              <a:t> e </a:t>
            </a:r>
            <a:r>
              <a:rPr lang="en-GB" dirty="0" err="1"/>
              <a:t>celebrare</a:t>
            </a:r>
            <a:r>
              <a:rPr lang="en-GB" dirty="0"/>
              <a:t> il modo in cui </a:t>
            </a:r>
            <a:r>
              <a:rPr lang="en-GB" dirty="0" err="1"/>
              <a:t>persone</a:t>
            </a:r>
            <a:r>
              <a:rPr lang="en-GB" dirty="0"/>
              <a:t> diverse </a:t>
            </a:r>
            <a:r>
              <a:rPr lang="en-GB" dirty="0" err="1"/>
              <a:t>propongono</a:t>
            </a:r>
            <a:r>
              <a:rPr lang="en-GB" dirty="0"/>
              <a:t> </a:t>
            </a:r>
            <a:r>
              <a:rPr lang="en-GB" dirty="0" err="1"/>
              <a:t>soluzioni</a:t>
            </a:r>
            <a:r>
              <a:rPr lang="en-GB" dirty="0"/>
              <a:t> in </a:t>
            </a:r>
            <a:r>
              <a:rPr lang="en-GB" dirty="0" err="1"/>
              <a:t>paesi</a:t>
            </a:r>
            <a:r>
              <a:rPr lang="en-GB" dirty="0"/>
              <a:t> </a:t>
            </a:r>
            <a:r>
              <a:rPr lang="en-GB" dirty="0" err="1"/>
              <a:t>diversi</a:t>
            </a:r>
            <a:r>
              <a:rPr lang="en-GB" dirty="0"/>
              <a:t> e </a:t>
            </a:r>
            <a:r>
              <a:rPr lang="en-GB" dirty="0" err="1"/>
              <a:t>mobilita</a:t>
            </a:r>
            <a:r>
              <a:rPr lang="en-GB" dirty="0"/>
              <a:t> </a:t>
            </a:r>
            <a:r>
              <a:rPr lang="en-GB" dirty="0" err="1"/>
              <a:t>i</a:t>
            </a:r>
            <a:r>
              <a:rPr lang="en-GB" dirty="0"/>
              <a:t> </a:t>
            </a:r>
            <a:r>
              <a:rPr lang="en-GB" dirty="0" err="1"/>
              <a:t>membri</a:t>
            </a:r>
            <a:r>
              <a:rPr lang="en-GB" dirty="0"/>
              <a:t> a fare la </a:t>
            </a:r>
            <a:r>
              <a:rPr lang="en-GB" dirty="0" err="1"/>
              <a:t>differenza</a:t>
            </a:r>
            <a:r>
              <a:rPr lang="en-GB" dirty="0"/>
              <a:t> </a:t>
            </a:r>
            <a:r>
              <a:rPr lang="en-GB" dirty="0" err="1"/>
              <a:t>nelle</a:t>
            </a:r>
            <a:r>
              <a:rPr lang="en-GB" dirty="0"/>
              <a:t> </a:t>
            </a:r>
            <a:r>
              <a:rPr lang="en-GB" dirty="0" err="1"/>
              <a:t>loro</a:t>
            </a:r>
            <a:r>
              <a:rPr lang="en-GB" dirty="0"/>
              <a:t> </a:t>
            </a:r>
            <a:r>
              <a:rPr lang="en-GB" dirty="0" err="1"/>
              <a:t>comunità</a:t>
            </a:r>
            <a:r>
              <a:rPr lang="en-GB" dirty="0"/>
              <a:t> </a:t>
            </a:r>
            <a:r>
              <a:rPr lang="en-GB" dirty="0" err="1"/>
              <a:t>sia</a:t>
            </a:r>
            <a:r>
              <a:rPr lang="en-GB" dirty="0"/>
              <a:t> online </a:t>
            </a:r>
            <a:r>
              <a:rPr lang="en-GB" dirty="0" err="1"/>
              <a:t>che</a:t>
            </a:r>
            <a:r>
              <a:rPr lang="en-GB" dirty="0"/>
              <a:t> di persona, il </a:t>
            </a:r>
            <a:r>
              <a:rPr lang="en-GB" dirty="0" err="1"/>
              <a:t>che</a:t>
            </a:r>
            <a:r>
              <a:rPr lang="en-GB" dirty="0"/>
              <a:t> lo </a:t>
            </a:r>
            <a:r>
              <a:rPr lang="en-GB" dirty="0" err="1"/>
              <a:t>rende</a:t>
            </a:r>
            <a:r>
              <a:rPr lang="en-GB" dirty="0"/>
              <a:t> un </a:t>
            </a:r>
            <a:r>
              <a:rPr lang="en-GB" dirty="0" err="1"/>
              <a:t>ottimo</a:t>
            </a:r>
            <a:r>
              <a:rPr lang="en-GB" dirty="0"/>
              <a:t> </a:t>
            </a:r>
            <a:r>
              <a:rPr lang="en-GB" dirty="0" err="1"/>
              <a:t>strumento</a:t>
            </a:r>
            <a:r>
              <a:rPr lang="en-GB" dirty="0"/>
              <a:t> per </a:t>
            </a:r>
            <a:r>
              <a:rPr lang="en-GB" dirty="0" err="1"/>
              <a:t>l'innovazione</a:t>
            </a:r>
            <a:r>
              <a:rPr lang="en-GB" dirty="0"/>
              <a:t> </a:t>
            </a:r>
            <a:r>
              <a:rPr lang="en-GB" dirty="0" err="1"/>
              <a:t>sociale</a:t>
            </a:r>
            <a:r>
              <a:rPr lang="en-GB" dirty="0"/>
              <a:t> </a:t>
            </a:r>
            <a:r>
              <a:rPr lang="en-GB" dirty="0" err="1"/>
              <a:t>culturale</a:t>
            </a:r>
            <a:r>
              <a:rPr lang="en-GB" dirty="0"/>
              <a:t>. </a:t>
            </a:r>
            <a:r>
              <a:rPr lang="en-GB" dirty="0" err="1"/>
              <a:t>Gli</a:t>
            </a:r>
            <a:r>
              <a:rPr lang="en-GB" dirty="0"/>
              <a:t> </a:t>
            </a:r>
            <a:r>
              <a:rPr lang="en-GB" dirty="0" err="1"/>
              <a:t>educatori</a:t>
            </a:r>
            <a:r>
              <a:rPr lang="en-GB" dirty="0"/>
              <a:t> </a:t>
            </a:r>
            <a:r>
              <a:rPr lang="en-GB" dirty="0" err="1"/>
              <a:t>possono</a:t>
            </a:r>
            <a:r>
              <a:rPr lang="en-GB" dirty="0"/>
              <a:t> </a:t>
            </a:r>
            <a:r>
              <a:rPr lang="en-GB" dirty="0" err="1"/>
              <a:t>usare</a:t>
            </a:r>
            <a:r>
              <a:rPr lang="en-GB" dirty="0"/>
              <a:t> LinkedIn per </a:t>
            </a:r>
            <a:r>
              <a:rPr lang="en-GB" dirty="0" err="1"/>
              <a:t>sviluppare</a:t>
            </a:r>
            <a:r>
              <a:rPr lang="en-GB" dirty="0"/>
              <a:t> la </a:t>
            </a:r>
            <a:r>
              <a:rPr lang="en-GB" dirty="0" err="1"/>
              <a:t>capacità</a:t>
            </a:r>
            <a:r>
              <a:rPr lang="en-GB" dirty="0"/>
              <a:t> </a:t>
            </a:r>
            <a:r>
              <a:rPr lang="en-GB" dirty="0" err="1"/>
              <a:t>dei</a:t>
            </a:r>
            <a:r>
              <a:rPr lang="en-GB" dirty="0"/>
              <a:t> </a:t>
            </a:r>
            <a:r>
              <a:rPr lang="en-GB" dirty="0" err="1"/>
              <a:t>loro</a:t>
            </a:r>
            <a:r>
              <a:rPr lang="en-GB" dirty="0"/>
              <a:t> </a:t>
            </a:r>
            <a:r>
              <a:rPr lang="en-GB" dirty="0" err="1"/>
              <a:t>studenti</a:t>
            </a:r>
            <a:r>
              <a:rPr lang="en-GB" dirty="0"/>
              <a:t> di </a:t>
            </a:r>
            <a:r>
              <a:rPr lang="en-GB" dirty="0" err="1"/>
              <a:t>connettersi</a:t>
            </a:r>
            <a:r>
              <a:rPr lang="en-GB" dirty="0"/>
              <a:t> e fare rete, </a:t>
            </a:r>
            <a:r>
              <a:rPr lang="en-GB" dirty="0" err="1"/>
              <a:t>avviare</a:t>
            </a:r>
            <a:r>
              <a:rPr lang="en-GB" dirty="0"/>
              <a:t> </a:t>
            </a:r>
            <a:r>
              <a:rPr lang="en-GB" dirty="0" err="1"/>
              <a:t>movimenti</a:t>
            </a:r>
            <a:r>
              <a:rPr lang="en-GB" dirty="0"/>
              <a:t> </a:t>
            </a:r>
            <a:r>
              <a:rPr lang="en-GB" dirty="0" err="1"/>
              <a:t>sociali</a:t>
            </a:r>
            <a:r>
              <a:rPr lang="en-GB" dirty="0"/>
              <a:t> e </a:t>
            </a:r>
            <a:r>
              <a:rPr lang="en-GB" dirty="0" err="1"/>
              <a:t>vedere</a:t>
            </a:r>
            <a:r>
              <a:rPr lang="en-GB" dirty="0"/>
              <a:t> </a:t>
            </a:r>
            <a:r>
              <a:rPr lang="en-GB" dirty="0" err="1"/>
              <a:t>cosa</a:t>
            </a:r>
            <a:r>
              <a:rPr lang="en-GB" dirty="0"/>
              <a:t> </a:t>
            </a:r>
            <a:r>
              <a:rPr lang="en-GB" dirty="0" err="1"/>
              <a:t>stanno</a:t>
            </a:r>
            <a:r>
              <a:rPr lang="en-GB" dirty="0"/>
              <a:t> </a:t>
            </a:r>
            <a:r>
              <a:rPr lang="en-GB" dirty="0" err="1"/>
              <a:t>realizzando</a:t>
            </a:r>
            <a:r>
              <a:rPr lang="en-GB" dirty="0"/>
              <a:t> </a:t>
            </a:r>
            <a:r>
              <a:rPr lang="en-GB" dirty="0" err="1"/>
              <a:t>persone</a:t>
            </a:r>
            <a:r>
              <a:rPr lang="en-GB" dirty="0"/>
              <a:t> </a:t>
            </a:r>
            <a:r>
              <a:rPr lang="en-GB" dirty="0" err="1"/>
              <a:t>simili</a:t>
            </a:r>
            <a:r>
              <a:rPr lang="en-GB" dirty="0"/>
              <a:t> ma di culture diverse. </a:t>
            </a:r>
            <a:endParaRPr sz="1400" dirty="0"/>
          </a:p>
        </p:txBody>
      </p:sp>
      <p:sp>
        <p:nvSpPr>
          <p:cNvPr id="675" name="Google Shape;675;p18"/>
          <p:cNvSpPr txBox="1">
            <a:spLocks noGrp="1"/>
          </p:cNvSpPr>
          <p:nvPr>
            <p:ph type="body" idx="4"/>
          </p:nvPr>
        </p:nvSpPr>
        <p:spPr>
          <a:xfrm>
            <a:off x="220252"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LinkedIn</a:t>
            </a:r>
            <a:endParaRPr/>
          </a:p>
        </p:txBody>
      </p:sp>
      <p:sp>
        <p:nvSpPr>
          <p:cNvPr id="676" name="Google Shape;676;p18"/>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grpSp>
        <p:nvGrpSpPr>
          <p:cNvPr id="677" name="Google Shape;677;p18"/>
          <p:cNvGrpSpPr/>
          <p:nvPr/>
        </p:nvGrpSpPr>
        <p:grpSpPr>
          <a:xfrm>
            <a:off x="518535" y="4715197"/>
            <a:ext cx="372577" cy="372258"/>
            <a:chOff x="493699" y="4805485"/>
            <a:chExt cx="372577" cy="372258"/>
          </a:xfrm>
        </p:grpSpPr>
        <p:sp>
          <p:nvSpPr>
            <p:cNvPr id="678" name="Google Shape;678;p18"/>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18"/>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18"/>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1" name="Google Shape;681;p18"/>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2" name="Google Shape;682;p18"/>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3" name="Google Shape;683;p18"/>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4" name="Google Shape;684;p18"/>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5" name="Google Shape;685;p18"/>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6" name="Google Shape;686;p18"/>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7" name="Google Shape;687;p18"/>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8" name="Google Shape;688;p18"/>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9" name="Google Shape;689;p18"/>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18"/>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1" name="Google Shape;691;p18"/>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2" name="Google Shape;692;p18"/>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93" name="Google Shape;693;p18"/>
          <p:cNvGrpSpPr/>
          <p:nvPr/>
        </p:nvGrpSpPr>
        <p:grpSpPr>
          <a:xfrm>
            <a:off x="6724171" y="694451"/>
            <a:ext cx="293767" cy="413214"/>
            <a:chOff x="623392" y="434516"/>
            <a:chExt cx="293767" cy="413214"/>
          </a:xfrm>
        </p:grpSpPr>
        <p:sp>
          <p:nvSpPr>
            <p:cNvPr id="694" name="Google Shape;694;p18"/>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5" name="Google Shape;695;p18"/>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6" name="Google Shape;696;p18"/>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7" name="Google Shape;697;p18"/>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8" name="Google Shape;698;p18"/>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18"/>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0" name="Google Shape;700;p18"/>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1" name="Google Shape;701;p18"/>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2" name="Google Shape;702;p18"/>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3" name="Google Shape;703;p18"/>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4" name="Google Shape;704;p18"/>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05" name="Google Shape;705;p18"/>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6" name="Google Shape;706;p18"/>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707" name="Google Shape;707;p18"/>
          <p:cNvSpPr/>
          <p:nvPr/>
        </p:nvSpPr>
        <p:spPr>
          <a:xfrm>
            <a:off x="2527568" y="157475"/>
            <a:ext cx="1252269" cy="1156165"/>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08" name="Google Shape;708;p18" descr="Icon&#10;&#10;Description automatically generated"/>
          <p:cNvPicPr preferRelativeResize="0"/>
          <p:nvPr/>
        </p:nvPicPr>
        <p:blipFill rotWithShape="1">
          <a:blip r:embed="rId5">
            <a:alphaModFix/>
          </a:blip>
          <a:srcRect/>
          <a:stretch/>
        </p:blipFill>
        <p:spPr>
          <a:xfrm>
            <a:off x="2784079" y="410776"/>
            <a:ext cx="696889" cy="69688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9"/>
          <p:cNvSpPr txBox="1">
            <a:spLocks noGrp="1"/>
          </p:cNvSpPr>
          <p:nvPr>
            <p:ph type="body" idx="1"/>
          </p:nvPr>
        </p:nvSpPr>
        <p:spPr>
          <a:xfrm>
            <a:off x="975616" y="759026"/>
            <a:ext cx="6055306" cy="154769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sz="1050" dirty="0"/>
              <a:t>LinkedIn </a:t>
            </a:r>
            <a:r>
              <a:rPr lang="en-GB" sz="1050" dirty="0" err="1"/>
              <a:t>crea</a:t>
            </a:r>
            <a:r>
              <a:rPr lang="en-GB" sz="1050" dirty="0"/>
              <a:t> </a:t>
            </a:r>
            <a:r>
              <a:rPr lang="en-GB" sz="1050" dirty="0" err="1"/>
              <a:t>opportunità</a:t>
            </a:r>
            <a:r>
              <a:rPr lang="en-GB" sz="1050" dirty="0"/>
              <a:t> per </a:t>
            </a:r>
            <a:r>
              <a:rPr lang="en-GB" sz="1050" dirty="0" err="1"/>
              <a:t>i</a:t>
            </a:r>
            <a:r>
              <a:rPr lang="en-GB" sz="1050" dirty="0"/>
              <a:t> </a:t>
            </a:r>
            <a:r>
              <a:rPr lang="en-GB" sz="1050" dirty="0" err="1"/>
              <a:t>propri</a:t>
            </a:r>
            <a:r>
              <a:rPr lang="en-GB" sz="1050" dirty="0"/>
              <a:t> </a:t>
            </a:r>
            <a:r>
              <a:rPr lang="en-GB" sz="1050" dirty="0" err="1"/>
              <a:t>dipendenti</a:t>
            </a:r>
            <a:r>
              <a:rPr lang="en-GB" sz="1050" dirty="0"/>
              <a:t> di </a:t>
            </a:r>
            <a:r>
              <a:rPr lang="en-GB" sz="1050" dirty="0" err="1"/>
              <a:t>impegnarsi</a:t>
            </a:r>
            <a:r>
              <a:rPr lang="en-GB" sz="1050" dirty="0"/>
              <a:t> </a:t>
            </a:r>
            <a:r>
              <a:rPr lang="en-GB" sz="1050" dirty="0" err="1"/>
              <a:t>nell'impatto</a:t>
            </a:r>
            <a:r>
              <a:rPr lang="en-GB" sz="1050" dirty="0"/>
              <a:t> </a:t>
            </a:r>
            <a:r>
              <a:rPr lang="en-GB" sz="1050" dirty="0" err="1"/>
              <a:t>sociale</a:t>
            </a:r>
            <a:r>
              <a:rPr lang="en-GB" sz="1050" dirty="0"/>
              <a:t> </a:t>
            </a:r>
            <a:r>
              <a:rPr lang="en-GB" sz="1050" dirty="0" err="1"/>
              <a:t>contribuendo</a:t>
            </a:r>
            <a:r>
              <a:rPr lang="en-GB" sz="1050" dirty="0"/>
              <a:t> con le </a:t>
            </a:r>
            <a:r>
              <a:rPr lang="en-GB" sz="1050" dirty="0" err="1"/>
              <a:t>proprie</a:t>
            </a:r>
            <a:r>
              <a:rPr lang="en-GB" sz="1050" dirty="0"/>
              <a:t> </a:t>
            </a:r>
            <a:r>
              <a:rPr lang="en-GB" sz="1050" dirty="0" err="1"/>
              <a:t>competenze</a:t>
            </a:r>
            <a:r>
              <a:rPr lang="en-GB" sz="1050" dirty="0"/>
              <a:t> e il proprio tempo a </a:t>
            </a:r>
            <a:r>
              <a:rPr lang="en-GB" sz="1050" dirty="0" err="1"/>
              <a:t>sostenere</a:t>
            </a:r>
            <a:r>
              <a:rPr lang="en-GB" sz="1050" dirty="0"/>
              <a:t> le </a:t>
            </a:r>
            <a:r>
              <a:rPr lang="en-GB" sz="1050" dirty="0" err="1"/>
              <a:t>comunità</a:t>
            </a:r>
            <a:r>
              <a:rPr lang="en-GB" sz="1050" dirty="0"/>
              <a:t> </a:t>
            </a:r>
            <a:r>
              <a:rPr lang="en-GB" sz="1050" dirty="0" err="1"/>
              <a:t>locali</a:t>
            </a:r>
            <a:r>
              <a:rPr lang="en-GB" sz="1050" dirty="0"/>
              <a:t>.</a:t>
            </a:r>
            <a:endParaRPr sz="1050" dirty="0"/>
          </a:p>
          <a:p>
            <a:pPr marL="171450" marR="0" lvl="0" indent="-171450" algn="just" rtl="0">
              <a:lnSpc>
                <a:spcPct val="100000"/>
              </a:lnSpc>
              <a:spcBef>
                <a:spcPts val="0"/>
              </a:spcBef>
              <a:spcAft>
                <a:spcPts val="0"/>
              </a:spcAft>
              <a:buClr>
                <a:srgbClr val="E54526"/>
              </a:buClr>
              <a:buSzPts val="1100"/>
              <a:buFont typeface="Arial"/>
              <a:buChar char="•"/>
            </a:pPr>
            <a:r>
              <a:rPr lang="en-GB" sz="1050" dirty="0"/>
              <a:t> </a:t>
            </a:r>
            <a:r>
              <a:rPr lang="en-GB" sz="1050" dirty="0" err="1"/>
              <a:t>Attraverso</a:t>
            </a:r>
            <a:r>
              <a:rPr lang="en-GB" sz="1050" dirty="0"/>
              <a:t> il Volunteer Marketplace, </a:t>
            </a:r>
            <a:r>
              <a:rPr lang="en-GB" sz="1050" dirty="0" err="1"/>
              <a:t>offrono</a:t>
            </a:r>
            <a:r>
              <a:rPr lang="en-GB" sz="1050" dirty="0"/>
              <a:t> ai </a:t>
            </a:r>
            <a:r>
              <a:rPr lang="en-GB" sz="1050" dirty="0" err="1"/>
              <a:t>membri</a:t>
            </a:r>
            <a:r>
              <a:rPr lang="en-GB" sz="1050" dirty="0"/>
              <a:t> un modo semplice per </a:t>
            </a:r>
            <a:r>
              <a:rPr lang="en-GB" sz="1050" dirty="0" err="1"/>
              <a:t>trovare</a:t>
            </a:r>
            <a:r>
              <a:rPr lang="en-GB" sz="1050" dirty="0"/>
              <a:t> </a:t>
            </a:r>
            <a:r>
              <a:rPr lang="en-GB" sz="1050" dirty="0" err="1"/>
              <a:t>opportunità</a:t>
            </a:r>
            <a:r>
              <a:rPr lang="en-GB" sz="1050" dirty="0"/>
              <a:t> di </a:t>
            </a:r>
            <a:r>
              <a:rPr lang="en-GB" sz="1050" dirty="0" err="1"/>
              <a:t>consiglio</a:t>
            </a:r>
            <a:r>
              <a:rPr lang="en-GB" sz="1050" dirty="0"/>
              <a:t> e di </a:t>
            </a:r>
            <a:r>
              <a:rPr lang="en-GB" sz="1050" dirty="0" err="1"/>
              <a:t>volontariato</a:t>
            </a:r>
            <a:r>
              <a:rPr lang="en-GB" sz="1050" dirty="0"/>
              <a:t> </a:t>
            </a:r>
            <a:r>
              <a:rPr lang="en-GB" sz="1050" dirty="0" err="1"/>
              <a:t>che</a:t>
            </a:r>
            <a:r>
              <a:rPr lang="en-GB" sz="1050" dirty="0"/>
              <a:t> </a:t>
            </a:r>
            <a:r>
              <a:rPr lang="en-GB" sz="1050" dirty="0" err="1"/>
              <a:t>si</a:t>
            </a:r>
            <a:r>
              <a:rPr lang="en-GB" sz="1050" dirty="0"/>
              <a:t> </a:t>
            </a:r>
            <a:r>
              <a:rPr lang="en-GB" sz="1050" dirty="0" err="1"/>
              <a:t>adattano</a:t>
            </a:r>
            <a:r>
              <a:rPr lang="en-GB" sz="1050" dirty="0"/>
              <a:t> ai </a:t>
            </a:r>
            <a:r>
              <a:rPr lang="en-GB" sz="1050" dirty="0" err="1"/>
              <a:t>loro</a:t>
            </a:r>
            <a:r>
              <a:rPr lang="en-GB" sz="1050" dirty="0"/>
              <a:t> </a:t>
            </a:r>
            <a:r>
              <a:rPr lang="en-GB" sz="1050" dirty="0" err="1"/>
              <a:t>interessi</a:t>
            </a:r>
            <a:r>
              <a:rPr lang="en-GB" sz="1050" dirty="0"/>
              <a:t> e alle </a:t>
            </a:r>
            <a:r>
              <a:rPr lang="en-GB" sz="1050" dirty="0" err="1"/>
              <a:t>loro</a:t>
            </a:r>
            <a:r>
              <a:rPr lang="en-GB" sz="1050" dirty="0"/>
              <a:t> </a:t>
            </a:r>
            <a:r>
              <a:rPr lang="en-GB" sz="1050" dirty="0" err="1"/>
              <a:t>competenze</a:t>
            </a:r>
            <a:r>
              <a:rPr lang="en-GB" sz="1050" dirty="0"/>
              <a:t> </a:t>
            </a:r>
            <a:r>
              <a:rPr lang="en-GB" sz="1050" dirty="0" err="1"/>
              <a:t>nel</a:t>
            </a:r>
            <a:r>
              <a:rPr lang="en-GB" sz="1050" dirty="0"/>
              <a:t> campo </a:t>
            </a:r>
            <a:r>
              <a:rPr lang="en-GB" sz="1050" dirty="0" err="1"/>
              <a:t>dell'innovazione</a:t>
            </a:r>
            <a:r>
              <a:rPr lang="en-GB" sz="1050" dirty="0"/>
              <a:t> </a:t>
            </a:r>
            <a:r>
              <a:rPr lang="en-GB" sz="1050" dirty="0" err="1"/>
              <a:t>sociale</a:t>
            </a:r>
            <a:r>
              <a:rPr lang="en-GB" sz="1050" dirty="0"/>
              <a:t>.</a:t>
            </a:r>
            <a:endParaRPr sz="1050" dirty="0"/>
          </a:p>
          <a:p>
            <a:pPr marL="171450" marR="0" lvl="0" indent="-171450" algn="just" rtl="0">
              <a:lnSpc>
                <a:spcPct val="100000"/>
              </a:lnSpc>
              <a:spcBef>
                <a:spcPts val="0"/>
              </a:spcBef>
              <a:spcAft>
                <a:spcPts val="0"/>
              </a:spcAft>
              <a:buClr>
                <a:srgbClr val="E54526"/>
              </a:buClr>
              <a:buSzPts val="1100"/>
              <a:buFont typeface="Arial"/>
              <a:buChar char="•"/>
            </a:pPr>
            <a:r>
              <a:rPr lang="en-GB" sz="1050" dirty="0"/>
              <a:t> È </a:t>
            </a:r>
            <a:r>
              <a:rPr lang="en-GB" sz="1050" dirty="0" err="1"/>
              <a:t>gratuito</a:t>
            </a:r>
            <a:r>
              <a:rPr lang="en-GB" sz="1050" dirty="0"/>
              <a:t>, facile da </a:t>
            </a:r>
            <a:r>
              <a:rPr lang="en-GB" sz="1050" dirty="0" err="1"/>
              <a:t>usare</a:t>
            </a:r>
            <a:r>
              <a:rPr lang="en-GB" sz="1050" dirty="0"/>
              <a:t>, semplice per </a:t>
            </a:r>
            <a:r>
              <a:rPr lang="en-GB" sz="1050" dirty="0" err="1"/>
              <a:t>connettersi</a:t>
            </a:r>
            <a:r>
              <a:rPr lang="en-GB" sz="1050" dirty="0"/>
              <a:t> con </a:t>
            </a:r>
            <a:r>
              <a:rPr lang="en-GB" sz="1050" dirty="0" err="1"/>
              <a:t>altre</a:t>
            </a:r>
            <a:r>
              <a:rPr lang="en-GB" sz="1050" dirty="0"/>
              <a:t> </a:t>
            </a:r>
            <a:r>
              <a:rPr lang="en-GB" sz="1050" dirty="0" err="1"/>
              <a:t>persone</a:t>
            </a:r>
            <a:r>
              <a:rPr lang="en-GB" sz="1050" dirty="0"/>
              <a:t>.</a:t>
            </a:r>
            <a:endParaRPr sz="1050" dirty="0"/>
          </a:p>
          <a:p>
            <a:pPr marL="171450" marR="0" lvl="0" indent="-171450" algn="just" rtl="0">
              <a:lnSpc>
                <a:spcPct val="100000"/>
              </a:lnSpc>
              <a:spcBef>
                <a:spcPts val="0"/>
              </a:spcBef>
              <a:spcAft>
                <a:spcPts val="0"/>
              </a:spcAft>
              <a:buClr>
                <a:srgbClr val="E54526"/>
              </a:buClr>
              <a:buSzPts val="1100"/>
              <a:buFont typeface="Arial"/>
              <a:buChar char="•"/>
            </a:pPr>
            <a:r>
              <a:rPr lang="en-GB" sz="1050" dirty="0" err="1"/>
              <a:t>Offre</a:t>
            </a:r>
            <a:r>
              <a:rPr lang="en-GB" sz="1050" dirty="0"/>
              <a:t> </a:t>
            </a:r>
            <a:r>
              <a:rPr lang="en-GB" sz="1050" dirty="0" err="1"/>
              <a:t>l'opportunità</a:t>
            </a:r>
            <a:r>
              <a:rPr lang="en-GB" sz="1050" dirty="0"/>
              <a:t> di </a:t>
            </a:r>
            <a:r>
              <a:rPr lang="en-GB" sz="1050" dirty="0" err="1"/>
              <a:t>promuovere</a:t>
            </a:r>
            <a:r>
              <a:rPr lang="en-GB" sz="1050" dirty="0"/>
              <a:t> </a:t>
            </a:r>
            <a:r>
              <a:rPr lang="en-GB" sz="1050" dirty="0" err="1"/>
              <a:t>progetti</a:t>
            </a:r>
            <a:r>
              <a:rPr lang="en-GB" sz="1050" dirty="0"/>
              <a:t> di </a:t>
            </a:r>
            <a:r>
              <a:rPr lang="en-GB" sz="1050" dirty="0" err="1"/>
              <a:t>impegno</a:t>
            </a:r>
            <a:r>
              <a:rPr lang="en-GB" sz="1050" dirty="0"/>
              <a:t> </a:t>
            </a:r>
            <a:r>
              <a:rPr lang="en-GB" sz="1050" dirty="0" err="1"/>
              <a:t>culturale</a:t>
            </a:r>
            <a:r>
              <a:rPr lang="en-GB" sz="1050" dirty="0"/>
              <a:t> e di </a:t>
            </a:r>
            <a:r>
              <a:rPr lang="en-GB" sz="1050" dirty="0" err="1"/>
              <a:t>innovazione</a:t>
            </a:r>
            <a:r>
              <a:rPr lang="en-GB" sz="1050" dirty="0"/>
              <a:t> </a:t>
            </a:r>
            <a:r>
              <a:rPr lang="en-GB" sz="1050" dirty="0" err="1"/>
              <a:t>sociale</a:t>
            </a:r>
            <a:r>
              <a:rPr lang="en-GB" sz="1050" dirty="0"/>
              <a:t> a cui </a:t>
            </a:r>
            <a:r>
              <a:rPr lang="en-GB" sz="1050" dirty="0" err="1"/>
              <a:t>si</a:t>
            </a:r>
            <a:r>
              <a:rPr lang="en-GB" sz="1050" dirty="0"/>
              <a:t> </a:t>
            </a:r>
            <a:r>
              <a:rPr lang="en-GB" sz="1050" dirty="0" err="1"/>
              <a:t>sta</a:t>
            </a:r>
            <a:r>
              <a:rPr lang="en-GB" sz="1050" dirty="0"/>
              <a:t> </a:t>
            </a:r>
            <a:r>
              <a:rPr lang="en-GB" sz="1050" dirty="0" err="1"/>
              <a:t>lavorando</a:t>
            </a:r>
            <a:r>
              <a:rPr lang="en-GB" sz="1050" dirty="0"/>
              <a:t> e di </a:t>
            </a:r>
            <a:r>
              <a:rPr lang="en-GB" sz="1050" dirty="0" err="1"/>
              <a:t>avviare</a:t>
            </a:r>
            <a:r>
              <a:rPr lang="en-GB" sz="1050" dirty="0"/>
              <a:t> una conversazione con </a:t>
            </a:r>
            <a:r>
              <a:rPr lang="en-GB" sz="1050" dirty="0" err="1"/>
              <a:t>altri</a:t>
            </a:r>
            <a:r>
              <a:rPr lang="en-GB" sz="1050" dirty="0"/>
              <a:t> </a:t>
            </a:r>
            <a:r>
              <a:rPr lang="en-GB" sz="1050" dirty="0" err="1"/>
              <a:t>che</a:t>
            </a:r>
            <a:r>
              <a:rPr lang="en-GB" sz="1050" dirty="0"/>
              <a:t> </a:t>
            </a:r>
            <a:r>
              <a:rPr lang="en-GB" sz="1050" dirty="0" err="1"/>
              <a:t>possono</a:t>
            </a:r>
            <a:r>
              <a:rPr lang="en-GB" sz="1050" dirty="0"/>
              <a:t> </a:t>
            </a:r>
            <a:r>
              <a:rPr lang="en-GB" sz="1050" dirty="0" err="1"/>
              <a:t>collaborare</a:t>
            </a:r>
            <a:r>
              <a:rPr lang="en-GB" sz="1050" dirty="0"/>
              <a:t>.</a:t>
            </a:r>
            <a:endParaRPr sz="1050" dirty="0"/>
          </a:p>
          <a:p>
            <a:pPr marL="171450" marR="0" lvl="0" indent="-171450" algn="just" rtl="0">
              <a:lnSpc>
                <a:spcPct val="100000"/>
              </a:lnSpc>
              <a:spcBef>
                <a:spcPts val="0"/>
              </a:spcBef>
              <a:spcAft>
                <a:spcPts val="0"/>
              </a:spcAft>
              <a:buClr>
                <a:srgbClr val="E54526"/>
              </a:buClr>
              <a:buSzPts val="1100"/>
              <a:buFont typeface="Arial"/>
              <a:buChar char="•"/>
            </a:pPr>
            <a:r>
              <a:rPr lang="en-GB" sz="1050" dirty="0" err="1"/>
              <a:t>Consente</a:t>
            </a:r>
            <a:r>
              <a:rPr lang="en-GB" sz="1050" dirty="0"/>
              <a:t> la </a:t>
            </a:r>
            <a:r>
              <a:rPr lang="en-GB" sz="1050" dirty="0" err="1"/>
              <a:t>creazione</a:t>
            </a:r>
            <a:r>
              <a:rPr lang="en-GB" sz="1050" dirty="0"/>
              <a:t> e </a:t>
            </a:r>
            <a:r>
              <a:rPr lang="en-GB" sz="1050" dirty="0" err="1"/>
              <a:t>l'adesione</a:t>
            </a:r>
            <a:r>
              <a:rPr lang="en-GB" sz="1050" dirty="0"/>
              <a:t> a </a:t>
            </a:r>
            <a:r>
              <a:rPr lang="en-GB" sz="1050" dirty="0" err="1"/>
              <a:t>gruppi</a:t>
            </a:r>
            <a:r>
              <a:rPr lang="en-GB" sz="1050" dirty="0"/>
              <a:t> </a:t>
            </a:r>
            <a:r>
              <a:rPr lang="en-GB" sz="1050" dirty="0" err="1"/>
              <a:t>chiusi</a:t>
            </a:r>
            <a:r>
              <a:rPr lang="en-GB" sz="1050" dirty="0"/>
              <a:t> e </a:t>
            </a:r>
            <a:r>
              <a:rPr lang="en-GB" sz="1050" dirty="0" err="1"/>
              <a:t>aperti</a:t>
            </a:r>
            <a:r>
              <a:rPr lang="en-GB" sz="1050" dirty="0"/>
              <a:t> </a:t>
            </a:r>
            <a:r>
              <a:rPr lang="en-GB" sz="1050" dirty="0" err="1"/>
              <a:t>specifici</a:t>
            </a:r>
            <a:r>
              <a:rPr lang="en-GB" sz="1050" dirty="0"/>
              <a:t> per </a:t>
            </a:r>
            <a:r>
              <a:rPr lang="en-GB" sz="1050" dirty="0" err="1"/>
              <a:t>determinati</a:t>
            </a:r>
            <a:r>
              <a:rPr lang="en-GB" sz="1050" dirty="0"/>
              <a:t> </a:t>
            </a:r>
            <a:r>
              <a:rPr lang="en-GB" sz="1050" dirty="0" err="1"/>
              <a:t>argomenti</a:t>
            </a:r>
            <a:r>
              <a:rPr lang="en-GB" sz="1050" dirty="0"/>
              <a:t>, </a:t>
            </a:r>
            <a:r>
              <a:rPr lang="en-GB" sz="1050" dirty="0" err="1"/>
              <a:t>molti</a:t>
            </a:r>
            <a:r>
              <a:rPr lang="en-GB" sz="1050" dirty="0"/>
              <a:t> </a:t>
            </a:r>
            <a:r>
              <a:rPr lang="en-GB" sz="1050" dirty="0" err="1"/>
              <a:t>dei</a:t>
            </a:r>
            <a:r>
              <a:rPr lang="en-GB" sz="1050" dirty="0"/>
              <a:t> </a:t>
            </a:r>
            <a:r>
              <a:rPr lang="en-GB" sz="1050" dirty="0" err="1"/>
              <a:t>quali</a:t>
            </a:r>
            <a:r>
              <a:rPr lang="en-GB" sz="1050" dirty="0"/>
              <a:t> </a:t>
            </a:r>
            <a:r>
              <a:rPr lang="en-GB" sz="1050" dirty="0" err="1"/>
              <a:t>riguardano</a:t>
            </a:r>
            <a:r>
              <a:rPr lang="en-GB" sz="1050" dirty="0"/>
              <a:t> la </a:t>
            </a:r>
            <a:r>
              <a:rPr lang="en-GB" sz="1050" dirty="0" err="1"/>
              <a:t>cultura</a:t>
            </a:r>
            <a:r>
              <a:rPr lang="en-GB" sz="1050" dirty="0"/>
              <a:t> e </a:t>
            </a:r>
            <a:r>
              <a:rPr lang="en-GB" sz="1050" dirty="0" err="1"/>
              <a:t>l'innovazione</a:t>
            </a:r>
            <a:r>
              <a:rPr lang="en-GB" sz="1050" dirty="0"/>
              <a:t> </a:t>
            </a:r>
            <a:r>
              <a:rPr lang="en-GB" sz="1050" dirty="0" err="1"/>
              <a:t>sociale</a:t>
            </a:r>
            <a:r>
              <a:rPr lang="en-GB" sz="1050" dirty="0"/>
              <a:t>. </a:t>
            </a:r>
            <a:endParaRPr sz="1050" dirty="0"/>
          </a:p>
          <a:p>
            <a:pPr marL="0" lvl="0" indent="0" algn="just" rtl="0">
              <a:lnSpc>
                <a:spcPct val="100000"/>
              </a:lnSpc>
              <a:spcBef>
                <a:spcPts val="0"/>
              </a:spcBef>
              <a:spcAft>
                <a:spcPts val="0"/>
              </a:spcAft>
              <a:buSzPts val="1100"/>
              <a:buNone/>
            </a:pPr>
            <a:endParaRPr dirty="0"/>
          </a:p>
        </p:txBody>
      </p:sp>
      <p:sp>
        <p:nvSpPr>
          <p:cNvPr id="714" name="Google Shape;714;p19"/>
          <p:cNvSpPr txBox="1">
            <a:spLocks noGrp="1"/>
          </p:cNvSpPr>
          <p:nvPr>
            <p:ph type="body" idx="2"/>
          </p:nvPr>
        </p:nvSpPr>
        <p:spPr>
          <a:xfrm>
            <a:off x="975616" y="2714275"/>
            <a:ext cx="5854952" cy="995393"/>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È necessario pagare per la versione Premium, che offre funzioni aggiuntive. </a:t>
            </a:r>
            <a:endParaRPr/>
          </a:p>
          <a:p>
            <a:pPr marL="171450" marR="0" lvl="0" indent="-171450" algn="just" rtl="0">
              <a:lnSpc>
                <a:spcPct val="100000"/>
              </a:lnSpc>
              <a:spcBef>
                <a:spcPts val="0"/>
              </a:spcBef>
              <a:spcAft>
                <a:spcPts val="0"/>
              </a:spcAft>
              <a:buClr>
                <a:srgbClr val="E54526"/>
              </a:buClr>
              <a:buSzPts val="1100"/>
              <a:buFont typeface="Arial"/>
              <a:buChar char="•"/>
            </a:pPr>
            <a:r>
              <a:rPr lang="en-GB"/>
              <a:t>Si possono ricevere molte notifiche aggiuntive che non sono del tutto pertinenti alla propria attività. </a:t>
            </a:r>
            <a:endParaRPr/>
          </a:p>
          <a:p>
            <a:pPr marL="171450" marR="0" lvl="0" indent="-171450" algn="just" rtl="0">
              <a:lnSpc>
                <a:spcPct val="100000"/>
              </a:lnSpc>
              <a:spcBef>
                <a:spcPts val="0"/>
              </a:spcBef>
              <a:spcAft>
                <a:spcPts val="0"/>
              </a:spcAft>
              <a:buClr>
                <a:srgbClr val="E54526"/>
              </a:buClr>
              <a:buSzPts val="1100"/>
              <a:buFont typeface="Arial"/>
              <a:buChar char="•"/>
            </a:pPr>
            <a:r>
              <a:rPr lang="en-GB"/>
              <a:t>Le connessioni non avverranno necessariamente in tempo reale</a:t>
            </a:r>
            <a:endParaRPr/>
          </a:p>
        </p:txBody>
      </p:sp>
      <p:sp>
        <p:nvSpPr>
          <p:cNvPr id="715" name="Google Shape;715;p19"/>
          <p:cNvSpPr txBox="1">
            <a:spLocks noGrp="1"/>
          </p:cNvSpPr>
          <p:nvPr>
            <p:ph type="body" idx="3"/>
          </p:nvPr>
        </p:nvSpPr>
        <p:spPr>
          <a:xfrm>
            <a:off x="975616" y="4383797"/>
            <a:ext cx="5933633" cy="125531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"Ottima piattaforma di networking. La uso da un po' di tempo e mi sembra la piattaforma definitiva per fare networking e creare connessioni davvero utili".</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 Ian Doyle (Educatore)</a:t>
            </a:r>
            <a:endParaRPr/>
          </a:p>
        </p:txBody>
      </p:sp>
      <p:sp>
        <p:nvSpPr>
          <p:cNvPr id="716" name="Google Shape;716;p19"/>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Ora che avete avuto una buona introduzione a Nearpod, perché non provate voi stessi </a:t>
            </a:r>
            <a:r>
              <a:rPr lang="en-GB" u="sng">
                <a:solidFill>
                  <a:schemeClr val="hlink"/>
                </a:solidFill>
                <a:hlinkClick r:id="rId3"/>
              </a:rPr>
              <a:t>LinkedIn: Accedi o registrati</a:t>
            </a:r>
            <a:endParaRPr/>
          </a:p>
        </p:txBody>
      </p:sp>
      <p:sp>
        <p:nvSpPr>
          <p:cNvPr id="717" name="Google Shape;717;p19"/>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718" name="Google Shape;718;p19"/>
          <p:cNvSpPr txBox="1">
            <a:spLocks noGrp="1"/>
          </p:cNvSpPr>
          <p:nvPr>
            <p:ph type="body" idx="7"/>
          </p:nvPr>
        </p:nvSpPr>
        <p:spPr>
          <a:xfrm>
            <a:off x="975616" y="234899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dirty="0"/>
              <a:t>LIMITAZIONI</a:t>
            </a:r>
            <a:endParaRPr dirty="0"/>
          </a:p>
        </p:txBody>
      </p:sp>
      <p:sp>
        <p:nvSpPr>
          <p:cNvPr id="719" name="Google Shape;719;p19"/>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19</a:t>
            </a:fld>
            <a:endParaRPr/>
          </a:p>
        </p:txBody>
      </p:sp>
      <p:sp>
        <p:nvSpPr>
          <p:cNvPr id="720" name="Google Shape;720;p19"/>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721" name="Google Shape;721;p19"/>
          <p:cNvGrpSpPr/>
          <p:nvPr/>
        </p:nvGrpSpPr>
        <p:grpSpPr>
          <a:xfrm>
            <a:off x="6029654" y="3380929"/>
            <a:ext cx="1408609" cy="1025491"/>
            <a:chOff x="3400450" y="986392"/>
            <a:chExt cx="1487826" cy="1083162"/>
          </a:xfrm>
        </p:grpSpPr>
        <p:sp>
          <p:nvSpPr>
            <p:cNvPr id="722" name="Google Shape;722;p1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3" name="Google Shape;723;p1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24" name="Google Shape;724;p19"/>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19"/>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26" name="Google Shape;726;p19"/>
          <p:cNvGrpSpPr/>
          <p:nvPr/>
        </p:nvGrpSpPr>
        <p:grpSpPr>
          <a:xfrm>
            <a:off x="410761" y="6238005"/>
            <a:ext cx="363752" cy="363565"/>
            <a:chOff x="8228545" y="6047284"/>
            <a:chExt cx="363752" cy="363565"/>
          </a:xfrm>
        </p:grpSpPr>
        <p:sp>
          <p:nvSpPr>
            <p:cNvPr id="727" name="Google Shape;727;p19"/>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8" name="Google Shape;728;p19"/>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9" name="Google Shape;729;p19"/>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730" name="Google Shape;730;p19"/>
          <p:cNvPicPr preferRelativeResize="0">
            <a:picLocks noGrp="1"/>
          </p:cNvPicPr>
          <p:nvPr>
            <p:ph type="pic" idx="5"/>
          </p:nvPr>
        </p:nvPicPr>
        <p:blipFill rotWithShape="1">
          <a:blip r:embed="rId4">
            <a:alphaModFix/>
          </a:blip>
          <a:srcRect t="937" b="937"/>
          <a:stretch/>
        </p:blipFill>
        <p:spPr>
          <a:xfrm>
            <a:off x="3714875" y="7538319"/>
            <a:ext cx="2981385" cy="16812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
          <p:cNvSpPr/>
          <p:nvPr/>
        </p:nvSpPr>
        <p:spPr>
          <a:xfrm rot="-778509">
            <a:off x="2432539" y="310185"/>
            <a:ext cx="2296583" cy="3017489"/>
          </a:xfrm>
          <a:custGeom>
            <a:avLst/>
            <a:gdLst/>
            <a:ahLst/>
            <a:cxnLst/>
            <a:rect l="l" t="t" r="r" b="b"/>
            <a:pathLst>
              <a:path w="120000" h="120000" extrusionOk="0">
                <a:moveTo>
                  <a:pt x="65711" y="6030"/>
                </a:moveTo>
                <a:cubicBezTo>
                  <a:pt x="88091" y="8563"/>
                  <a:pt x="106419" y="25570"/>
                  <a:pt x="111268" y="48306"/>
                </a:cubicBezTo>
                <a:lnTo>
                  <a:pt x="118715" y="48099"/>
                </a:lnTo>
                <a:lnTo>
                  <a:pt x="104985" y="58748"/>
                </a:lnTo>
                <a:lnTo>
                  <a:pt x="88735" y="48933"/>
                </a:lnTo>
                <a:lnTo>
                  <a:pt x="96180" y="48726"/>
                </a:lnTo>
                <a:lnTo>
                  <a:pt x="96180" y="48726"/>
                </a:lnTo>
                <a:cubicBezTo>
                  <a:pt x="92170" y="31901"/>
                  <a:pt x="79646" y="19530"/>
                  <a:pt x="64504" y="17435"/>
                </a:cubicBezTo>
                <a:close/>
              </a:path>
            </a:pathLst>
          </a:custGeom>
          <a:solidFill>
            <a:srgbClr val="E54526"/>
          </a:solidFill>
          <a:ln w="12700" cap="flat" cmpd="sng">
            <a:solidFill>
              <a:srgbClr val="E545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27" name="Google Shape;227;p2"/>
          <p:cNvPicPr preferRelativeResize="0"/>
          <p:nvPr/>
        </p:nvPicPr>
        <p:blipFill rotWithShape="1">
          <a:blip r:embed="rId3">
            <a:alphaModFix/>
          </a:blip>
          <a:srcRect/>
          <a:stretch/>
        </p:blipFill>
        <p:spPr>
          <a:xfrm>
            <a:off x="350" y="1818929"/>
            <a:ext cx="7571632" cy="5122246"/>
          </a:xfrm>
          <a:prstGeom prst="rect">
            <a:avLst/>
          </a:prstGeom>
          <a:noFill/>
          <a:ln>
            <a:noFill/>
          </a:ln>
        </p:spPr>
      </p:pic>
      <p:sp>
        <p:nvSpPr>
          <p:cNvPr id="228" name="Google Shape;228;p2"/>
          <p:cNvSpPr/>
          <p:nvPr/>
        </p:nvSpPr>
        <p:spPr>
          <a:xfrm>
            <a:off x="-4203" y="4307721"/>
            <a:ext cx="5531020" cy="5624584"/>
          </a:xfrm>
          <a:prstGeom prst="rect">
            <a:avLst/>
          </a:prstGeom>
          <a:solidFill>
            <a:srgbClr val="3389CA"/>
          </a:solidFill>
          <a:ln w="12700" cap="flat" cmpd="sng">
            <a:solidFill>
              <a:srgbClr val="3389C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2"/>
          <p:cNvSpPr txBox="1">
            <a:spLocks noGrp="1"/>
          </p:cNvSpPr>
          <p:nvPr>
            <p:ph type="body" idx="2"/>
          </p:nvPr>
        </p:nvSpPr>
        <p:spPr>
          <a:xfrm>
            <a:off x="515712" y="660136"/>
            <a:ext cx="3426701" cy="12048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2200"/>
              <a:buNone/>
            </a:pPr>
            <a:r>
              <a:rPr lang="en-GB">
                <a:solidFill>
                  <a:srgbClr val="E54526"/>
                </a:solidFill>
              </a:rPr>
              <a:t>Additional Information</a:t>
            </a:r>
            <a:endParaRPr>
              <a:solidFill>
                <a:schemeClr val="lt1"/>
              </a:solidFill>
            </a:endParaRPr>
          </a:p>
        </p:txBody>
      </p:sp>
      <p:sp>
        <p:nvSpPr>
          <p:cNvPr id="230" name="Google Shape;230;p2"/>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a:t>
            </a:fld>
            <a:endParaRPr/>
          </a:p>
        </p:txBody>
      </p:sp>
      <p:sp>
        <p:nvSpPr>
          <p:cNvPr id="231" name="Google Shape;231;p2"/>
          <p:cNvSpPr txBox="1"/>
          <p:nvPr/>
        </p:nvSpPr>
        <p:spPr>
          <a:xfrm>
            <a:off x="353925" y="4619533"/>
            <a:ext cx="5033729" cy="5189072"/>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GB" sz="1200" b="1" i="1">
                <a:solidFill>
                  <a:schemeClr val="lt1"/>
                </a:solidFill>
                <a:latin typeface="Calibri"/>
                <a:ea typeface="Calibri"/>
                <a:cs typeface="Calibri"/>
                <a:sym typeface="Calibri"/>
              </a:rPr>
              <a:t>CSI EU Digital Transformation Toolbox</a:t>
            </a:r>
            <a:endParaRPr/>
          </a:p>
          <a:p>
            <a:pPr marL="0" marR="0" lvl="0" indent="0" algn="ctr" rtl="0">
              <a:lnSpc>
                <a:spcPct val="115000"/>
              </a:lnSpc>
              <a:spcBef>
                <a:spcPts val="0"/>
              </a:spcBef>
              <a:spcAft>
                <a:spcPts val="0"/>
              </a:spcAft>
              <a:buClr>
                <a:schemeClr val="dk1"/>
              </a:buClr>
              <a:buSzPts val="1100"/>
              <a:buFont typeface="Arial"/>
              <a:buNone/>
            </a:pPr>
            <a:r>
              <a:rPr lang="en-GB" sz="1200">
                <a:solidFill>
                  <a:schemeClr val="lt1"/>
                </a:solidFill>
                <a:latin typeface="Calibri"/>
                <a:ea typeface="Calibri"/>
                <a:cs typeface="Calibri"/>
                <a:sym typeface="Calibri"/>
              </a:rPr>
              <a:t>Cultural Social Innovation Europe - Erasmus+ Project Partnership</a:t>
            </a:r>
            <a:endParaRPr/>
          </a:p>
          <a:p>
            <a:pPr marL="0" marR="0" lvl="0" indent="0" algn="ctr" rtl="0">
              <a:lnSpc>
                <a:spcPct val="115000"/>
              </a:lnSpc>
              <a:spcBef>
                <a:spcPts val="0"/>
              </a:spcBef>
              <a:spcAft>
                <a:spcPts val="0"/>
              </a:spcAft>
              <a:buClr>
                <a:schemeClr val="dk1"/>
              </a:buClr>
              <a:buSzPts val="1100"/>
              <a:buFont typeface="Arial"/>
              <a:buNone/>
            </a:pPr>
            <a:r>
              <a:rPr lang="en-GB" sz="1200">
                <a:solidFill>
                  <a:schemeClr val="lt1"/>
                </a:solidFill>
                <a:latin typeface="Calibri"/>
                <a:ea typeface="Calibri"/>
                <a:cs typeface="Calibri"/>
                <a:sym typeface="Calibri"/>
              </a:rPr>
              <a:t>1st edition in English language | August 2022</a:t>
            </a:r>
            <a:endParaRPr/>
          </a:p>
          <a:p>
            <a:pPr marL="0" marR="0" lvl="0" indent="0" algn="ctr" rtl="0">
              <a:lnSpc>
                <a:spcPct val="115000"/>
              </a:lnSpc>
              <a:spcBef>
                <a:spcPts val="0"/>
              </a:spcBef>
              <a:spcAft>
                <a:spcPts val="0"/>
              </a:spcAft>
              <a:buClr>
                <a:schemeClr val="dk1"/>
              </a:buClr>
              <a:buSzPts val="1100"/>
              <a:buFont typeface="Arial"/>
              <a:buNone/>
            </a:pPr>
            <a:endParaRPr sz="1200">
              <a:solidFill>
                <a:schemeClr val="lt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r>
              <a:rPr lang="en-GB" sz="1200" b="1">
                <a:solidFill>
                  <a:schemeClr val="lt1"/>
                </a:solidFill>
                <a:latin typeface="Calibri"/>
                <a:ea typeface="Calibri"/>
                <a:cs typeface="Calibri"/>
                <a:sym typeface="Calibri"/>
              </a:rPr>
              <a:t>Intellectual property rights:</a:t>
            </a:r>
            <a:endParaRPr/>
          </a:p>
          <a:p>
            <a:pPr marL="0" marR="0" lvl="0" indent="0" algn="ctr" rtl="0">
              <a:lnSpc>
                <a:spcPct val="115000"/>
              </a:lnSpc>
              <a:spcBef>
                <a:spcPts val="0"/>
              </a:spcBef>
              <a:spcAft>
                <a:spcPts val="0"/>
              </a:spcAft>
              <a:buClr>
                <a:schemeClr val="dk1"/>
              </a:buClr>
              <a:buSzPts val="1100"/>
              <a:buFont typeface="Arial"/>
              <a:buNone/>
            </a:pPr>
            <a:r>
              <a:rPr lang="en-GB" sz="1200">
                <a:solidFill>
                  <a:schemeClr val="lt1"/>
                </a:solidFill>
                <a:latin typeface="Calibri"/>
                <a:ea typeface="Calibri"/>
                <a:cs typeface="Calibri"/>
                <a:sym typeface="Calibri"/>
              </a:rPr>
              <a:t>Copyright © 2022, Cultural Social Innovation Europe - Erasmus+ Project Partnership</a:t>
            </a:r>
            <a:endParaRPr/>
          </a:p>
          <a:p>
            <a:pPr marL="0" marR="0" lvl="0" indent="0" algn="ctr" rtl="0">
              <a:lnSpc>
                <a:spcPct val="115000"/>
              </a:lnSpc>
              <a:spcBef>
                <a:spcPts val="0"/>
              </a:spcBef>
              <a:spcAft>
                <a:spcPts val="0"/>
              </a:spcAft>
              <a:buClr>
                <a:schemeClr val="dk1"/>
              </a:buClr>
              <a:buSzPts val="1100"/>
              <a:buFont typeface="Arial"/>
              <a:buNone/>
            </a:pPr>
            <a:r>
              <a:rPr lang="en-GB" sz="1200">
                <a:solidFill>
                  <a:schemeClr val="lt1"/>
                </a:solidFill>
                <a:latin typeface="Calibri"/>
                <a:ea typeface="Calibri"/>
                <a:cs typeface="Calibri"/>
                <a:sym typeface="Calibri"/>
              </a:rPr>
              <a:t>website: </a:t>
            </a:r>
            <a:r>
              <a:rPr lang="en-GB" sz="12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https://www.csi-project.eu</a:t>
            </a:r>
            <a:r>
              <a:rPr lang="en-GB" sz="1200">
                <a:solidFill>
                  <a:schemeClr val="lt1"/>
                </a:solidFill>
                <a:latin typeface="Calibri"/>
                <a:ea typeface="Calibri"/>
                <a:cs typeface="Calibri"/>
                <a:sym typeface="Calibri"/>
              </a:rPr>
              <a:t>  </a:t>
            </a:r>
            <a:endParaRPr/>
          </a:p>
          <a:p>
            <a:pPr marL="0" marR="0" lvl="0" indent="0" algn="ctr" rtl="0">
              <a:lnSpc>
                <a:spcPct val="115000"/>
              </a:lnSpc>
              <a:spcBef>
                <a:spcPts val="0"/>
              </a:spcBef>
              <a:spcAft>
                <a:spcPts val="0"/>
              </a:spcAft>
              <a:buClr>
                <a:schemeClr val="dk1"/>
              </a:buClr>
              <a:buSzPts val="1100"/>
              <a:buFont typeface="Arial"/>
              <a:buNone/>
            </a:pPr>
            <a:endParaRPr sz="1200">
              <a:solidFill>
                <a:schemeClr val="lt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r>
              <a:rPr lang="en-GB" sz="1200" b="1">
                <a:solidFill>
                  <a:schemeClr val="lt1"/>
                </a:solidFill>
                <a:latin typeface="Calibri"/>
                <a:ea typeface="Calibri"/>
                <a:cs typeface="Calibri"/>
                <a:sym typeface="Calibri"/>
              </a:rPr>
              <a:t>License:</a:t>
            </a:r>
            <a:endParaRPr/>
          </a:p>
          <a:p>
            <a:pPr marL="0" marR="0" lvl="0" indent="0" algn="ctr" rtl="0">
              <a:lnSpc>
                <a:spcPct val="115000"/>
              </a:lnSpc>
              <a:spcBef>
                <a:spcPts val="0"/>
              </a:spcBef>
              <a:spcAft>
                <a:spcPts val="0"/>
              </a:spcAft>
              <a:buClr>
                <a:schemeClr val="dk1"/>
              </a:buClr>
              <a:buSzPts val="1100"/>
              <a:buFont typeface="Arial"/>
              <a:buNone/>
            </a:pPr>
            <a:r>
              <a:rPr lang="en-GB" sz="1200">
                <a:solidFill>
                  <a:schemeClr val="lt1"/>
                </a:solidFill>
                <a:latin typeface="Calibri"/>
                <a:ea typeface="Calibri"/>
                <a:cs typeface="Calibri"/>
                <a:sym typeface="Calibri"/>
              </a:rPr>
              <a:t>Except where otherwise noted, the content of this toolbox is published under the terms of: </a:t>
            </a:r>
            <a:endParaRPr/>
          </a:p>
          <a:p>
            <a:pPr marL="0" marR="0" lvl="0" indent="0" algn="ctr" rtl="0">
              <a:lnSpc>
                <a:spcPct val="115000"/>
              </a:lnSpc>
              <a:spcBef>
                <a:spcPts val="0"/>
              </a:spcBef>
              <a:spcAft>
                <a:spcPts val="0"/>
              </a:spcAft>
              <a:buClr>
                <a:schemeClr val="dk1"/>
              </a:buClr>
              <a:buSzPts val="1100"/>
              <a:buFont typeface="Arial"/>
              <a:buNone/>
            </a:pPr>
            <a:r>
              <a:rPr lang="en-GB" sz="1200">
                <a:solidFill>
                  <a:schemeClr val="lt1"/>
                </a:solidFill>
                <a:latin typeface="Calibri"/>
                <a:ea typeface="Calibri"/>
                <a:cs typeface="Calibri"/>
                <a:sym typeface="Calibri"/>
              </a:rPr>
              <a:t>Creative Commons Attribution - ShareAlike 4.0 license. </a:t>
            </a:r>
            <a:endParaRPr/>
          </a:p>
          <a:p>
            <a:pPr marL="0" marR="0" lvl="0" indent="0" algn="ctr" rtl="0">
              <a:lnSpc>
                <a:spcPct val="115000"/>
              </a:lnSpc>
              <a:spcBef>
                <a:spcPts val="0"/>
              </a:spcBef>
              <a:spcAft>
                <a:spcPts val="0"/>
              </a:spcAft>
              <a:buClr>
                <a:schemeClr val="dk1"/>
              </a:buClr>
              <a:buSzPts val="1200"/>
              <a:buFont typeface="Arial"/>
              <a:buNone/>
            </a:pPr>
            <a:endParaRPr sz="1200">
              <a:solidFill>
                <a:schemeClr val="lt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endParaRPr sz="1200">
              <a:solidFill>
                <a:schemeClr val="lt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r>
              <a:rPr lang="en-GB" sz="1200">
                <a:solidFill>
                  <a:schemeClr val="lt1"/>
                </a:solidFill>
                <a:latin typeface="Calibri"/>
                <a:ea typeface="Calibri"/>
                <a:cs typeface="Calibri"/>
                <a:sym typeface="Calibri"/>
              </a:rPr>
              <a:t>To read a summary of this license, visit the website:</a:t>
            </a:r>
            <a:endParaRPr/>
          </a:p>
          <a:p>
            <a:pPr marL="0" marR="0" lvl="0" indent="0" algn="ctr" rtl="0">
              <a:lnSpc>
                <a:spcPct val="115000"/>
              </a:lnSpc>
              <a:spcBef>
                <a:spcPts val="0"/>
              </a:spcBef>
              <a:spcAft>
                <a:spcPts val="0"/>
              </a:spcAft>
              <a:buClr>
                <a:schemeClr val="dk1"/>
              </a:buClr>
              <a:buSzPts val="1100"/>
              <a:buFont typeface="Arial"/>
              <a:buNone/>
            </a:pPr>
            <a:r>
              <a:rPr lang="en-GB" sz="1200"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https://creativecommons.org/licenses/by-sa/4.0/</a:t>
            </a:r>
            <a:r>
              <a:rPr lang="en-GB" sz="1200">
                <a:solidFill>
                  <a:schemeClr val="lt1"/>
                </a:solidFill>
                <a:latin typeface="Calibri"/>
                <a:ea typeface="Calibri"/>
                <a:cs typeface="Calibri"/>
                <a:sym typeface="Calibri"/>
              </a:rPr>
              <a:t>    </a:t>
            </a:r>
            <a:endParaRPr/>
          </a:p>
          <a:p>
            <a:pPr marL="0" marR="0" lvl="0" indent="0" algn="ctr" rtl="0">
              <a:lnSpc>
                <a:spcPct val="115000"/>
              </a:lnSpc>
              <a:spcBef>
                <a:spcPts val="0"/>
              </a:spcBef>
              <a:spcAft>
                <a:spcPts val="0"/>
              </a:spcAft>
              <a:buClr>
                <a:schemeClr val="dk1"/>
              </a:buClr>
              <a:buSzPts val="1100"/>
              <a:buFont typeface="Arial"/>
              <a:buNone/>
            </a:pPr>
            <a:endParaRPr sz="1200">
              <a:solidFill>
                <a:schemeClr val="lt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r>
              <a:rPr lang="en-GB" sz="1200" b="1">
                <a:solidFill>
                  <a:schemeClr val="lt1"/>
                </a:solidFill>
                <a:latin typeface="Calibri"/>
                <a:ea typeface="Calibri"/>
                <a:cs typeface="Calibri"/>
                <a:sym typeface="Calibri"/>
              </a:rPr>
              <a:t>Disclaimer:</a:t>
            </a:r>
            <a:endParaRPr/>
          </a:p>
          <a:p>
            <a:pPr marL="0" marR="0" lvl="0" indent="0" algn="just" rtl="0">
              <a:lnSpc>
                <a:spcPct val="115000"/>
              </a:lnSpc>
              <a:spcBef>
                <a:spcPts val="0"/>
              </a:spcBef>
              <a:spcAft>
                <a:spcPts val="0"/>
              </a:spcAft>
              <a:buClr>
                <a:schemeClr val="dk1"/>
              </a:buClr>
              <a:buSzPts val="1100"/>
              <a:buFont typeface="Arial"/>
              <a:buNone/>
            </a:pPr>
            <a:r>
              <a:rPr lang="en-GB" sz="1200">
                <a:solidFill>
                  <a:schemeClr val="lt1"/>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a:p>
        </p:txBody>
      </p:sp>
      <p:sp>
        <p:nvSpPr>
          <p:cNvPr id="232" name="Google Shape;232;p2"/>
          <p:cNvSpPr/>
          <p:nvPr/>
        </p:nvSpPr>
        <p:spPr>
          <a:xfrm>
            <a:off x="105280" y="4353785"/>
            <a:ext cx="5531020" cy="572056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2"/>
          <p:cNvSpPr/>
          <p:nvPr/>
        </p:nvSpPr>
        <p:spPr>
          <a:xfrm rot="-751054">
            <a:off x="2366268" y="214511"/>
            <a:ext cx="2341938" cy="3305231"/>
          </a:xfrm>
          <a:custGeom>
            <a:avLst/>
            <a:gdLst/>
            <a:ahLst/>
            <a:cxnLst/>
            <a:rect l="l" t="t" r="r" b="b"/>
            <a:pathLst>
              <a:path w="120000" h="120000" extrusionOk="0">
                <a:moveTo>
                  <a:pt x="66173" y="5693"/>
                </a:moveTo>
                <a:lnTo>
                  <a:pt x="66173" y="5693"/>
                </a:lnTo>
                <a:cubicBezTo>
                  <a:pt x="88664" y="8467"/>
                  <a:pt x="106912" y="25951"/>
                  <a:pt x="111440" y="49066"/>
                </a:cubicBezTo>
                <a:lnTo>
                  <a:pt x="118912" y="48872"/>
                </a:lnTo>
                <a:lnTo>
                  <a:pt x="104987" y="58834"/>
                </a:lnTo>
                <a:lnTo>
                  <a:pt x="88933" y="49649"/>
                </a:lnTo>
                <a:lnTo>
                  <a:pt x="96410" y="49455"/>
                </a:lnTo>
                <a:cubicBezTo>
                  <a:pt x="92720" y="31869"/>
                  <a:pt x="80245" y="18728"/>
                  <a:pt x="64964" y="16330"/>
                </a:cubicBezTo>
                <a:close/>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20"/>
          <p:cNvPicPr preferRelativeResize="0">
            <a:picLocks noGrp="1"/>
          </p:cNvPicPr>
          <p:nvPr>
            <p:ph type="pic" idx="5"/>
          </p:nvPr>
        </p:nvPicPr>
        <p:blipFill rotWithShape="1">
          <a:blip r:embed="rId3">
            <a:alphaModFix/>
          </a:blip>
          <a:srcRect l="6611" r="6610"/>
          <a:stretch/>
        </p:blipFill>
        <p:spPr>
          <a:xfrm>
            <a:off x="1830749" y="6637477"/>
            <a:ext cx="4103792" cy="2654091"/>
          </a:xfrm>
          <a:prstGeom prst="rect">
            <a:avLst/>
          </a:prstGeom>
          <a:solidFill>
            <a:schemeClr val="lt1"/>
          </a:solidFill>
          <a:ln>
            <a:noFill/>
          </a:ln>
        </p:spPr>
      </p:pic>
      <p:sp>
        <p:nvSpPr>
          <p:cNvPr id="736" name="Google Shape;736;p20"/>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737" name="Google Shape;737;p20"/>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dirty="0" err="1">
                <a:solidFill>
                  <a:srgbClr val="23385C"/>
                </a:solidFill>
              </a:rPr>
              <a:t>Abbiamo</a:t>
            </a:r>
            <a:r>
              <a:rPr lang="en-GB" sz="1600" dirty="0">
                <a:solidFill>
                  <a:srgbClr val="23385C"/>
                </a:solidFill>
              </a:rPr>
              <a:t> </a:t>
            </a:r>
            <a:r>
              <a:rPr lang="en-GB" sz="1600" dirty="0" err="1">
                <a:solidFill>
                  <a:srgbClr val="23385C"/>
                </a:solidFill>
              </a:rPr>
              <a:t>raccolto</a:t>
            </a:r>
            <a:r>
              <a:rPr lang="en-GB" sz="1600" dirty="0">
                <a:solidFill>
                  <a:srgbClr val="23385C"/>
                </a:solidFill>
              </a:rPr>
              <a:t> e </a:t>
            </a:r>
            <a:r>
              <a:rPr lang="en-GB" sz="1600" dirty="0" err="1">
                <a:solidFill>
                  <a:srgbClr val="23385C"/>
                </a:solidFill>
              </a:rPr>
              <a:t>creato</a:t>
            </a:r>
            <a:r>
              <a:rPr lang="en-GB" sz="1600" dirty="0">
                <a:solidFill>
                  <a:srgbClr val="23385C"/>
                </a:solidFill>
              </a:rPr>
              <a:t> </a:t>
            </a:r>
            <a:r>
              <a:rPr lang="en-GB" sz="1600" dirty="0" err="1">
                <a:solidFill>
                  <a:srgbClr val="23385C"/>
                </a:solidFill>
              </a:rPr>
              <a:t>alcuni</a:t>
            </a:r>
            <a:r>
              <a:rPr lang="en-GB" sz="1600" dirty="0">
                <a:solidFill>
                  <a:srgbClr val="23385C"/>
                </a:solidFill>
              </a:rPr>
              <a:t> video di </a:t>
            </a:r>
            <a:r>
              <a:rPr lang="en-GB" sz="1600" dirty="0" err="1">
                <a:solidFill>
                  <a:srgbClr val="23385C"/>
                </a:solidFill>
              </a:rPr>
              <a:t>casi</a:t>
            </a:r>
            <a:r>
              <a:rPr lang="en-GB" sz="1600" dirty="0">
                <a:solidFill>
                  <a:srgbClr val="23385C"/>
                </a:solidFill>
              </a:rPr>
              <a:t> di studio </a:t>
            </a:r>
            <a:r>
              <a:rPr lang="en-GB" sz="1600" dirty="0" err="1">
                <a:solidFill>
                  <a:srgbClr val="23385C"/>
                </a:solidFill>
              </a:rPr>
              <a:t>che</a:t>
            </a:r>
            <a:r>
              <a:rPr lang="en-GB" sz="1600" dirty="0">
                <a:solidFill>
                  <a:srgbClr val="23385C"/>
                </a:solidFill>
              </a:rPr>
              <a:t> vi </a:t>
            </a:r>
            <a:r>
              <a:rPr lang="en-GB" sz="1600" dirty="0" err="1">
                <a:solidFill>
                  <a:srgbClr val="23385C"/>
                </a:solidFill>
              </a:rPr>
              <a:t>daranno</a:t>
            </a:r>
            <a:r>
              <a:rPr lang="en-GB" sz="1600" dirty="0">
                <a:solidFill>
                  <a:srgbClr val="23385C"/>
                </a:solidFill>
              </a:rPr>
              <a:t> </a:t>
            </a:r>
            <a:r>
              <a:rPr lang="en-GB" sz="1600" dirty="0" err="1">
                <a:solidFill>
                  <a:srgbClr val="23385C"/>
                </a:solidFill>
              </a:rPr>
              <a:t>ulteriori</a:t>
            </a:r>
            <a:r>
              <a:rPr lang="en-GB" sz="1600" dirty="0">
                <a:solidFill>
                  <a:srgbClr val="23385C"/>
                </a:solidFill>
              </a:rPr>
              <a:t> </a:t>
            </a:r>
            <a:r>
              <a:rPr lang="en-GB" sz="1600" dirty="0" err="1">
                <a:solidFill>
                  <a:srgbClr val="23385C"/>
                </a:solidFill>
              </a:rPr>
              <a:t>informazioni</a:t>
            </a:r>
            <a:r>
              <a:rPr lang="en-GB" sz="1600" dirty="0">
                <a:solidFill>
                  <a:srgbClr val="23385C"/>
                </a:solidFill>
              </a:rPr>
              <a:t> </a:t>
            </a:r>
            <a:r>
              <a:rPr lang="en-GB" sz="1600" dirty="0" err="1">
                <a:solidFill>
                  <a:srgbClr val="23385C"/>
                </a:solidFill>
              </a:rPr>
              <a:t>su</a:t>
            </a:r>
            <a:r>
              <a:rPr lang="en-GB" sz="1600" dirty="0">
                <a:solidFill>
                  <a:srgbClr val="23385C"/>
                </a:solidFill>
              </a:rPr>
              <a:t> </a:t>
            </a:r>
            <a:r>
              <a:rPr lang="en-GB" sz="1600" dirty="0" err="1">
                <a:solidFill>
                  <a:srgbClr val="23385C"/>
                </a:solidFill>
              </a:rPr>
              <a:t>ShareTree</a:t>
            </a:r>
            <a:r>
              <a:rPr lang="en-GB" sz="1600" dirty="0">
                <a:solidFill>
                  <a:srgbClr val="23385C"/>
                </a:solidFill>
              </a:rPr>
              <a:t> e </a:t>
            </a:r>
            <a:r>
              <a:rPr lang="en-GB" sz="1600" dirty="0" err="1">
                <a:solidFill>
                  <a:srgbClr val="23385C"/>
                </a:solidFill>
              </a:rPr>
              <a:t>su</a:t>
            </a:r>
            <a:r>
              <a:rPr lang="en-GB" sz="1600" dirty="0">
                <a:solidFill>
                  <a:srgbClr val="23385C"/>
                </a:solidFill>
              </a:rPr>
              <a:t> come </a:t>
            </a:r>
            <a:r>
              <a:rPr lang="en-GB" sz="1600" dirty="0" err="1">
                <a:solidFill>
                  <a:srgbClr val="23385C"/>
                </a:solidFill>
              </a:rPr>
              <a:t>può</a:t>
            </a:r>
            <a:r>
              <a:rPr lang="en-GB" sz="1600" dirty="0">
                <a:solidFill>
                  <a:srgbClr val="23385C"/>
                </a:solidFill>
              </a:rPr>
              <a:t> </a:t>
            </a:r>
            <a:r>
              <a:rPr lang="en-GB" sz="1600" dirty="0" err="1">
                <a:solidFill>
                  <a:srgbClr val="23385C"/>
                </a:solidFill>
              </a:rPr>
              <a:t>essere</a:t>
            </a:r>
            <a:r>
              <a:rPr lang="en-GB" sz="1600" dirty="0">
                <a:solidFill>
                  <a:srgbClr val="23385C"/>
                </a:solidFill>
              </a:rPr>
              <a:t> </a:t>
            </a:r>
            <a:r>
              <a:rPr lang="en-GB" sz="1600" dirty="0" err="1">
                <a:solidFill>
                  <a:srgbClr val="23385C"/>
                </a:solidFill>
              </a:rPr>
              <a:t>utilizzato</a:t>
            </a:r>
            <a:r>
              <a:rPr lang="en-GB" sz="1600" dirty="0">
                <a:solidFill>
                  <a:srgbClr val="23385C"/>
                </a:solidFill>
              </a:rPr>
              <a:t>!</a:t>
            </a:r>
            <a:endParaRPr sz="1600" dirty="0"/>
          </a:p>
        </p:txBody>
      </p:sp>
      <p:sp>
        <p:nvSpPr>
          <p:cNvPr id="738" name="Google Shape;738;p20"/>
          <p:cNvSpPr txBox="1">
            <a:spLocks noGrp="1"/>
          </p:cNvSpPr>
          <p:nvPr>
            <p:ph type="body" idx="3"/>
          </p:nvPr>
        </p:nvSpPr>
        <p:spPr>
          <a:xfrm>
            <a:off x="626740" y="1454224"/>
            <a:ext cx="6326366" cy="32227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dirty="0" err="1"/>
              <a:t>L'applicazione</a:t>
            </a:r>
            <a:r>
              <a:rPr lang="en-GB" dirty="0"/>
              <a:t> </a:t>
            </a:r>
            <a:r>
              <a:rPr lang="en-GB" dirty="0" err="1"/>
              <a:t>ShareTree</a:t>
            </a:r>
            <a:r>
              <a:rPr lang="en-GB" dirty="0"/>
              <a:t> </a:t>
            </a:r>
            <a:r>
              <a:rPr lang="en-GB" dirty="0" err="1"/>
              <a:t>consente</a:t>
            </a:r>
            <a:r>
              <a:rPr lang="en-GB" dirty="0"/>
              <a:t> a </a:t>
            </a:r>
            <a:r>
              <a:rPr lang="en-GB" dirty="0" err="1"/>
              <a:t>individui</a:t>
            </a:r>
            <a:r>
              <a:rPr lang="en-GB" dirty="0"/>
              <a:t>, </a:t>
            </a:r>
            <a:r>
              <a:rPr lang="en-GB" dirty="0" err="1"/>
              <a:t>scuole</a:t>
            </a:r>
            <a:r>
              <a:rPr lang="en-GB" dirty="0"/>
              <a:t>, </a:t>
            </a:r>
            <a:r>
              <a:rPr lang="en-GB" dirty="0" err="1"/>
              <a:t>gruppi</a:t>
            </a:r>
            <a:r>
              <a:rPr lang="en-GB" dirty="0"/>
              <a:t> </a:t>
            </a:r>
            <a:r>
              <a:rPr lang="en-GB" dirty="0" err="1"/>
              <a:t>comunitari</a:t>
            </a:r>
            <a:r>
              <a:rPr lang="en-GB" dirty="0"/>
              <a:t> e </a:t>
            </a:r>
            <a:r>
              <a:rPr lang="en-GB" dirty="0" err="1"/>
              <a:t>aziende</a:t>
            </a:r>
            <a:r>
              <a:rPr lang="en-GB" dirty="0"/>
              <a:t> di </a:t>
            </a:r>
            <a:r>
              <a:rPr lang="en-GB" dirty="0" err="1"/>
              <a:t>sviluppare</a:t>
            </a:r>
            <a:r>
              <a:rPr lang="en-GB" dirty="0"/>
              <a:t> e </a:t>
            </a:r>
            <a:r>
              <a:rPr lang="en-GB" dirty="0" err="1"/>
              <a:t>dimostrare</a:t>
            </a:r>
            <a:r>
              <a:rPr lang="en-GB" dirty="0"/>
              <a:t> </a:t>
            </a:r>
            <a:r>
              <a:rPr lang="en-GB" dirty="0" err="1"/>
              <a:t>caratteri</a:t>
            </a:r>
            <a:r>
              <a:rPr lang="en-GB" dirty="0"/>
              <a:t> e culture di alto </a:t>
            </a:r>
            <a:r>
              <a:rPr lang="en-GB" dirty="0" err="1"/>
              <a:t>valore</a:t>
            </a:r>
            <a:r>
              <a:rPr lang="en-GB" dirty="0"/>
              <a:t>. </a:t>
            </a:r>
            <a:r>
              <a:rPr lang="en-GB" dirty="0" err="1"/>
              <a:t>Consente</a:t>
            </a:r>
            <a:r>
              <a:rPr lang="en-GB" dirty="0"/>
              <a:t> ai </a:t>
            </a:r>
            <a:r>
              <a:rPr lang="en-GB" dirty="0" err="1"/>
              <a:t>suoi</a:t>
            </a:r>
            <a:r>
              <a:rPr lang="en-GB" dirty="0"/>
              <a:t> </a:t>
            </a:r>
            <a:r>
              <a:rPr lang="en-GB" dirty="0" err="1"/>
              <a:t>membri</a:t>
            </a:r>
            <a:r>
              <a:rPr lang="en-GB" dirty="0"/>
              <a:t> di vivere una vita di </a:t>
            </a:r>
            <a:r>
              <a:rPr lang="en-GB" dirty="0" err="1"/>
              <a:t>scopo</a:t>
            </a:r>
            <a:r>
              <a:rPr lang="en-GB" dirty="0"/>
              <a:t> e di </a:t>
            </a:r>
            <a:r>
              <a:rPr lang="en-GB" dirty="0" err="1"/>
              <a:t>significato</a:t>
            </a:r>
            <a:r>
              <a:rPr lang="en-GB" dirty="0"/>
              <a:t>. Questa </a:t>
            </a:r>
            <a:r>
              <a:rPr lang="en-GB" dirty="0" err="1"/>
              <a:t>piattaforma</a:t>
            </a:r>
            <a:r>
              <a:rPr lang="en-GB" dirty="0"/>
              <a:t> ha un carattere </a:t>
            </a:r>
            <a:r>
              <a:rPr lang="en-GB" dirty="0" err="1"/>
              <a:t>innovativo</a:t>
            </a:r>
            <a:r>
              <a:rPr lang="en-GB" dirty="0"/>
              <a:t> dal punto di vista </a:t>
            </a:r>
            <a:r>
              <a:rPr lang="en-GB" dirty="0" err="1"/>
              <a:t>sociale</a:t>
            </a:r>
            <a:r>
              <a:rPr lang="en-GB" dirty="0"/>
              <a:t>, in </a:t>
            </a:r>
            <a:r>
              <a:rPr lang="en-GB" dirty="0" err="1"/>
              <a:t>quanto</a:t>
            </a:r>
            <a:r>
              <a:rPr lang="en-GB" dirty="0"/>
              <a:t> è </a:t>
            </a:r>
            <a:r>
              <a:rPr lang="en-GB" dirty="0" err="1"/>
              <a:t>stata</a:t>
            </a:r>
            <a:r>
              <a:rPr lang="en-GB" dirty="0"/>
              <a:t> </a:t>
            </a:r>
            <a:r>
              <a:rPr lang="en-GB" dirty="0" err="1"/>
              <a:t>sviluppata</a:t>
            </a:r>
            <a:r>
              <a:rPr lang="en-GB" dirty="0"/>
              <a:t> per dare a </a:t>
            </a:r>
            <a:r>
              <a:rPr lang="en-GB" dirty="0" err="1"/>
              <a:t>scuole</a:t>
            </a:r>
            <a:r>
              <a:rPr lang="en-GB" dirty="0"/>
              <a:t>, </a:t>
            </a:r>
            <a:r>
              <a:rPr lang="en-GB" dirty="0" err="1"/>
              <a:t>gruppi</a:t>
            </a:r>
            <a:r>
              <a:rPr lang="en-GB" dirty="0"/>
              <a:t> </a:t>
            </a:r>
            <a:r>
              <a:rPr lang="en-GB" dirty="0" err="1"/>
              <a:t>comunitari</a:t>
            </a:r>
            <a:r>
              <a:rPr lang="en-GB" dirty="0"/>
              <a:t>, </a:t>
            </a:r>
            <a:r>
              <a:rPr lang="en-GB" dirty="0" err="1"/>
              <a:t>aziende</a:t>
            </a:r>
            <a:r>
              <a:rPr lang="en-GB" dirty="0"/>
              <a:t> e </a:t>
            </a:r>
            <a:r>
              <a:rPr lang="en-GB" dirty="0" err="1"/>
              <a:t>singoli</a:t>
            </a:r>
            <a:r>
              <a:rPr lang="en-GB" dirty="0"/>
              <a:t> </a:t>
            </a:r>
            <a:r>
              <a:rPr lang="en-GB" dirty="0" err="1"/>
              <a:t>individui</a:t>
            </a:r>
            <a:r>
              <a:rPr lang="en-GB" dirty="0"/>
              <a:t> </a:t>
            </a:r>
            <a:r>
              <a:rPr lang="en-GB" dirty="0" err="1"/>
              <a:t>l'opportunità</a:t>
            </a:r>
            <a:r>
              <a:rPr lang="en-GB" dirty="0"/>
              <a:t> di </a:t>
            </a:r>
            <a:r>
              <a:rPr lang="en-GB" dirty="0" err="1"/>
              <a:t>condividere</a:t>
            </a:r>
            <a:r>
              <a:rPr lang="en-GB" dirty="0"/>
              <a:t> il </a:t>
            </a:r>
            <a:r>
              <a:rPr lang="en-GB" dirty="0" err="1"/>
              <a:t>riconoscimento</a:t>
            </a:r>
            <a:r>
              <a:rPr lang="en-GB" dirty="0"/>
              <a:t> </a:t>
            </a:r>
            <a:r>
              <a:rPr lang="en-GB" dirty="0" err="1"/>
              <a:t>delle</a:t>
            </a:r>
            <a:r>
              <a:rPr lang="en-GB" dirty="0"/>
              <a:t> </a:t>
            </a:r>
            <a:r>
              <a:rPr lang="en-GB" dirty="0" err="1"/>
              <a:t>qualità</a:t>
            </a:r>
            <a:r>
              <a:rPr lang="en-GB" dirty="0"/>
              <a:t> </a:t>
            </a:r>
            <a:r>
              <a:rPr lang="en-GB" dirty="0" err="1"/>
              <a:t>caratteriali</a:t>
            </a:r>
            <a:r>
              <a:rPr lang="en-GB" dirty="0"/>
              <a:t> </a:t>
            </a:r>
            <a:r>
              <a:rPr lang="en-GB" dirty="0" err="1"/>
              <a:t>altrui</a:t>
            </a:r>
            <a:r>
              <a:rPr lang="en-GB" dirty="0"/>
              <a:t>, </a:t>
            </a:r>
            <a:r>
              <a:rPr lang="en-GB" dirty="0" err="1"/>
              <a:t>coltivando</a:t>
            </a:r>
            <a:r>
              <a:rPr lang="en-GB" dirty="0"/>
              <a:t> </a:t>
            </a:r>
            <a:r>
              <a:rPr lang="en-GB" dirty="0" err="1"/>
              <a:t>così</a:t>
            </a:r>
            <a:r>
              <a:rPr lang="en-GB" dirty="0"/>
              <a:t> la </a:t>
            </a:r>
            <a:r>
              <a:rPr lang="en-GB" dirty="0" err="1"/>
              <a:t>connessione</a:t>
            </a:r>
            <a:r>
              <a:rPr lang="en-GB" dirty="0"/>
              <a:t> </a:t>
            </a:r>
            <a:r>
              <a:rPr lang="en-GB" dirty="0" err="1"/>
              <a:t>sociale</a:t>
            </a:r>
            <a:r>
              <a:rPr lang="en-GB" dirty="0"/>
              <a:t> e </a:t>
            </a:r>
            <a:r>
              <a:rPr lang="en-GB" dirty="0" err="1"/>
              <a:t>l'integrazione</a:t>
            </a:r>
            <a:r>
              <a:rPr lang="en-GB" dirty="0"/>
              <a:t> </a:t>
            </a:r>
            <a:r>
              <a:rPr lang="en-GB" dirty="0" err="1"/>
              <a:t>culturale</a:t>
            </a:r>
            <a:r>
              <a:rPr lang="en-GB" dirty="0"/>
              <a:t>, </a:t>
            </a:r>
            <a:r>
              <a:rPr lang="en-GB" dirty="0" err="1"/>
              <a:t>nonché</a:t>
            </a:r>
            <a:r>
              <a:rPr lang="en-GB" dirty="0"/>
              <a:t> di </a:t>
            </a:r>
            <a:r>
              <a:rPr lang="en-GB" dirty="0" err="1"/>
              <a:t>condividere</a:t>
            </a:r>
            <a:r>
              <a:rPr lang="en-GB" dirty="0"/>
              <a:t> il proprio tempo, le </a:t>
            </a:r>
            <a:r>
              <a:rPr lang="en-GB" dirty="0" err="1"/>
              <a:t>proprie</a:t>
            </a:r>
            <a:r>
              <a:rPr lang="en-GB" dirty="0"/>
              <a:t> </a:t>
            </a:r>
            <a:r>
              <a:rPr lang="en-GB" dirty="0" err="1"/>
              <a:t>competenze</a:t>
            </a:r>
            <a:r>
              <a:rPr lang="en-GB" dirty="0"/>
              <a:t> e le </a:t>
            </a:r>
            <a:r>
              <a:rPr lang="en-GB" dirty="0" err="1"/>
              <a:t>proprie</a:t>
            </a:r>
            <a:r>
              <a:rPr lang="en-GB" dirty="0"/>
              <a:t> </a:t>
            </a:r>
            <a:r>
              <a:rPr lang="en-GB" dirty="0" err="1"/>
              <a:t>risorse</a:t>
            </a:r>
            <a:r>
              <a:rPr lang="en-GB" dirty="0"/>
              <a:t> </a:t>
            </a:r>
            <a:r>
              <a:rPr lang="en-GB" dirty="0" err="1"/>
              <a:t>dando</a:t>
            </a:r>
            <a:r>
              <a:rPr lang="en-GB" dirty="0"/>
              <a:t> un </a:t>
            </a:r>
            <a:r>
              <a:rPr lang="en-GB" dirty="0" err="1"/>
              <a:t>contributo</a:t>
            </a:r>
            <a:r>
              <a:rPr lang="en-GB" dirty="0"/>
              <a:t> </a:t>
            </a:r>
            <a:r>
              <a:rPr lang="en-GB" dirty="0" err="1"/>
              <a:t>significativo</a:t>
            </a:r>
            <a:r>
              <a:rPr lang="en-GB" dirty="0"/>
              <a:t> </a:t>
            </a:r>
            <a:r>
              <a:rPr lang="en-GB" dirty="0" err="1"/>
              <a:t>alla</a:t>
            </a:r>
            <a:r>
              <a:rPr lang="en-GB" dirty="0"/>
              <a:t> propria </a:t>
            </a:r>
            <a:r>
              <a:rPr lang="en-GB" dirty="0" err="1"/>
              <a:t>comunità</a:t>
            </a:r>
            <a:r>
              <a:rPr lang="en-GB" dirty="0"/>
              <a:t> </a:t>
            </a:r>
            <a:r>
              <a:rPr lang="en-GB" dirty="0" err="1"/>
              <a:t>attraverso</a:t>
            </a:r>
            <a:r>
              <a:rPr lang="en-GB" dirty="0"/>
              <a:t> il </a:t>
            </a:r>
            <a:r>
              <a:rPr lang="en-GB" dirty="0" err="1"/>
              <a:t>volontariato</a:t>
            </a:r>
            <a:r>
              <a:rPr lang="en-GB" dirty="0"/>
              <a:t>. </a:t>
            </a:r>
            <a:r>
              <a:rPr lang="en-GB" dirty="0" err="1"/>
              <a:t>Studenti</a:t>
            </a:r>
            <a:r>
              <a:rPr lang="en-GB" dirty="0"/>
              <a:t>, </a:t>
            </a:r>
            <a:r>
              <a:rPr lang="en-GB" dirty="0" err="1"/>
              <a:t>insegnanti</a:t>
            </a:r>
            <a:r>
              <a:rPr lang="en-GB" dirty="0"/>
              <a:t>, </a:t>
            </a:r>
            <a:r>
              <a:rPr lang="en-GB" dirty="0" err="1"/>
              <a:t>personale</a:t>
            </a:r>
            <a:r>
              <a:rPr lang="en-GB" dirty="0"/>
              <a:t>, </a:t>
            </a:r>
            <a:r>
              <a:rPr lang="en-GB" dirty="0" err="1"/>
              <a:t>genitori</a:t>
            </a:r>
            <a:r>
              <a:rPr lang="en-GB" dirty="0"/>
              <a:t> e tutti </a:t>
            </a:r>
            <a:r>
              <a:rPr lang="en-GB" dirty="0" err="1"/>
              <a:t>coloro</a:t>
            </a:r>
            <a:r>
              <a:rPr lang="en-GB" dirty="0"/>
              <a:t> </a:t>
            </a:r>
            <a:r>
              <a:rPr lang="en-GB" dirty="0" err="1"/>
              <a:t>che</a:t>
            </a:r>
            <a:r>
              <a:rPr lang="en-GB" dirty="0"/>
              <a:t> </a:t>
            </a:r>
            <a:r>
              <a:rPr lang="en-GB" dirty="0" err="1"/>
              <a:t>cercano</a:t>
            </a:r>
            <a:r>
              <a:rPr lang="en-GB" dirty="0"/>
              <a:t> uno </a:t>
            </a:r>
            <a:r>
              <a:rPr lang="en-GB" dirty="0" err="1"/>
              <a:t>scopo</a:t>
            </a:r>
            <a:r>
              <a:rPr lang="en-GB" dirty="0"/>
              <a:t> </a:t>
            </a:r>
            <a:r>
              <a:rPr lang="en-GB" dirty="0" err="1"/>
              <a:t>più</a:t>
            </a:r>
            <a:r>
              <a:rPr lang="en-GB" dirty="0"/>
              <a:t> </a:t>
            </a:r>
            <a:r>
              <a:rPr lang="en-GB" dirty="0" err="1"/>
              <a:t>elevato</a:t>
            </a:r>
            <a:r>
              <a:rPr lang="en-GB" dirty="0"/>
              <a:t>, un </a:t>
            </a:r>
            <a:r>
              <a:rPr lang="en-GB" dirty="0" err="1"/>
              <a:t>maggiore</a:t>
            </a:r>
            <a:r>
              <a:rPr lang="en-GB" dirty="0"/>
              <a:t> </a:t>
            </a:r>
            <a:r>
              <a:rPr lang="en-GB" dirty="0" err="1"/>
              <a:t>impegno</a:t>
            </a:r>
            <a:r>
              <a:rPr lang="en-GB" dirty="0"/>
              <a:t> </a:t>
            </a:r>
            <a:r>
              <a:rPr lang="en-GB" dirty="0" err="1"/>
              <a:t>sociale</a:t>
            </a:r>
            <a:r>
              <a:rPr lang="en-GB" dirty="0"/>
              <a:t> e </a:t>
            </a:r>
            <a:r>
              <a:rPr lang="en-GB" dirty="0" err="1"/>
              <a:t>l'esperienza</a:t>
            </a:r>
            <a:r>
              <a:rPr lang="en-GB" dirty="0"/>
              <a:t> di una </a:t>
            </a:r>
            <a:r>
              <a:rPr lang="en-GB" dirty="0" err="1"/>
              <a:t>fiorente</a:t>
            </a:r>
            <a:r>
              <a:rPr lang="en-GB" dirty="0"/>
              <a:t> </a:t>
            </a:r>
            <a:r>
              <a:rPr lang="en-GB" dirty="0" err="1"/>
              <a:t>cultura</a:t>
            </a:r>
            <a:r>
              <a:rPr lang="en-GB" dirty="0"/>
              <a:t> di </a:t>
            </a:r>
            <a:r>
              <a:rPr lang="en-GB" dirty="0" err="1"/>
              <a:t>squadra</a:t>
            </a:r>
            <a:r>
              <a:rPr lang="en-GB" dirty="0"/>
              <a:t> </a:t>
            </a:r>
            <a:r>
              <a:rPr lang="en-GB" dirty="0" err="1"/>
              <a:t>possono</a:t>
            </a:r>
            <a:r>
              <a:rPr lang="en-GB" dirty="0"/>
              <a:t> </a:t>
            </a:r>
            <a:r>
              <a:rPr lang="en-GB" dirty="0" err="1"/>
              <a:t>utilizzare</a:t>
            </a:r>
            <a:r>
              <a:rPr lang="en-GB" dirty="0"/>
              <a:t> </a:t>
            </a:r>
            <a:r>
              <a:rPr lang="en-GB" dirty="0" err="1"/>
              <a:t>l'applicazione</a:t>
            </a:r>
            <a:r>
              <a:rPr lang="en-GB" dirty="0"/>
              <a:t> </a:t>
            </a:r>
            <a:r>
              <a:rPr lang="en-GB" dirty="0" err="1"/>
              <a:t>Sharetree</a:t>
            </a:r>
            <a:r>
              <a:rPr lang="en-GB" dirty="0"/>
              <a:t>. </a:t>
            </a:r>
            <a:r>
              <a:rPr lang="en-GB" dirty="0" err="1"/>
              <a:t>ShareTree</a:t>
            </a:r>
            <a:r>
              <a:rPr lang="en-GB" dirty="0"/>
              <a:t> </a:t>
            </a:r>
            <a:r>
              <a:rPr lang="en-GB" dirty="0" err="1"/>
              <a:t>rappresenta</a:t>
            </a:r>
            <a:r>
              <a:rPr lang="en-GB" dirty="0"/>
              <a:t> il </a:t>
            </a:r>
            <a:r>
              <a:rPr lang="en-GB" dirty="0" err="1"/>
              <a:t>perfetto</a:t>
            </a:r>
            <a:r>
              <a:rPr lang="en-GB" dirty="0"/>
              <a:t> </a:t>
            </a:r>
            <a:r>
              <a:rPr lang="en-GB" dirty="0" err="1"/>
              <a:t>equilibrio</a:t>
            </a:r>
            <a:r>
              <a:rPr lang="en-GB" dirty="0"/>
              <a:t> </a:t>
            </a:r>
            <a:r>
              <a:rPr lang="en-GB" dirty="0" err="1"/>
              <a:t>tra</a:t>
            </a:r>
            <a:r>
              <a:rPr lang="en-GB" dirty="0"/>
              <a:t> </a:t>
            </a:r>
            <a:r>
              <a:rPr lang="en-GB" dirty="0" err="1"/>
              <a:t>innovazione</a:t>
            </a:r>
            <a:r>
              <a:rPr lang="en-GB" dirty="0"/>
              <a:t> </a:t>
            </a:r>
            <a:r>
              <a:rPr lang="en-GB" dirty="0" err="1"/>
              <a:t>personale</a:t>
            </a:r>
            <a:r>
              <a:rPr lang="en-GB" dirty="0"/>
              <a:t> e </a:t>
            </a:r>
            <a:r>
              <a:rPr lang="en-GB" dirty="0" err="1"/>
              <a:t>innovazione</a:t>
            </a:r>
            <a:r>
              <a:rPr lang="en-GB" dirty="0"/>
              <a:t> </a:t>
            </a:r>
            <a:r>
              <a:rPr lang="en-GB" dirty="0" err="1"/>
              <a:t>sociale</a:t>
            </a:r>
            <a:r>
              <a:rPr lang="en-GB" dirty="0"/>
              <a:t>, </a:t>
            </a:r>
            <a:r>
              <a:rPr lang="en-GB" dirty="0" err="1"/>
              <a:t>promuovendo</a:t>
            </a:r>
            <a:r>
              <a:rPr lang="en-GB" dirty="0"/>
              <a:t> </a:t>
            </a:r>
            <a:r>
              <a:rPr lang="en-GB" dirty="0" err="1"/>
              <a:t>l'impegno</a:t>
            </a:r>
            <a:r>
              <a:rPr lang="en-GB" dirty="0"/>
              <a:t>, </a:t>
            </a:r>
            <a:r>
              <a:rPr lang="en-GB" dirty="0" err="1"/>
              <a:t>facendo</a:t>
            </a:r>
            <a:r>
              <a:rPr lang="en-GB" dirty="0"/>
              <a:t> </a:t>
            </a:r>
            <a:r>
              <a:rPr lang="en-GB" dirty="0" err="1"/>
              <a:t>sentire</a:t>
            </a:r>
            <a:r>
              <a:rPr lang="en-GB" dirty="0"/>
              <a:t> </a:t>
            </a:r>
            <a:r>
              <a:rPr lang="en-GB" dirty="0" err="1"/>
              <a:t>gli</a:t>
            </a:r>
            <a:r>
              <a:rPr lang="en-GB" dirty="0"/>
              <a:t> </a:t>
            </a:r>
            <a:r>
              <a:rPr lang="en-GB" dirty="0" err="1"/>
              <a:t>altri</a:t>
            </a:r>
            <a:r>
              <a:rPr lang="en-GB" dirty="0"/>
              <a:t> </a:t>
            </a:r>
            <a:r>
              <a:rPr lang="en-GB" dirty="0" err="1"/>
              <a:t>valorizzati</a:t>
            </a:r>
            <a:r>
              <a:rPr lang="en-GB" dirty="0"/>
              <a:t> e </a:t>
            </a:r>
            <a:r>
              <a:rPr lang="en-GB" dirty="0" err="1"/>
              <a:t>diffondendo</a:t>
            </a:r>
            <a:r>
              <a:rPr lang="en-GB" dirty="0"/>
              <a:t> </a:t>
            </a:r>
            <a:r>
              <a:rPr lang="en-GB" dirty="0" err="1"/>
              <a:t>l'apprezzamento</a:t>
            </a:r>
            <a:r>
              <a:rPr lang="en-GB" dirty="0"/>
              <a:t>, </a:t>
            </a:r>
            <a:r>
              <a:rPr lang="en-GB" dirty="0" err="1"/>
              <a:t>caratteristiche</a:t>
            </a:r>
            <a:r>
              <a:rPr lang="en-GB" dirty="0"/>
              <a:t> </a:t>
            </a:r>
            <a:r>
              <a:rPr lang="en-GB" dirty="0" err="1"/>
              <a:t>che</a:t>
            </a:r>
            <a:r>
              <a:rPr lang="en-GB" dirty="0"/>
              <a:t> la </a:t>
            </a:r>
            <a:r>
              <a:rPr lang="en-GB" dirty="0" err="1"/>
              <a:t>rendono</a:t>
            </a:r>
            <a:r>
              <a:rPr lang="en-GB" dirty="0"/>
              <a:t> </a:t>
            </a:r>
            <a:r>
              <a:rPr lang="en-GB" dirty="0" err="1"/>
              <a:t>perfetta</a:t>
            </a:r>
            <a:r>
              <a:rPr lang="en-GB" dirty="0"/>
              <a:t> per </a:t>
            </a:r>
            <a:r>
              <a:rPr lang="en-GB" dirty="0" err="1"/>
              <a:t>promuovere</a:t>
            </a:r>
            <a:r>
              <a:rPr lang="en-GB" dirty="0"/>
              <a:t> </a:t>
            </a:r>
            <a:r>
              <a:rPr lang="en-GB" dirty="0" err="1"/>
              <a:t>l'innovazione</a:t>
            </a:r>
            <a:r>
              <a:rPr lang="en-GB" dirty="0"/>
              <a:t> </a:t>
            </a:r>
            <a:r>
              <a:rPr lang="en-GB" dirty="0" err="1"/>
              <a:t>sociale</a:t>
            </a:r>
            <a:r>
              <a:rPr lang="en-GB" dirty="0"/>
              <a:t> </a:t>
            </a:r>
            <a:r>
              <a:rPr lang="en-GB" dirty="0" err="1"/>
              <a:t>culturale</a:t>
            </a:r>
            <a:r>
              <a:rPr lang="en-GB" dirty="0"/>
              <a:t>. </a:t>
            </a:r>
            <a:endParaRPr sz="1400" dirty="0"/>
          </a:p>
        </p:txBody>
      </p:sp>
      <p:sp>
        <p:nvSpPr>
          <p:cNvPr id="739" name="Google Shape;739;p20"/>
          <p:cNvSpPr txBox="1">
            <a:spLocks noGrp="1"/>
          </p:cNvSpPr>
          <p:nvPr>
            <p:ph type="body" idx="4"/>
          </p:nvPr>
        </p:nvSpPr>
        <p:spPr>
          <a:xfrm>
            <a:off x="220252"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dirty="0" err="1"/>
              <a:t>Albero</a:t>
            </a:r>
            <a:r>
              <a:rPr lang="en-GB" dirty="0"/>
              <a:t> </a:t>
            </a:r>
            <a:r>
              <a:rPr lang="en-GB" dirty="0" err="1"/>
              <a:t>delle</a:t>
            </a:r>
            <a:r>
              <a:rPr lang="en-GB" dirty="0"/>
              <a:t> </a:t>
            </a:r>
            <a:r>
              <a:rPr lang="en-GB" dirty="0" err="1"/>
              <a:t>azioni</a:t>
            </a:r>
            <a:endParaRPr dirty="0"/>
          </a:p>
        </p:txBody>
      </p:sp>
      <p:sp>
        <p:nvSpPr>
          <p:cNvPr id="740" name="Google Shape;740;p20"/>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20</a:t>
            </a:fld>
            <a:endParaRPr/>
          </a:p>
        </p:txBody>
      </p:sp>
      <p:grpSp>
        <p:nvGrpSpPr>
          <p:cNvPr id="741" name="Google Shape;741;p20"/>
          <p:cNvGrpSpPr/>
          <p:nvPr/>
        </p:nvGrpSpPr>
        <p:grpSpPr>
          <a:xfrm>
            <a:off x="518535" y="4715197"/>
            <a:ext cx="372577" cy="372258"/>
            <a:chOff x="493699" y="4805485"/>
            <a:chExt cx="372577" cy="372258"/>
          </a:xfrm>
        </p:grpSpPr>
        <p:sp>
          <p:nvSpPr>
            <p:cNvPr id="742" name="Google Shape;742;p20"/>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3" name="Google Shape;743;p20"/>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4" name="Google Shape;744;p20"/>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5" name="Google Shape;745;p20"/>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20"/>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7" name="Google Shape;747;p20"/>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8" name="Google Shape;748;p20"/>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20"/>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0" name="Google Shape;750;p20"/>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1" name="Google Shape;751;p20"/>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20"/>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3" name="Google Shape;753;p20"/>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4" name="Google Shape;754;p20"/>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20"/>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6" name="Google Shape;756;p20"/>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57" name="Google Shape;757;p20"/>
          <p:cNvGrpSpPr/>
          <p:nvPr/>
        </p:nvGrpSpPr>
        <p:grpSpPr>
          <a:xfrm>
            <a:off x="6724171" y="694451"/>
            <a:ext cx="293767" cy="413214"/>
            <a:chOff x="623392" y="434516"/>
            <a:chExt cx="293767" cy="413214"/>
          </a:xfrm>
        </p:grpSpPr>
        <p:sp>
          <p:nvSpPr>
            <p:cNvPr id="758" name="Google Shape;758;p20"/>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9" name="Google Shape;759;p20"/>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20"/>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20"/>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2" name="Google Shape;762;p20"/>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3" name="Google Shape;763;p20"/>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4" name="Google Shape;764;p20"/>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5" name="Google Shape;765;p20"/>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6" name="Google Shape;766;p20"/>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7" name="Google Shape;767;p20"/>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8" name="Google Shape;768;p20"/>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69" name="Google Shape;769;p20"/>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0" name="Google Shape;770;p20"/>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dirty="0" err="1">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a:t>
            </a:r>
            <a:r>
              <a:rPr lang="en-GB" sz="1400" b="0" i="0" u="sng"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QUI per </a:t>
            </a:r>
            <a:r>
              <a:rPr lang="en-GB" sz="1400" b="0" i="0" u="sng" dirty="0" err="1">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guardare</a:t>
            </a:r>
            <a:r>
              <a:rPr lang="en-GB" sz="1400" b="0" i="0" u="sng"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e </a:t>
            </a:r>
            <a:r>
              <a:rPr lang="en-GB" sz="1400" b="0" i="0" u="sng" dirty="0" err="1">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imparare</a:t>
            </a:r>
            <a:endParaRPr sz="1400" b="0" i="0" dirty="0">
              <a:solidFill>
                <a:schemeClr val="lt1"/>
              </a:solidFill>
              <a:latin typeface="Calibri"/>
              <a:ea typeface="Calibri"/>
              <a:cs typeface="Calibri"/>
              <a:sym typeface="Calibri"/>
            </a:endParaRPr>
          </a:p>
        </p:txBody>
      </p:sp>
      <p:sp>
        <p:nvSpPr>
          <p:cNvPr id="771" name="Google Shape;771;p20"/>
          <p:cNvSpPr/>
          <p:nvPr/>
        </p:nvSpPr>
        <p:spPr>
          <a:xfrm>
            <a:off x="2982532" y="149482"/>
            <a:ext cx="1800225" cy="1287313"/>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72" name="Google Shape;772;p20" descr="C:\Users\Reception Laptop\AppData\Local\Microsoft\Windows\INetCache\Content.MSO\43F284CB.tmp"/>
          <p:cNvPicPr preferRelativeResize="0"/>
          <p:nvPr/>
        </p:nvPicPr>
        <p:blipFill rotWithShape="1">
          <a:blip r:embed="rId5">
            <a:alphaModFix/>
          </a:blip>
          <a:srcRect/>
          <a:stretch/>
        </p:blipFill>
        <p:spPr>
          <a:xfrm>
            <a:off x="3259748" y="536407"/>
            <a:ext cx="1245791" cy="6130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21"/>
          <p:cNvSpPr txBox="1">
            <a:spLocks noGrp="1"/>
          </p:cNvSpPr>
          <p:nvPr>
            <p:ph type="body" idx="1"/>
          </p:nvPr>
        </p:nvSpPr>
        <p:spPr>
          <a:xfrm>
            <a:off x="975616" y="759026"/>
            <a:ext cx="6055306" cy="154769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Promuove lo sviluppo di un carattere sano nelle scuole, nelle comunità, nelle istituzioni e negli individui. </a:t>
            </a:r>
            <a:endParaRPr/>
          </a:p>
          <a:p>
            <a:pPr marL="171450" marR="0" lvl="0" indent="-171450" algn="just" rtl="0">
              <a:lnSpc>
                <a:spcPct val="100000"/>
              </a:lnSpc>
              <a:spcBef>
                <a:spcPts val="0"/>
              </a:spcBef>
              <a:spcAft>
                <a:spcPts val="0"/>
              </a:spcAft>
              <a:buClr>
                <a:srgbClr val="E54526"/>
              </a:buClr>
              <a:buSzPts val="1100"/>
              <a:buFont typeface="Arial"/>
              <a:buChar char="•"/>
            </a:pPr>
            <a:r>
              <a:rPr lang="en-GB"/>
              <a:t>L'obiettivo è quello di responsabilizzare e coinvolgere le persone personalmente e nelle loro comunità. </a:t>
            </a:r>
            <a:endParaRPr/>
          </a:p>
          <a:p>
            <a:pPr marL="171450" marR="0" lvl="0" indent="-171450" algn="just" rtl="0">
              <a:lnSpc>
                <a:spcPct val="100000"/>
              </a:lnSpc>
              <a:spcBef>
                <a:spcPts val="0"/>
              </a:spcBef>
              <a:spcAft>
                <a:spcPts val="0"/>
              </a:spcAft>
              <a:buClr>
                <a:srgbClr val="E54526"/>
              </a:buClr>
              <a:buSzPts val="1100"/>
              <a:buFont typeface="Arial"/>
              <a:buChar char="•"/>
            </a:pPr>
            <a:r>
              <a:rPr lang="en-GB"/>
              <a:t>Promuove il volontariato, l'impegno culturale e l'innovazione sociale.</a:t>
            </a:r>
            <a:endParaRPr/>
          </a:p>
          <a:p>
            <a:pPr marL="171450" marR="0" lvl="0" indent="-171450" algn="just" rtl="0">
              <a:lnSpc>
                <a:spcPct val="100000"/>
              </a:lnSpc>
              <a:spcBef>
                <a:spcPts val="0"/>
              </a:spcBef>
              <a:spcAft>
                <a:spcPts val="0"/>
              </a:spcAft>
              <a:buClr>
                <a:srgbClr val="E54526"/>
              </a:buClr>
              <a:buSzPts val="1100"/>
              <a:buFont typeface="Arial"/>
              <a:buChar char="•"/>
            </a:pPr>
            <a:r>
              <a:rPr lang="en-GB"/>
              <a:t>Gratuito e compatibile con i dispositivi mobili </a:t>
            </a:r>
            <a:endParaRPr/>
          </a:p>
          <a:p>
            <a:pPr marL="171450" marR="0" lvl="0" indent="-171450" algn="just" rtl="0">
              <a:lnSpc>
                <a:spcPct val="100000"/>
              </a:lnSpc>
              <a:spcBef>
                <a:spcPts val="0"/>
              </a:spcBef>
              <a:spcAft>
                <a:spcPts val="0"/>
              </a:spcAft>
              <a:buClr>
                <a:srgbClr val="E54526"/>
              </a:buClr>
              <a:buSzPts val="1100"/>
              <a:buFont typeface="Arial"/>
              <a:buChar char="•"/>
            </a:pPr>
            <a:r>
              <a:rPr lang="en-GB"/>
              <a:t>È possibile registrarsi tramite LinkedIn, e-mail o Facebook</a:t>
            </a:r>
            <a:endParaRPr/>
          </a:p>
          <a:p>
            <a:pPr marL="0" lvl="0" indent="0" algn="just" rtl="0">
              <a:lnSpc>
                <a:spcPct val="100000"/>
              </a:lnSpc>
              <a:spcBef>
                <a:spcPts val="0"/>
              </a:spcBef>
              <a:spcAft>
                <a:spcPts val="0"/>
              </a:spcAft>
              <a:buSzPts val="1100"/>
              <a:buNone/>
            </a:pPr>
            <a:endParaRPr/>
          </a:p>
        </p:txBody>
      </p:sp>
      <p:sp>
        <p:nvSpPr>
          <p:cNvPr id="778" name="Google Shape;778;p21"/>
          <p:cNvSpPr txBox="1">
            <a:spLocks noGrp="1"/>
          </p:cNvSpPr>
          <p:nvPr>
            <p:ph type="body" idx="2"/>
          </p:nvPr>
        </p:nvSpPr>
        <p:spPr>
          <a:xfrm>
            <a:off x="975616" y="2714275"/>
            <a:ext cx="5854952" cy="995393"/>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Si tratta di una nuova applicazione con poche recensioni o test diffusi.</a:t>
            </a:r>
            <a:endParaRPr/>
          </a:p>
          <a:p>
            <a:pPr marL="171450" marR="0" lvl="0" indent="-171450" algn="just" rtl="0">
              <a:lnSpc>
                <a:spcPct val="100000"/>
              </a:lnSpc>
              <a:spcBef>
                <a:spcPts val="0"/>
              </a:spcBef>
              <a:spcAft>
                <a:spcPts val="0"/>
              </a:spcAft>
              <a:buClr>
                <a:srgbClr val="E54526"/>
              </a:buClr>
              <a:buSzPts val="1100"/>
              <a:buFont typeface="Arial"/>
              <a:buChar char="•"/>
            </a:pPr>
            <a:r>
              <a:rPr lang="en-GB"/>
              <a:t>Ha un pubblico molto ampio ma è più adatto ai giovani </a:t>
            </a:r>
            <a:endParaRPr/>
          </a:p>
        </p:txBody>
      </p:sp>
      <p:sp>
        <p:nvSpPr>
          <p:cNvPr id="779" name="Google Shape;779;p21"/>
          <p:cNvSpPr txBox="1">
            <a:spLocks noGrp="1"/>
          </p:cNvSpPr>
          <p:nvPr>
            <p:ph type="body" idx="3"/>
          </p:nvPr>
        </p:nvSpPr>
        <p:spPr>
          <a:xfrm>
            <a:off x="975616" y="4383797"/>
            <a:ext cx="5933633" cy="125531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"Sharetree rappresenta un cambiamento epocale nell'applicazione della tecnologia per promuovere un carattere sano. </a:t>
            </a:r>
            <a:endParaRPr/>
          </a:p>
          <a:p>
            <a:pPr marL="0" lvl="0" indent="0" algn="ctr" rtl="0">
              <a:lnSpc>
                <a:spcPct val="100000"/>
              </a:lnSpc>
              <a:spcBef>
                <a:spcPts val="0"/>
              </a:spcBef>
              <a:spcAft>
                <a:spcPts val="0"/>
              </a:spcAft>
              <a:buClr>
                <a:schemeClr val="lt1"/>
              </a:buClr>
              <a:buSzPts val="1200"/>
              <a:buNone/>
            </a:pPr>
            <a:r>
              <a:rPr lang="en-GB"/>
              <a:t>sviluppo nelle scuole, nelle comunità e nelle istituzioni".</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-Geoff Smith (Autore, Il curriculum del personaggio primario)</a:t>
            </a:r>
            <a:endParaRPr/>
          </a:p>
        </p:txBody>
      </p:sp>
      <p:sp>
        <p:nvSpPr>
          <p:cNvPr id="780" name="Google Shape;780;p21"/>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Ora che avete avuto una buona introduzione a ShareTree, perché non provarlo di persona </a:t>
            </a:r>
            <a:r>
              <a:rPr lang="en-GB" u="sng">
                <a:solidFill>
                  <a:schemeClr val="hlink"/>
                </a:solidFill>
                <a:hlinkClick r:id="rId3"/>
              </a:rPr>
              <a:t>Share Tree - iscriviti</a:t>
            </a:r>
            <a:endParaRPr/>
          </a:p>
        </p:txBody>
      </p:sp>
      <p:sp>
        <p:nvSpPr>
          <p:cNvPr id="781" name="Google Shape;781;p21"/>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782" name="Google Shape;782;p21"/>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783" name="Google Shape;783;p21"/>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
        <p:nvSpPr>
          <p:cNvPr id="784" name="Google Shape;784;p21"/>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785" name="Google Shape;785;p21"/>
          <p:cNvGrpSpPr/>
          <p:nvPr/>
        </p:nvGrpSpPr>
        <p:grpSpPr>
          <a:xfrm>
            <a:off x="6029654" y="3380929"/>
            <a:ext cx="1408609" cy="1025491"/>
            <a:chOff x="3400450" y="986392"/>
            <a:chExt cx="1487826" cy="1083162"/>
          </a:xfrm>
        </p:grpSpPr>
        <p:sp>
          <p:nvSpPr>
            <p:cNvPr id="786" name="Google Shape;786;p21"/>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7" name="Google Shape;787;p21"/>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788" name="Google Shape;788;p21"/>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9" name="Google Shape;789;p21"/>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90" name="Google Shape;790;p21"/>
          <p:cNvGrpSpPr/>
          <p:nvPr/>
        </p:nvGrpSpPr>
        <p:grpSpPr>
          <a:xfrm>
            <a:off x="410761" y="6238005"/>
            <a:ext cx="363752" cy="363565"/>
            <a:chOff x="8228545" y="6047284"/>
            <a:chExt cx="363752" cy="363565"/>
          </a:xfrm>
        </p:grpSpPr>
        <p:sp>
          <p:nvSpPr>
            <p:cNvPr id="791" name="Google Shape;791;p21"/>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2" name="Google Shape;792;p21"/>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3" name="Google Shape;793;p21"/>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794" name="Google Shape;794;p21"/>
          <p:cNvPicPr preferRelativeResize="0">
            <a:picLocks noGrp="1"/>
          </p:cNvPicPr>
          <p:nvPr>
            <p:ph type="pic" idx="5"/>
          </p:nvPr>
        </p:nvPicPr>
        <p:blipFill rotWithShape="1">
          <a:blip r:embed="rId4">
            <a:alphaModFix/>
          </a:blip>
          <a:srcRect l="4431" r="4430"/>
          <a:stretch/>
        </p:blipFill>
        <p:spPr>
          <a:xfrm>
            <a:off x="3714875" y="7538319"/>
            <a:ext cx="2981385" cy="16812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22"/>
          <p:cNvSpPr txBox="1">
            <a:spLocks noGrp="1"/>
          </p:cNvSpPr>
          <p:nvPr>
            <p:ph type="body" idx="1"/>
          </p:nvPr>
        </p:nvSpPr>
        <p:spPr>
          <a:xfrm>
            <a:off x="608218" y="1258597"/>
            <a:ext cx="1697019" cy="10847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9600"/>
              <a:buNone/>
            </a:pPr>
            <a:r>
              <a:rPr lang="en-GB"/>
              <a:t>03</a:t>
            </a:r>
            <a:endParaRPr/>
          </a:p>
        </p:txBody>
      </p:sp>
      <p:sp>
        <p:nvSpPr>
          <p:cNvPr id="800" name="Google Shape;800;p22"/>
          <p:cNvSpPr txBox="1">
            <a:spLocks noGrp="1"/>
          </p:cNvSpPr>
          <p:nvPr>
            <p:ph type="body" idx="2"/>
          </p:nvPr>
        </p:nvSpPr>
        <p:spPr>
          <a:xfrm>
            <a:off x="2555645" y="1159820"/>
            <a:ext cx="4207679" cy="15084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4400"/>
              <a:buNone/>
            </a:pPr>
            <a:r>
              <a:rPr lang="en-GB" sz="4400"/>
              <a:t>STRUMENTI DI COLLABORAZIONE</a:t>
            </a:r>
            <a:endParaRPr/>
          </a:p>
        </p:txBody>
      </p:sp>
      <p:sp>
        <p:nvSpPr>
          <p:cNvPr id="801" name="Google Shape;801;p22"/>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22</a:t>
            </a:fld>
            <a:endParaRPr/>
          </a:p>
        </p:txBody>
      </p:sp>
      <p:grpSp>
        <p:nvGrpSpPr>
          <p:cNvPr id="802" name="Google Shape;802;p22"/>
          <p:cNvGrpSpPr/>
          <p:nvPr/>
        </p:nvGrpSpPr>
        <p:grpSpPr>
          <a:xfrm>
            <a:off x="5153485" y="3439523"/>
            <a:ext cx="1927245" cy="1508429"/>
            <a:chOff x="3635874" y="7110225"/>
            <a:chExt cx="274709" cy="233760"/>
          </a:xfrm>
        </p:grpSpPr>
        <p:sp>
          <p:nvSpPr>
            <p:cNvPr id="803" name="Google Shape;803;p22"/>
            <p:cNvSpPr/>
            <p:nvPr/>
          </p:nvSpPr>
          <p:spPr>
            <a:xfrm>
              <a:off x="3740807" y="7220236"/>
              <a:ext cx="84952" cy="83753"/>
            </a:xfrm>
            <a:custGeom>
              <a:avLst/>
              <a:gdLst/>
              <a:ahLst/>
              <a:cxnLst/>
              <a:rect l="l" t="t" r="r" b="b"/>
              <a:pathLst>
                <a:path w="84952" h="83753" extrusionOk="0">
                  <a:moveTo>
                    <a:pt x="69053" y="31589"/>
                  </a:moveTo>
                  <a:cubicBezTo>
                    <a:pt x="75768" y="31589"/>
                    <a:pt x="81681" y="27477"/>
                    <a:pt x="83986" y="21159"/>
                  </a:cubicBezTo>
                  <a:cubicBezTo>
                    <a:pt x="86292" y="14841"/>
                    <a:pt x="84387" y="7821"/>
                    <a:pt x="79176" y="3609"/>
                  </a:cubicBezTo>
                  <a:cubicBezTo>
                    <a:pt x="74065" y="-602"/>
                    <a:pt x="66748" y="-1204"/>
                    <a:pt x="61035" y="2206"/>
                  </a:cubicBezTo>
                  <a:cubicBezTo>
                    <a:pt x="55323" y="5615"/>
                    <a:pt x="52416" y="12334"/>
                    <a:pt x="53719" y="18852"/>
                  </a:cubicBezTo>
                  <a:lnTo>
                    <a:pt x="27461" y="31689"/>
                  </a:lnTo>
                  <a:cubicBezTo>
                    <a:pt x="23151" y="26775"/>
                    <a:pt x="16336" y="25070"/>
                    <a:pt x="10123" y="27276"/>
                  </a:cubicBezTo>
                  <a:cubicBezTo>
                    <a:pt x="4009" y="29583"/>
                    <a:pt x="0" y="35399"/>
                    <a:pt x="0" y="41918"/>
                  </a:cubicBezTo>
                  <a:cubicBezTo>
                    <a:pt x="0" y="48436"/>
                    <a:pt x="4009" y="54253"/>
                    <a:pt x="10123" y="56559"/>
                  </a:cubicBezTo>
                  <a:cubicBezTo>
                    <a:pt x="16236" y="58866"/>
                    <a:pt x="23151" y="57161"/>
                    <a:pt x="27461" y="52147"/>
                  </a:cubicBezTo>
                  <a:lnTo>
                    <a:pt x="53719" y="64983"/>
                  </a:lnTo>
                  <a:cubicBezTo>
                    <a:pt x="52216" y="72705"/>
                    <a:pt x="56626" y="80427"/>
                    <a:pt x="64042" y="82934"/>
                  </a:cubicBezTo>
                  <a:cubicBezTo>
                    <a:pt x="71559" y="85441"/>
                    <a:pt x="79677" y="82031"/>
                    <a:pt x="83185" y="75011"/>
                  </a:cubicBezTo>
                  <a:cubicBezTo>
                    <a:pt x="86692" y="67891"/>
                    <a:pt x="84387" y="59367"/>
                    <a:pt x="77773" y="54954"/>
                  </a:cubicBezTo>
                  <a:cubicBezTo>
                    <a:pt x="71158" y="50542"/>
                    <a:pt x="62439" y="51746"/>
                    <a:pt x="57227" y="57662"/>
                  </a:cubicBezTo>
                  <a:lnTo>
                    <a:pt x="30969" y="44826"/>
                  </a:lnTo>
                  <a:cubicBezTo>
                    <a:pt x="31370" y="42820"/>
                    <a:pt x="31370" y="40814"/>
                    <a:pt x="30969" y="38809"/>
                  </a:cubicBezTo>
                  <a:lnTo>
                    <a:pt x="57227" y="25973"/>
                  </a:lnTo>
                  <a:cubicBezTo>
                    <a:pt x="60234" y="29583"/>
                    <a:pt x="64543" y="31589"/>
                    <a:pt x="69053" y="31589"/>
                  </a:cubicBezTo>
                  <a:moveTo>
                    <a:pt x="69053" y="60771"/>
                  </a:moveTo>
                  <a:cubicBezTo>
                    <a:pt x="72060" y="60771"/>
                    <a:pt x="74866" y="62576"/>
                    <a:pt x="76069" y="65384"/>
                  </a:cubicBezTo>
                  <a:cubicBezTo>
                    <a:pt x="77271" y="68192"/>
                    <a:pt x="76570" y="71401"/>
                    <a:pt x="74465" y="73607"/>
                  </a:cubicBezTo>
                  <a:cubicBezTo>
                    <a:pt x="72260" y="75713"/>
                    <a:pt x="69053" y="76415"/>
                    <a:pt x="66247" y="75212"/>
                  </a:cubicBezTo>
                  <a:cubicBezTo>
                    <a:pt x="63441" y="74008"/>
                    <a:pt x="61637" y="71301"/>
                    <a:pt x="61637" y="68292"/>
                  </a:cubicBezTo>
                  <a:cubicBezTo>
                    <a:pt x="61537" y="64080"/>
                    <a:pt x="64944" y="60771"/>
                    <a:pt x="69053" y="60771"/>
                  </a:cubicBezTo>
                  <a:lnTo>
                    <a:pt x="69053" y="60771"/>
                  </a:lnTo>
                  <a:close/>
                  <a:moveTo>
                    <a:pt x="15735" y="49639"/>
                  </a:moveTo>
                  <a:cubicBezTo>
                    <a:pt x="12728" y="49639"/>
                    <a:pt x="9922" y="47834"/>
                    <a:pt x="8719" y="45027"/>
                  </a:cubicBezTo>
                  <a:cubicBezTo>
                    <a:pt x="7517" y="42219"/>
                    <a:pt x="8218" y="39009"/>
                    <a:pt x="10323" y="36803"/>
                  </a:cubicBezTo>
                  <a:cubicBezTo>
                    <a:pt x="12528" y="34697"/>
                    <a:pt x="15735" y="33995"/>
                    <a:pt x="18541" y="35199"/>
                  </a:cubicBezTo>
                  <a:cubicBezTo>
                    <a:pt x="21347" y="36402"/>
                    <a:pt x="23151" y="39110"/>
                    <a:pt x="23151" y="42118"/>
                  </a:cubicBezTo>
                  <a:cubicBezTo>
                    <a:pt x="23252" y="46230"/>
                    <a:pt x="19844" y="49639"/>
                    <a:pt x="15735" y="49639"/>
                  </a:cubicBezTo>
                  <a:moveTo>
                    <a:pt x="69053" y="8423"/>
                  </a:moveTo>
                  <a:cubicBezTo>
                    <a:pt x="71759" y="8423"/>
                    <a:pt x="74365" y="9927"/>
                    <a:pt x="75668" y="12334"/>
                  </a:cubicBezTo>
                  <a:cubicBezTo>
                    <a:pt x="76971" y="14741"/>
                    <a:pt x="76871" y="17649"/>
                    <a:pt x="75467" y="19956"/>
                  </a:cubicBezTo>
                  <a:cubicBezTo>
                    <a:pt x="74065" y="22262"/>
                    <a:pt x="71459" y="23666"/>
                    <a:pt x="68652" y="23466"/>
                  </a:cubicBezTo>
                  <a:cubicBezTo>
                    <a:pt x="65947" y="23365"/>
                    <a:pt x="63441" y="21661"/>
                    <a:pt x="62238" y="19254"/>
                  </a:cubicBezTo>
                  <a:cubicBezTo>
                    <a:pt x="61737" y="18251"/>
                    <a:pt x="61436" y="17148"/>
                    <a:pt x="61537" y="15944"/>
                  </a:cubicBezTo>
                  <a:cubicBezTo>
                    <a:pt x="61537" y="11732"/>
                    <a:pt x="64944" y="8423"/>
                    <a:pt x="69053" y="8423"/>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4" name="Google Shape;804;p22"/>
            <p:cNvSpPr/>
            <p:nvPr/>
          </p:nvSpPr>
          <p:spPr>
            <a:xfrm>
              <a:off x="3635874" y="7110225"/>
              <a:ext cx="274709" cy="233760"/>
            </a:xfrm>
            <a:custGeom>
              <a:avLst/>
              <a:gdLst/>
              <a:ahLst/>
              <a:cxnLst/>
              <a:rect l="l" t="t" r="r" b="b"/>
              <a:pathLst>
                <a:path w="274709" h="233760" extrusionOk="0">
                  <a:moveTo>
                    <a:pt x="270400" y="70299"/>
                  </a:moveTo>
                  <a:lnTo>
                    <a:pt x="247850" y="70299"/>
                  </a:lnTo>
                  <a:lnTo>
                    <a:pt x="247850" y="42420"/>
                  </a:lnTo>
                  <a:cubicBezTo>
                    <a:pt x="247850" y="40213"/>
                    <a:pt x="246046" y="38408"/>
                    <a:pt x="243841" y="38408"/>
                  </a:cubicBezTo>
                  <a:lnTo>
                    <a:pt x="113552" y="38408"/>
                  </a:lnTo>
                  <a:lnTo>
                    <a:pt x="85991" y="1605"/>
                  </a:lnTo>
                  <a:cubicBezTo>
                    <a:pt x="85189" y="602"/>
                    <a:pt x="83986" y="0"/>
                    <a:pt x="82784" y="0"/>
                  </a:cubicBezTo>
                  <a:lnTo>
                    <a:pt x="4009" y="0"/>
                  </a:lnTo>
                  <a:cubicBezTo>
                    <a:pt x="1804" y="0"/>
                    <a:pt x="0" y="1805"/>
                    <a:pt x="0" y="4011"/>
                  </a:cubicBezTo>
                  <a:lnTo>
                    <a:pt x="0" y="209191"/>
                  </a:lnTo>
                  <a:cubicBezTo>
                    <a:pt x="0" y="222730"/>
                    <a:pt x="11025" y="233761"/>
                    <a:pt x="24555" y="233761"/>
                  </a:cubicBezTo>
                  <a:lnTo>
                    <a:pt x="250155" y="233761"/>
                  </a:lnTo>
                  <a:cubicBezTo>
                    <a:pt x="263685" y="233761"/>
                    <a:pt x="274710" y="222730"/>
                    <a:pt x="274710" y="209191"/>
                  </a:cubicBezTo>
                  <a:lnTo>
                    <a:pt x="274710" y="74310"/>
                  </a:lnTo>
                  <a:cubicBezTo>
                    <a:pt x="274409" y="72104"/>
                    <a:pt x="272605" y="70299"/>
                    <a:pt x="270400" y="70299"/>
                  </a:cubicBezTo>
                  <a:moveTo>
                    <a:pt x="40791" y="74410"/>
                  </a:moveTo>
                  <a:lnTo>
                    <a:pt x="40791" y="209292"/>
                  </a:lnTo>
                  <a:cubicBezTo>
                    <a:pt x="40791" y="218417"/>
                    <a:pt x="33474" y="225738"/>
                    <a:pt x="24354" y="225738"/>
                  </a:cubicBezTo>
                  <a:cubicBezTo>
                    <a:pt x="15234" y="225738"/>
                    <a:pt x="7918" y="218417"/>
                    <a:pt x="7918" y="209292"/>
                  </a:cubicBezTo>
                  <a:lnTo>
                    <a:pt x="7918" y="8123"/>
                  </a:lnTo>
                  <a:lnTo>
                    <a:pt x="80679" y="8123"/>
                  </a:lnTo>
                  <a:lnTo>
                    <a:pt x="108240" y="44927"/>
                  </a:lnTo>
                  <a:cubicBezTo>
                    <a:pt x="109042" y="45930"/>
                    <a:pt x="110245" y="46531"/>
                    <a:pt x="111447" y="46531"/>
                  </a:cubicBezTo>
                  <a:lnTo>
                    <a:pt x="239732" y="46531"/>
                  </a:lnTo>
                  <a:lnTo>
                    <a:pt x="239732" y="70299"/>
                  </a:lnTo>
                  <a:lnTo>
                    <a:pt x="44900" y="70299"/>
                  </a:lnTo>
                  <a:cubicBezTo>
                    <a:pt x="42595" y="70299"/>
                    <a:pt x="40791" y="72204"/>
                    <a:pt x="40791" y="74410"/>
                  </a:cubicBezTo>
                  <a:moveTo>
                    <a:pt x="266291" y="209292"/>
                  </a:moveTo>
                  <a:cubicBezTo>
                    <a:pt x="266291" y="218417"/>
                    <a:pt x="258975" y="225738"/>
                    <a:pt x="249854" y="225738"/>
                  </a:cubicBezTo>
                  <a:lnTo>
                    <a:pt x="42495" y="225738"/>
                  </a:lnTo>
                  <a:cubicBezTo>
                    <a:pt x="46603" y="221225"/>
                    <a:pt x="48808" y="215309"/>
                    <a:pt x="48808" y="209292"/>
                  </a:cubicBezTo>
                  <a:lnTo>
                    <a:pt x="48808" y="78522"/>
                  </a:lnTo>
                  <a:lnTo>
                    <a:pt x="266291" y="78522"/>
                  </a:lnTo>
                  <a:lnTo>
                    <a:pt x="266291" y="20929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5" name="Google Shape;805;p22"/>
            <p:cNvSpPr/>
            <p:nvPr/>
          </p:nvSpPr>
          <p:spPr>
            <a:xfrm>
              <a:off x="3692800" y="7209455"/>
              <a:ext cx="8118" cy="73056"/>
            </a:xfrm>
            <a:custGeom>
              <a:avLst/>
              <a:gdLst/>
              <a:ahLst/>
              <a:cxnLst/>
              <a:rect l="l" t="t" r="r" b="b"/>
              <a:pathLst>
                <a:path w="8118" h="73056" extrusionOk="0">
                  <a:moveTo>
                    <a:pt x="4109" y="73057"/>
                  </a:moveTo>
                  <a:cubicBezTo>
                    <a:pt x="6314" y="73057"/>
                    <a:pt x="8118" y="71252"/>
                    <a:pt x="8118" y="69045"/>
                  </a:cubicBezTo>
                  <a:lnTo>
                    <a:pt x="8118" y="4062"/>
                  </a:lnTo>
                  <a:cubicBezTo>
                    <a:pt x="8118" y="-1354"/>
                    <a:pt x="0" y="-1354"/>
                    <a:pt x="0" y="4062"/>
                  </a:cubicBezTo>
                  <a:lnTo>
                    <a:pt x="0" y="69045"/>
                  </a:lnTo>
                  <a:cubicBezTo>
                    <a:pt x="0" y="71252"/>
                    <a:pt x="1904" y="73057"/>
                    <a:pt x="4109" y="73057"/>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23"/>
          <p:cNvPicPr preferRelativeResize="0">
            <a:picLocks noGrp="1"/>
          </p:cNvPicPr>
          <p:nvPr>
            <p:ph type="pic" idx="5"/>
          </p:nvPr>
        </p:nvPicPr>
        <p:blipFill rotWithShape="1">
          <a:blip r:embed="rId3">
            <a:alphaModFix/>
          </a:blip>
          <a:srcRect l="7053" r="7053"/>
          <a:stretch/>
        </p:blipFill>
        <p:spPr>
          <a:xfrm>
            <a:off x="1830749" y="6637477"/>
            <a:ext cx="4103792" cy="2654091"/>
          </a:xfrm>
          <a:prstGeom prst="rect">
            <a:avLst/>
          </a:prstGeom>
          <a:solidFill>
            <a:schemeClr val="lt1"/>
          </a:solidFill>
          <a:ln>
            <a:noFill/>
          </a:ln>
        </p:spPr>
      </p:pic>
      <p:sp>
        <p:nvSpPr>
          <p:cNvPr id="811" name="Google Shape;811;p23"/>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812" name="Google Shape;812;p23"/>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Chanty e su come può essere utilizzato!</a:t>
            </a:r>
            <a:endParaRPr sz="1600"/>
          </a:p>
        </p:txBody>
      </p:sp>
      <p:sp>
        <p:nvSpPr>
          <p:cNvPr id="813" name="Google Shape;813;p23"/>
          <p:cNvSpPr txBox="1">
            <a:spLocks noGrp="1"/>
          </p:cNvSpPr>
          <p:nvPr>
            <p:ph type="body" idx="3"/>
          </p:nvPr>
        </p:nvSpPr>
        <p:spPr>
          <a:xfrm>
            <a:off x="439168" y="1525654"/>
            <a:ext cx="6681337" cy="32227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400"/>
              <a:buFont typeface="Arial"/>
              <a:buNone/>
            </a:pPr>
            <a:r>
              <a:rPr lang="en-GB" sz="1100" dirty="0"/>
              <a:t>Chanty è una </a:t>
            </a:r>
            <a:r>
              <a:rPr lang="en-GB" sz="1100" dirty="0" err="1"/>
              <a:t>piattaforma</a:t>
            </a:r>
            <a:r>
              <a:rPr lang="en-GB" sz="1100" dirty="0"/>
              <a:t> di </a:t>
            </a:r>
            <a:r>
              <a:rPr lang="en-GB" sz="1100" dirty="0" err="1"/>
              <a:t>collaborazione</a:t>
            </a:r>
            <a:r>
              <a:rPr lang="en-GB" sz="1100" dirty="0"/>
              <a:t> </a:t>
            </a:r>
            <a:r>
              <a:rPr lang="en-GB" sz="1100" dirty="0" err="1"/>
              <a:t>basata</a:t>
            </a:r>
            <a:r>
              <a:rPr lang="en-GB" sz="1100" dirty="0"/>
              <a:t> </a:t>
            </a:r>
            <a:r>
              <a:rPr lang="en-GB" sz="1100" dirty="0" err="1"/>
              <a:t>sul</a:t>
            </a:r>
            <a:r>
              <a:rPr lang="en-GB" sz="1100" dirty="0"/>
              <a:t> cloud </a:t>
            </a:r>
            <a:r>
              <a:rPr lang="en-GB" sz="1100" dirty="0" err="1"/>
              <a:t>che</a:t>
            </a:r>
            <a:r>
              <a:rPr lang="en-GB" sz="1100" dirty="0"/>
              <a:t> </a:t>
            </a:r>
            <a:r>
              <a:rPr lang="en-GB" sz="1100" dirty="0" err="1"/>
              <a:t>combina</a:t>
            </a:r>
            <a:r>
              <a:rPr lang="en-GB" sz="1100" dirty="0"/>
              <a:t> </a:t>
            </a:r>
            <a:r>
              <a:rPr lang="en-GB" sz="1100" dirty="0" err="1"/>
              <a:t>comunicazione</a:t>
            </a:r>
            <a:r>
              <a:rPr lang="en-GB" sz="1100" dirty="0"/>
              <a:t>, </a:t>
            </a:r>
            <a:r>
              <a:rPr lang="en-GB" sz="1100" dirty="0" err="1"/>
              <a:t>gestione</a:t>
            </a:r>
            <a:r>
              <a:rPr lang="en-GB" sz="1100" dirty="0"/>
              <a:t> </a:t>
            </a:r>
            <a:r>
              <a:rPr lang="en-GB" sz="1100" dirty="0" err="1"/>
              <a:t>dei</a:t>
            </a:r>
            <a:r>
              <a:rPr lang="en-GB" sz="1100" dirty="0"/>
              <a:t> </a:t>
            </a:r>
            <a:r>
              <a:rPr lang="en-GB" sz="1100" dirty="0" err="1"/>
              <a:t>progetti</a:t>
            </a:r>
            <a:r>
              <a:rPr lang="en-GB" sz="1100" dirty="0"/>
              <a:t> e </a:t>
            </a:r>
            <a:r>
              <a:rPr lang="en-GB" sz="1100" dirty="0" err="1"/>
              <a:t>automazione</a:t>
            </a:r>
            <a:r>
              <a:rPr lang="en-GB" sz="1100" dirty="0"/>
              <a:t> per </a:t>
            </a:r>
            <a:r>
              <a:rPr lang="en-GB" sz="1100" dirty="0" err="1"/>
              <a:t>aiutare</a:t>
            </a:r>
            <a:r>
              <a:rPr lang="en-GB" sz="1100" dirty="0"/>
              <a:t> </a:t>
            </a:r>
            <a:r>
              <a:rPr lang="en-GB" sz="1100" dirty="0" err="1"/>
              <a:t>i</a:t>
            </a:r>
            <a:r>
              <a:rPr lang="en-GB" sz="1100" dirty="0"/>
              <a:t> team a </a:t>
            </a:r>
            <a:r>
              <a:rPr lang="en-GB" sz="1100" dirty="0" err="1"/>
              <a:t>lavorare</a:t>
            </a:r>
            <a:r>
              <a:rPr lang="en-GB" sz="1100" dirty="0"/>
              <a:t> </a:t>
            </a:r>
            <a:r>
              <a:rPr lang="en-GB" sz="1100" dirty="0" err="1"/>
              <a:t>insieme</a:t>
            </a:r>
            <a:r>
              <a:rPr lang="en-GB" sz="1100" dirty="0"/>
              <a:t> in modo </a:t>
            </a:r>
            <a:r>
              <a:rPr lang="en-GB" sz="1100" dirty="0" err="1"/>
              <a:t>più</a:t>
            </a:r>
            <a:r>
              <a:rPr lang="en-GB" sz="1100" dirty="0"/>
              <a:t> </a:t>
            </a:r>
            <a:r>
              <a:rPr lang="en-GB" sz="1100" dirty="0" err="1"/>
              <a:t>efficace</a:t>
            </a:r>
            <a:r>
              <a:rPr lang="en-GB" sz="1100" dirty="0"/>
              <a:t>. È un </a:t>
            </a:r>
            <a:r>
              <a:rPr lang="en-GB" sz="1100" dirty="0" err="1"/>
              <a:t>unico</a:t>
            </a:r>
            <a:r>
              <a:rPr lang="en-GB" sz="1100" dirty="0"/>
              <a:t> hub per </a:t>
            </a:r>
            <a:r>
              <a:rPr lang="en-GB" sz="1100" dirty="0" err="1"/>
              <a:t>organizzare</a:t>
            </a:r>
            <a:r>
              <a:rPr lang="en-GB" sz="1100" dirty="0"/>
              <a:t> in modo </a:t>
            </a:r>
            <a:r>
              <a:rPr lang="en-GB" sz="1100" dirty="0" err="1"/>
              <a:t>ordinato</a:t>
            </a:r>
            <a:r>
              <a:rPr lang="en-GB" sz="1100" dirty="0"/>
              <a:t> </a:t>
            </a:r>
            <a:r>
              <a:rPr lang="en-GB" sz="1100" dirty="0" err="1"/>
              <a:t>attività</a:t>
            </a:r>
            <a:r>
              <a:rPr lang="en-GB" sz="1100" dirty="0"/>
              <a:t>, </a:t>
            </a:r>
            <a:r>
              <a:rPr lang="en-GB" sz="1100" dirty="0" err="1"/>
              <a:t>conversazioni</a:t>
            </a:r>
            <a:r>
              <a:rPr lang="en-GB" sz="1100" dirty="0"/>
              <a:t>, </a:t>
            </a:r>
            <a:r>
              <a:rPr lang="en-GB" sz="1100" dirty="0" err="1"/>
              <a:t>messaggi</a:t>
            </a:r>
            <a:r>
              <a:rPr lang="en-GB" sz="1100" dirty="0"/>
              <a:t> </a:t>
            </a:r>
            <a:r>
              <a:rPr lang="en-GB" sz="1100" dirty="0" err="1"/>
              <a:t>appuntati</a:t>
            </a:r>
            <a:r>
              <a:rPr lang="en-GB" sz="1100" dirty="0"/>
              <a:t> e tutti </a:t>
            </a:r>
            <a:r>
              <a:rPr lang="en-GB" sz="1100" dirty="0" err="1"/>
              <a:t>gli</a:t>
            </a:r>
            <a:r>
              <a:rPr lang="en-GB" sz="1100" dirty="0"/>
              <a:t> </a:t>
            </a:r>
            <a:r>
              <a:rPr lang="en-GB" sz="1100" dirty="0" err="1"/>
              <a:t>altri</a:t>
            </a:r>
            <a:r>
              <a:rPr lang="en-GB" sz="1100" dirty="0"/>
              <a:t> </a:t>
            </a:r>
            <a:r>
              <a:rPr lang="en-GB" sz="1100" dirty="0" err="1"/>
              <a:t>contenuti</a:t>
            </a:r>
            <a:r>
              <a:rPr lang="en-GB" sz="1100" dirty="0"/>
              <a:t> </a:t>
            </a:r>
            <a:r>
              <a:rPr lang="en-GB" sz="1100" dirty="0" err="1"/>
              <a:t>condivisi</a:t>
            </a:r>
            <a:r>
              <a:rPr lang="en-GB" sz="1100" dirty="0"/>
              <a:t>. </a:t>
            </a:r>
            <a:r>
              <a:rPr lang="en-GB" sz="1100" dirty="0" err="1"/>
              <a:t>Potrete</a:t>
            </a:r>
            <a:r>
              <a:rPr lang="en-GB" sz="1100" dirty="0"/>
              <a:t> </a:t>
            </a:r>
            <a:r>
              <a:rPr lang="en-GB" sz="1100" dirty="0" err="1"/>
              <a:t>accedere</a:t>
            </a:r>
            <a:r>
              <a:rPr lang="en-GB" sz="1100" dirty="0"/>
              <a:t> </a:t>
            </a:r>
            <a:r>
              <a:rPr lang="en-GB" sz="1100" dirty="0" err="1"/>
              <a:t>rapidamente</a:t>
            </a:r>
            <a:r>
              <a:rPr lang="en-GB" sz="1100" dirty="0"/>
              <a:t> </a:t>
            </a:r>
            <a:r>
              <a:rPr lang="en-GB" sz="1100" dirty="0" err="1"/>
              <a:t>all'intera</a:t>
            </a:r>
            <a:r>
              <a:rPr lang="en-GB" sz="1100" dirty="0"/>
              <a:t> </a:t>
            </a:r>
            <a:r>
              <a:rPr lang="en-GB" sz="1100" dirty="0" err="1"/>
              <a:t>cronologia</a:t>
            </a:r>
            <a:r>
              <a:rPr lang="en-GB" sz="1100" dirty="0"/>
              <a:t> </a:t>
            </a:r>
            <a:r>
              <a:rPr lang="en-GB" sz="1100" dirty="0" err="1"/>
              <a:t>dei</a:t>
            </a:r>
            <a:r>
              <a:rPr lang="en-GB" sz="1100" dirty="0"/>
              <a:t> </a:t>
            </a:r>
            <a:r>
              <a:rPr lang="en-GB" sz="1100" dirty="0" err="1"/>
              <a:t>messaggi</a:t>
            </a:r>
            <a:r>
              <a:rPr lang="en-GB" sz="1100" dirty="0"/>
              <a:t> e </a:t>
            </a:r>
            <a:r>
              <a:rPr lang="en-GB" sz="1100" dirty="0" err="1"/>
              <a:t>trovare</a:t>
            </a:r>
            <a:r>
              <a:rPr lang="en-GB" sz="1100" dirty="0"/>
              <a:t> </a:t>
            </a:r>
            <a:r>
              <a:rPr lang="en-GB" sz="1100" dirty="0" err="1"/>
              <a:t>facilmente</a:t>
            </a:r>
            <a:r>
              <a:rPr lang="en-GB" sz="1100" dirty="0"/>
              <a:t> le </a:t>
            </a:r>
            <a:r>
              <a:rPr lang="en-GB" sz="1100" dirty="0" err="1"/>
              <a:t>persone</a:t>
            </a:r>
            <a:r>
              <a:rPr lang="en-GB" sz="1100" dirty="0"/>
              <a:t> del vostro team. </a:t>
            </a:r>
            <a:r>
              <a:rPr lang="en-GB" sz="1100" dirty="0" err="1"/>
              <a:t>Inoltre</a:t>
            </a:r>
            <a:r>
              <a:rPr lang="en-GB" sz="1100" dirty="0"/>
              <a:t>, è </a:t>
            </a:r>
            <a:r>
              <a:rPr lang="en-GB" sz="1100" dirty="0" err="1"/>
              <a:t>possibile</a:t>
            </a:r>
            <a:r>
              <a:rPr lang="en-GB" sz="1100" dirty="0"/>
              <a:t> </a:t>
            </a:r>
            <a:r>
              <a:rPr lang="en-GB" sz="1100" dirty="0" err="1"/>
              <a:t>attivare</a:t>
            </a:r>
            <a:r>
              <a:rPr lang="en-GB" sz="1100" dirty="0"/>
              <a:t> le </a:t>
            </a:r>
            <a:r>
              <a:rPr lang="en-GB" sz="1100" dirty="0" err="1"/>
              <a:t>azioni</a:t>
            </a:r>
            <a:r>
              <a:rPr lang="en-GB" sz="1100" dirty="0"/>
              <a:t> di conversazione </a:t>
            </a:r>
            <a:r>
              <a:rPr lang="en-GB" sz="1100" dirty="0" err="1"/>
              <a:t>tramite</a:t>
            </a:r>
            <a:r>
              <a:rPr lang="en-GB" sz="1100" dirty="0"/>
              <a:t> il menu a </a:t>
            </a:r>
            <a:r>
              <a:rPr lang="en-GB" sz="1100" dirty="0" err="1"/>
              <a:t>tre</a:t>
            </a:r>
            <a:r>
              <a:rPr lang="en-GB" sz="1100" dirty="0"/>
              <a:t> </a:t>
            </a:r>
            <a:r>
              <a:rPr lang="en-GB" sz="1100" dirty="0" err="1"/>
              <a:t>punti</a:t>
            </a:r>
            <a:r>
              <a:rPr lang="en-GB" sz="1100" dirty="0"/>
              <a:t> per </a:t>
            </a:r>
            <a:r>
              <a:rPr lang="en-GB" sz="1100" dirty="0" err="1"/>
              <a:t>appuntare</a:t>
            </a:r>
            <a:r>
              <a:rPr lang="en-GB" sz="1100" dirty="0"/>
              <a:t> </a:t>
            </a:r>
            <a:r>
              <a:rPr lang="en-GB" sz="1100" dirty="0" err="1"/>
              <a:t>i</a:t>
            </a:r>
            <a:r>
              <a:rPr lang="en-GB" sz="1100" dirty="0"/>
              <a:t> </a:t>
            </a:r>
            <a:r>
              <a:rPr lang="en-GB" sz="1100" dirty="0" err="1"/>
              <a:t>messaggi</a:t>
            </a:r>
            <a:r>
              <a:rPr lang="en-GB" sz="1100" dirty="0"/>
              <a:t>, </a:t>
            </a:r>
            <a:r>
              <a:rPr lang="en-GB" sz="1100" dirty="0" err="1"/>
              <a:t>rinominare</a:t>
            </a:r>
            <a:r>
              <a:rPr lang="en-GB" sz="1100" dirty="0"/>
              <a:t> o </a:t>
            </a:r>
            <a:r>
              <a:rPr lang="en-GB" sz="1100" dirty="0" err="1"/>
              <a:t>abbandonare</a:t>
            </a:r>
            <a:r>
              <a:rPr lang="en-GB" sz="1100" dirty="0"/>
              <a:t> le </a:t>
            </a:r>
            <a:r>
              <a:rPr lang="en-GB" sz="1100" dirty="0" err="1"/>
              <a:t>conversazioni</a:t>
            </a:r>
            <a:r>
              <a:rPr lang="en-GB" sz="1100" dirty="0"/>
              <a:t> con un solo </a:t>
            </a:r>
            <a:r>
              <a:rPr lang="en-GB" sz="1100" dirty="0" err="1"/>
              <a:t>clic</a:t>
            </a:r>
            <a:r>
              <a:rPr lang="en-GB" sz="1100" dirty="0"/>
              <a:t>. Che </a:t>
            </a:r>
            <a:r>
              <a:rPr lang="en-GB" sz="1100" dirty="0" err="1"/>
              <a:t>si</a:t>
            </a:r>
            <a:r>
              <a:rPr lang="en-GB" sz="1100" dirty="0"/>
              <a:t> </a:t>
            </a:r>
            <a:r>
              <a:rPr lang="en-GB" sz="1100" dirty="0" err="1"/>
              <a:t>tratti</a:t>
            </a:r>
            <a:r>
              <a:rPr lang="en-GB" sz="1100" dirty="0"/>
              <a:t> di un hub </a:t>
            </a:r>
            <a:r>
              <a:rPr lang="en-GB" sz="1100" dirty="0" err="1"/>
              <a:t>Teambook</a:t>
            </a:r>
            <a:r>
              <a:rPr lang="en-GB" sz="1100" dirty="0"/>
              <a:t> o di una conversazione </a:t>
            </a:r>
            <a:r>
              <a:rPr lang="en-GB" sz="1100" dirty="0" err="1"/>
              <a:t>qualsiasi</a:t>
            </a:r>
            <a:r>
              <a:rPr lang="en-GB" sz="1100" dirty="0"/>
              <a:t>, </a:t>
            </a:r>
            <a:r>
              <a:rPr lang="en-GB" sz="1100" dirty="0" err="1"/>
              <a:t>siete</a:t>
            </a:r>
            <a:r>
              <a:rPr lang="en-GB" sz="1100" dirty="0"/>
              <a:t> </a:t>
            </a:r>
            <a:r>
              <a:rPr lang="en-GB" sz="1100" dirty="0" err="1"/>
              <a:t>voi</a:t>
            </a:r>
            <a:r>
              <a:rPr lang="en-GB" sz="1100" dirty="0"/>
              <a:t> a </a:t>
            </a:r>
            <a:r>
              <a:rPr lang="en-GB" sz="1100" dirty="0" err="1"/>
              <a:t>comandare</a:t>
            </a:r>
            <a:r>
              <a:rPr lang="en-GB" sz="1100" dirty="0"/>
              <a:t>.</a:t>
            </a:r>
            <a:endParaRPr sz="1100" dirty="0"/>
          </a:p>
          <a:p>
            <a:pPr marL="0" marR="0" lvl="0" indent="0" algn="just" rtl="0">
              <a:lnSpc>
                <a:spcPct val="100000"/>
              </a:lnSpc>
              <a:spcBef>
                <a:spcPts val="0"/>
              </a:spcBef>
              <a:spcAft>
                <a:spcPts val="0"/>
              </a:spcAft>
              <a:buClr>
                <a:schemeClr val="lt1"/>
              </a:buClr>
              <a:buSzPts val="1400"/>
              <a:buFont typeface="Arial"/>
              <a:buNone/>
            </a:pPr>
            <a:endParaRPr sz="1100" dirty="0"/>
          </a:p>
          <a:p>
            <a:pPr marL="0" marR="0" lvl="0" indent="0" algn="just" rtl="0">
              <a:lnSpc>
                <a:spcPct val="100000"/>
              </a:lnSpc>
              <a:spcBef>
                <a:spcPts val="0"/>
              </a:spcBef>
              <a:spcAft>
                <a:spcPts val="0"/>
              </a:spcAft>
              <a:buClr>
                <a:schemeClr val="lt1"/>
              </a:buClr>
              <a:buSzPts val="1400"/>
              <a:buFont typeface="Arial"/>
              <a:buNone/>
            </a:pPr>
            <a:r>
              <a:rPr lang="en-GB" sz="1100" dirty="0"/>
              <a:t>Chanty </a:t>
            </a:r>
            <a:r>
              <a:rPr lang="en-GB" sz="1100" dirty="0" err="1"/>
              <a:t>offre</a:t>
            </a:r>
            <a:r>
              <a:rPr lang="en-GB" sz="1100" dirty="0"/>
              <a:t> un piano </a:t>
            </a:r>
            <a:r>
              <a:rPr lang="en-GB" sz="1100" dirty="0" err="1"/>
              <a:t>gratuito</a:t>
            </a:r>
            <a:r>
              <a:rPr lang="en-GB" sz="1100" dirty="0"/>
              <a:t> per </a:t>
            </a:r>
            <a:r>
              <a:rPr lang="en-GB" sz="1100" dirty="0" err="1"/>
              <a:t>i</a:t>
            </a:r>
            <a:r>
              <a:rPr lang="en-GB" sz="1100" dirty="0"/>
              <a:t> team con un </a:t>
            </a:r>
            <a:r>
              <a:rPr lang="en-GB" sz="1100" dirty="0" err="1"/>
              <a:t>massimo</a:t>
            </a:r>
            <a:r>
              <a:rPr lang="en-GB" sz="1100" dirty="0"/>
              <a:t> di 10 </a:t>
            </a:r>
            <a:r>
              <a:rPr lang="en-GB" sz="1100" dirty="0" err="1"/>
              <a:t>membri</a:t>
            </a:r>
            <a:r>
              <a:rPr lang="en-GB" sz="1100" dirty="0"/>
              <a:t>. </a:t>
            </a:r>
            <a:r>
              <a:rPr lang="en-GB" sz="1100" dirty="0" err="1"/>
              <a:t>Questo</a:t>
            </a:r>
            <a:r>
              <a:rPr lang="en-GB" sz="1100" dirty="0"/>
              <a:t> piano </a:t>
            </a:r>
            <a:r>
              <a:rPr lang="en-GB" sz="1100" dirty="0" err="1"/>
              <a:t>gratuito</a:t>
            </a:r>
            <a:r>
              <a:rPr lang="en-GB" sz="1100" dirty="0"/>
              <a:t> </a:t>
            </a:r>
            <a:r>
              <a:rPr lang="en-GB" sz="1100" dirty="0" err="1"/>
              <a:t>copre</a:t>
            </a:r>
            <a:r>
              <a:rPr lang="en-GB" sz="1100" dirty="0"/>
              <a:t> la </a:t>
            </a:r>
            <a:r>
              <a:rPr lang="en-GB" sz="1100" dirty="0" err="1"/>
              <a:t>maggior</a:t>
            </a:r>
            <a:r>
              <a:rPr lang="en-GB" sz="1100" dirty="0"/>
              <a:t> </a:t>
            </a:r>
            <a:r>
              <a:rPr lang="en-GB" sz="1100" dirty="0" err="1"/>
              <a:t>parte</a:t>
            </a:r>
            <a:r>
              <a:rPr lang="en-GB" sz="1100" dirty="0"/>
              <a:t> </a:t>
            </a:r>
            <a:r>
              <a:rPr lang="en-GB" sz="1100" dirty="0" err="1"/>
              <a:t>delle</a:t>
            </a:r>
            <a:r>
              <a:rPr lang="en-GB" sz="1100" dirty="0"/>
              <a:t> </a:t>
            </a:r>
            <a:r>
              <a:rPr lang="en-GB" sz="1100" dirty="0" err="1"/>
              <a:t>funzioni</a:t>
            </a:r>
            <a:r>
              <a:rPr lang="en-GB" sz="1100" dirty="0"/>
              <a:t> di base di Chanty. </a:t>
            </a:r>
            <a:r>
              <a:rPr lang="en-GB" sz="1100" dirty="0" err="1"/>
              <a:t>Offre</a:t>
            </a:r>
            <a:r>
              <a:rPr lang="en-GB" sz="1100" dirty="0"/>
              <a:t> </a:t>
            </a:r>
            <a:r>
              <a:rPr lang="en-GB" sz="1100" dirty="0" err="1"/>
              <a:t>anche</a:t>
            </a:r>
            <a:r>
              <a:rPr lang="en-GB" sz="1100" dirty="0"/>
              <a:t> un piano business, </a:t>
            </a:r>
            <a:r>
              <a:rPr lang="en-GB" sz="1100" dirty="0" err="1"/>
              <a:t>che</a:t>
            </a:r>
            <a:r>
              <a:rPr lang="en-GB" sz="1100" dirty="0"/>
              <a:t> </a:t>
            </a:r>
            <a:r>
              <a:rPr lang="en-GB" sz="1100" dirty="0" err="1"/>
              <a:t>parte</a:t>
            </a:r>
            <a:r>
              <a:rPr lang="en-GB" sz="1100" dirty="0"/>
              <a:t> da 3 </a:t>
            </a:r>
            <a:r>
              <a:rPr lang="en-GB" sz="1100" dirty="0" err="1"/>
              <a:t>dollari</a:t>
            </a:r>
            <a:r>
              <a:rPr lang="en-GB" sz="1100" dirty="0"/>
              <a:t> per </a:t>
            </a:r>
            <a:r>
              <a:rPr lang="en-GB" sz="1100" dirty="0" err="1"/>
              <a:t>utente</a:t>
            </a:r>
            <a:r>
              <a:rPr lang="en-GB" sz="1100" dirty="0"/>
              <a:t>, al mese, e </a:t>
            </a:r>
            <a:r>
              <a:rPr lang="en-GB" sz="1100" dirty="0" err="1"/>
              <a:t>offre</a:t>
            </a:r>
            <a:r>
              <a:rPr lang="en-GB" sz="1100" dirty="0"/>
              <a:t> </a:t>
            </a:r>
            <a:r>
              <a:rPr lang="en-GB" sz="1100" dirty="0" err="1"/>
              <a:t>funzioni</a:t>
            </a:r>
            <a:r>
              <a:rPr lang="en-GB" sz="1100" dirty="0"/>
              <a:t> </a:t>
            </a:r>
            <a:r>
              <a:rPr lang="en-GB" sz="1100" dirty="0" err="1"/>
              <a:t>aggiuntive</a:t>
            </a:r>
            <a:r>
              <a:rPr lang="en-GB" sz="1100" dirty="0"/>
              <a:t> e </a:t>
            </a:r>
            <a:r>
              <a:rPr lang="en-GB" sz="1100" dirty="0" err="1"/>
              <a:t>membri</a:t>
            </a:r>
            <a:r>
              <a:rPr lang="en-GB" sz="1100" dirty="0"/>
              <a:t> </a:t>
            </a:r>
            <a:r>
              <a:rPr lang="en-GB" sz="1100" dirty="0" err="1"/>
              <a:t>illimitati</a:t>
            </a:r>
            <a:r>
              <a:rPr lang="en-GB" sz="1100" dirty="0"/>
              <a:t>.</a:t>
            </a:r>
            <a:endParaRPr sz="1100" dirty="0"/>
          </a:p>
        </p:txBody>
      </p:sp>
      <p:sp>
        <p:nvSpPr>
          <p:cNvPr id="814" name="Google Shape;814;p23"/>
          <p:cNvSpPr txBox="1">
            <a:spLocks noGrp="1"/>
          </p:cNvSpPr>
          <p:nvPr>
            <p:ph type="body" idx="4"/>
          </p:nvPr>
        </p:nvSpPr>
        <p:spPr>
          <a:xfrm>
            <a:off x="220252"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Chanty</a:t>
            </a:r>
            <a:endParaRPr/>
          </a:p>
        </p:txBody>
      </p:sp>
      <p:sp>
        <p:nvSpPr>
          <p:cNvPr id="815" name="Google Shape;815;p23"/>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23</a:t>
            </a:fld>
            <a:endParaRPr/>
          </a:p>
        </p:txBody>
      </p:sp>
      <p:grpSp>
        <p:nvGrpSpPr>
          <p:cNvPr id="816" name="Google Shape;816;p23"/>
          <p:cNvGrpSpPr/>
          <p:nvPr/>
        </p:nvGrpSpPr>
        <p:grpSpPr>
          <a:xfrm>
            <a:off x="518535" y="4715197"/>
            <a:ext cx="372577" cy="372258"/>
            <a:chOff x="493699" y="4805485"/>
            <a:chExt cx="372577" cy="372258"/>
          </a:xfrm>
        </p:grpSpPr>
        <p:sp>
          <p:nvSpPr>
            <p:cNvPr id="817" name="Google Shape;817;p23"/>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8" name="Google Shape;818;p23"/>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9" name="Google Shape;819;p23"/>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0" name="Google Shape;820;p23"/>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1" name="Google Shape;821;p23"/>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2" name="Google Shape;822;p23"/>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3" name="Google Shape;823;p23"/>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4" name="Google Shape;824;p23"/>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5" name="Google Shape;825;p23"/>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6" name="Google Shape;826;p23"/>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7" name="Google Shape;827;p23"/>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8" name="Google Shape;828;p23"/>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9" name="Google Shape;829;p23"/>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0" name="Google Shape;830;p23"/>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1" name="Google Shape;831;p23"/>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832" name="Google Shape;832;p23"/>
          <p:cNvGrpSpPr/>
          <p:nvPr/>
        </p:nvGrpSpPr>
        <p:grpSpPr>
          <a:xfrm>
            <a:off x="6724171" y="694451"/>
            <a:ext cx="293767" cy="413214"/>
            <a:chOff x="623392" y="434516"/>
            <a:chExt cx="293767" cy="413214"/>
          </a:xfrm>
        </p:grpSpPr>
        <p:sp>
          <p:nvSpPr>
            <p:cNvPr id="833" name="Google Shape;833;p23"/>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4" name="Google Shape;834;p23"/>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5" name="Google Shape;835;p23"/>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6" name="Google Shape;836;p23"/>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7" name="Google Shape;837;p23"/>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8" name="Google Shape;838;p23"/>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9" name="Google Shape;839;p23"/>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0" name="Google Shape;840;p23"/>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1" name="Google Shape;841;p23"/>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2" name="Google Shape;842;p23"/>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3" name="Google Shape;843;p23"/>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44" name="Google Shape;844;p23"/>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5" name="Google Shape;845;p23"/>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846" name="Google Shape;846;p23"/>
          <p:cNvSpPr/>
          <p:nvPr/>
        </p:nvSpPr>
        <p:spPr>
          <a:xfrm>
            <a:off x="2423987" y="105314"/>
            <a:ext cx="1365936" cy="127451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47" name="Google Shape;847;p23" descr="Get Chanty - Microsoft Store en-ZW"/>
          <p:cNvPicPr preferRelativeResize="0"/>
          <p:nvPr/>
        </p:nvPicPr>
        <p:blipFill rotWithShape="1">
          <a:blip r:embed="rId5">
            <a:alphaModFix/>
          </a:blip>
          <a:srcRect/>
          <a:stretch/>
        </p:blipFill>
        <p:spPr>
          <a:xfrm>
            <a:off x="2661481" y="217325"/>
            <a:ext cx="950908" cy="92879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24"/>
          <p:cNvSpPr txBox="1">
            <a:spLocks noGrp="1"/>
          </p:cNvSpPr>
          <p:nvPr>
            <p:ph type="body" idx="1"/>
          </p:nvPr>
        </p:nvSpPr>
        <p:spPr>
          <a:xfrm>
            <a:off x="975616" y="759026"/>
            <a:ext cx="6055306" cy="154769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App di chat di squadra semplice e veloce </a:t>
            </a:r>
            <a:endParaRPr/>
          </a:p>
          <a:p>
            <a:pPr marL="171450" marR="0" lvl="0" indent="-171450" algn="just" rtl="0">
              <a:lnSpc>
                <a:spcPct val="100000"/>
              </a:lnSpc>
              <a:spcBef>
                <a:spcPts val="0"/>
              </a:spcBef>
              <a:spcAft>
                <a:spcPts val="0"/>
              </a:spcAft>
              <a:buClr>
                <a:srgbClr val="E54526"/>
              </a:buClr>
              <a:buSzPts val="1100"/>
              <a:buFont typeface="Arial"/>
              <a:buChar char="•"/>
            </a:pPr>
            <a:r>
              <a:rPr lang="en-GB"/>
              <a:t>Aiuta i team di tutti i segmenti aziendali a lavorare in modo più produttivo.</a:t>
            </a:r>
            <a:endParaRPr/>
          </a:p>
          <a:p>
            <a:pPr marL="171450" marR="0" lvl="0" indent="-171450" algn="just" rtl="0">
              <a:lnSpc>
                <a:spcPct val="100000"/>
              </a:lnSpc>
              <a:spcBef>
                <a:spcPts val="0"/>
              </a:spcBef>
              <a:spcAft>
                <a:spcPts val="0"/>
              </a:spcAft>
              <a:buClr>
                <a:srgbClr val="E54526"/>
              </a:buClr>
              <a:buSzPts val="1100"/>
              <a:buFont typeface="Arial"/>
              <a:buChar char="•"/>
            </a:pPr>
            <a:r>
              <a:rPr lang="en-GB"/>
              <a:t>Consente all'utente di entrare facilmente in contatto con i colleghi in conversazioni private, pubbliche, di gruppo e individuali.</a:t>
            </a:r>
            <a:endParaRPr/>
          </a:p>
          <a:p>
            <a:pPr marL="171450" marR="0" lvl="0" indent="-171450" algn="just" rtl="0">
              <a:lnSpc>
                <a:spcPct val="100000"/>
              </a:lnSpc>
              <a:spcBef>
                <a:spcPts val="0"/>
              </a:spcBef>
              <a:spcAft>
                <a:spcPts val="0"/>
              </a:spcAft>
              <a:buClr>
                <a:srgbClr val="E54526"/>
              </a:buClr>
              <a:buSzPts val="1100"/>
              <a:buFont typeface="Arial"/>
              <a:buChar char="•"/>
            </a:pPr>
            <a:r>
              <a:rPr lang="en-GB"/>
              <a:t>Nessun limite alla cronologia dei messaggi.</a:t>
            </a:r>
            <a:endParaRPr/>
          </a:p>
          <a:p>
            <a:pPr marL="171450" marR="0" lvl="0" indent="-171450" algn="just" rtl="0">
              <a:lnSpc>
                <a:spcPct val="100000"/>
              </a:lnSpc>
              <a:spcBef>
                <a:spcPts val="0"/>
              </a:spcBef>
              <a:spcAft>
                <a:spcPts val="0"/>
              </a:spcAft>
              <a:buClr>
                <a:srgbClr val="E54526"/>
              </a:buClr>
              <a:buSzPts val="1100"/>
              <a:buFont typeface="Arial"/>
              <a:buChar char="•"/>
            </a:pPr>
            <a:r>
              <a:rPr lang="en-GB"/>
              <a:t>Nessun costo nascosto.</a:t>
            </a:r>
            <a:endParaRPr/>
          </a:p>
          <a:p>
            <a:pPr marL="171450" marR="0" lvl="0" indent="-171450" algn="just" rtl="0">
              <a:lnSpc>
                <a:spcPct val="100000"/>
              </a:lnSpc>
              <a:spcBef>
                <a:spcPts val="0"/>
              </a:spcBef>
              <a:spcAft>
                <a:spcPts val="0"/>
              </a:spcAft>
              <a:buClr>
                <a:srgbClr val="E54526"/>
              </a:buClr>
              <a:buSzPts val="1100"/>
              <a:buFont typeface="Arial"/>
              <a:buChar char="•"/>
            </a:pPr>
            <a:r>
              <a:rPr lang="en-GB"/>
              <a:t>Gestione delle attività integrata.</a:t>
            </a:r>
            <a:endParaRPr/>
          </a:p>
          <a:p>
            <a:pPr marL="0" lvl="0" indent="0" algn="just" rtl="0">
              <a:lnSpc>
                <a:spcPct val="100000"/>
              </a:lnSpc>
              <a:spcBef>
                <a:spcPts val="0"/>
              </a:spcBef>
              <a:spcAft>
                <a:spcPts val="0"/>
              </a:spcAft>
              <a:buSzPts val="1100"/>
              <a:buNone/>
            </a:pPr>
            <a:endParaRPr/>
          </a:p>
        </p:txBody>
      </p:sp>
      <p:sp>
        <p:nvSpPr>
          <p:cNvPr id="853" name="Google Shape;853;p24"/>
          <p:cNvSpPr txBox="1">
            <a:spLocks noGrp="1"/>
          </p:cNvSpPr>
          <p:nvPr>
            <p:ph type="body" idx="2"/>
          </p:nvPr>
        </p:nvSpPr>
        <p:spPr>
          <a:xfrm>
            <a:off x="975616" y="2714275"/>
            <a:ext cx="5854952" cy="995393"/>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Impossibile intergrare le app di terze parti, come il calendario</a:t>
            </a:r>
            <a:endParaRPr/>
          </a:p>
          <a:p>
            <a:pPr marL="171450" marR="0" lvl="0" indent="-171450" algn="just" rtl="0">
              <a:lnSpc>
                <a:spcPct val="100000"/>
              </a:lnSpc>
              <a:spcBef>
                <a:spcPts val="0"/>
              </a:spcBef>
              <a:spcAft>
                <a:spcPts val="0"/>
              </a:spcAft>
              <a:buClr>
                <a:srgbClr val="E54526"/>
              </a:buClr>
              <a:buSzPts val="1100"/>
              <a:buFont typeface="Arial"/>
              <a:buChar char="•"/>
            </a:pPr>
            <a:r>
              <a:rPr lang="en-GB"/>
              <a:t>Impossibile silenziare le discussioni</a:t>
            </a:r>
            <a:endParaRPr/>
          </a:p>
        </p:txBody>
      </p:sp>
      <p:sp>
        <p:nvSpPr>
          <p:cNvPr id="854" name="Google Shape;854;p24"/>
          <p:cNvSpPr txBox="1">
            <a:spLocks noGrp="1"/>
          </p:cNvSpPr>
          <p:nvPr>
            <p:ph type="body" idx="3"/>
          </p:nvPr>
        </p:nvSpPr>
        <p:spPr>
          <a:xfrm>
            <a:off x="975616" y="4383797"/>
            <a:ext cx="5933633" cy="125531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"Apprezziamo Chanty per la possibilità di avere tutte le conversazioni relative al lavoro in un unico luogo. Ci piace anche poter inviare file avanti e indietro. Poter accedere a Chanty da qualsiasi luogo è un enorme vantaggio".</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-Jacob Hopson (Manager Rain Oil &amp; Gas LLC)</a:t>
            </a:r>
            <a:endParaRPr/>
          </a:p>
        </p:txBody>
      </p:sp>
      <p:sp>
        <p:nvSpPr>
          <p:cNvPr id="855" name="Google Shape;855;p24"/>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Ora che avete avuto una buona introduzione a Chanty, perché non provate voi stessi https://www.chanty.com/? </a:t>
            </a:r>
            <a:endParaRPr/>
          </a:p>
        </p:txBody>
      </p:sp>
      <p:sp>
        <p:nvSpPr>
          <p:cNvPr id="856" name="Google Shape;856;p24"/>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857" name="Google Shape;857;p24"/>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858" name="Google Shape;858;p24"/>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24</a:t>
            </a:fld>
            <a:endParaRPr/>
          </a:p>
        </p:txBody>
      </p:sp>
      <p:sp>
        <p:nvSpPr>
          <p:cNvPr id="859" name="Google Shape;859;p24"/>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860" name="Google Shape;860;p24"/>
          <p:cNvGrpSpPr/>
          <p:nvPr/>
        </p:nvGrpSpPr>
        <p:grpSpPr>
          <a:xfrm>
            <a:off x="6029654" y="3380929"/>
            <a:ext cx="1408609" cy="1025491"/>
            <a:chOff x="3400450" y="986392"/>
            <a:chExt cx="1487826" cy="1083162"/>
          </a:xfrm>
        </p:grpSpPr>
        <p:sp>
          <p:nvSpPr>
            <p:cNvPr id="861" name="Google Shape;861;p2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2" name="Google Shape;862;p2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63" name="Google Shape;863;p24"/>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4" name="Google Shape;864;p24"/>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65" name="Google Shape;865;p24"/>
          <p:cNvGrpSpPr/>
          <p:nvPr/>
        </p:nvGrpSpPr>
        <p:grpSpPr>
          <a:xfrm>
            <a:off x="410761" y="6238005"/>
            <a:ext cx="363752" cy="363565"/>
            <a:chOff x="8228545" y="6047284"/>
            <a:chExt cx="363752" cy="363565"/>
          </a:xfrm>
        </p:grpSpPr>
        <p:sp>
          <p:nvSpPr>
            <p:cNvPr id="866" name="Google Shape;866;p24"/>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7" name="Google Shape;867;p24"/>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8" name="Google Shape;868;p24"/>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869" name="Google Shape;869;p24"/>
          <p:cNvPicPr preferRelativeResize="0">
            <a:picLocks noGrp="1"/>
          </p:cNvPicPr>
          <p:nvPr>
            <p:ph type="pic" idx="5"/>
          </p:nvPr>
        </p:nvPicPr>
        <p:blipFill rotWithShape="1">
          <a:blip r:embed="rId3">
            <a:alphaModFix/>
          </a:blip>
          <a:srcRect l="8923" r="8922"/>
          <a:stretch/>
        </p:blipFill>
        <p:spPr>
          <a:xfrm>
            <a:off x="3714875" y="7538319"/>
            <a:ext cx="2981385" cy="16812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874" name="Google Shape;874;p25"/>
          <p:cNvPicPr preferRelativeResize="0">
            <a:picLocks noGrp="1"/>
          </p:cNvPicPr>
          <p:nvPr>
            <p:ph type="pic" idx="5"/>
          </p:nvPr>
        </p:nvPicPr>
        <p:blipFill rotWithShape="1">
          <a:blip r:embed="rId3">
            <a:alphaModFix/>
          </a:blip>
          <a:srcRect l="6561" r="6560"/>
          <a:stretch/>
        </p:blipFill>
        <p:spPr>
          <a:xfrm>
            <a:off x="1830749" y="6637477"/>
            <a:ext cx="4103792" cy="2654091"/>
          </a:xfrm>
          <a:prstGeom prst="rect">
            <a:avLst/>
          </a:prstGeom>
          <a:solidFill>
            <a:schemeClr val="lt1"/>
          </a:solidFill>
          <a:ln>
            <a:noFill/>
          </a:ln>
        </p:spPr>
      </p:pic>
      <p:sp>
        <p:nvSpPr>
          <p:cNvPr id="875" name="Google Shape;875;p25"/>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876" name="Google Shape;876;p25"/>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Jamboard e su come può essere utilizzata!</a:t>
            </a:r>
            <a:endParaRPr sz="1600"/>
          </a:p>
        </p:txBody>
      </p:sp>
      <p:sp>
        <p:nvSpPr>
          <p:cNvPr id="877" name="Google Shape;877;p25"/>
          <p:cNvSpPr txBox="1">
            <a:spLocks noGrp="1"/>
          </p:cNvSpPr>
          <p:nvPr>
            <p:ph type="body" idx="3"/>
          </p:nvPr>
        </p:nvSpPr>
        <p:spPr>
          <a:xfrm>
            <a:off x="898332" y="1713081"/>
            <a:ext cx="6015005" cy="150658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600"/>
              <a:buFont typeface="Arial"/>
              <a:buNone/>
            </a:pPr>
            <a:r>
              <a:rPr lang="en-GB" sz="1600"/>
              <a:t>Jamboard è una lavagna interattiva digitale sviluppata da Google per funzionare con Google Workspace, precedentemente nota come G Suite. È stata annunciata ufficialmente il 25 ottobre 2016. Ha un display touchscreen 4K da 55 pollici e può essere utilizzata per la collaborazione online tramite Google Workspace. </a:t>
            </a:r>
            <a:endParaRPr/>
          </a:p>
        </p:txBody>
      </p:sp>
      <p:sp>
        <p:nvSpPr>
          <p:cNvPr id="878" name="Google Shape;878;p25"/>
          <p:cNvSpPr txBox="1">
            <a:spLocks noGrp="1"/>
          </p:cNvSpPr>
          <p:nvPr>
            <p:ph type="body" idx="4"/>
          </p:nvPr>
        </p:nvSpPr>
        <p:spPr>
          <a:xfrm>
            <a:off x="220252"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Jamboard</a:t>
            </a:r>
            <a:endParaRPr/>
          </a:p>
        </p:txBody>
      </p:sp>
      <p:sp>
        <p:nvSpPr>
          <p:cNvPr id="879" name="Google Shape;879;p25"/>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a:p>
        </p:txBody>
      </p:sp>
      <p:grpSp>
        <p:nvGrpSpPr>
          <p:cNvPr id="880" name="Google Shape;880;p25"/>
          <p:cNvGrpSpPr/>
          <p:nvPr/>
        </p:nvGrpSpPr>
        <p:grpSpPr>
          <a:xfrm>
            <a:off x="518535" y="4715197"/>
            <a:ext cx="372577" cy="372258"/>
            <a:chOff x="493699" y="4805485"/>
            <a:chExt cx="372577" cy="372258"/>
          </a:xfrm>
        </p:grpSpPr>
        <p:sp>
          <p:nvSpPr>
            <p:cNvPr id="881" name="Google Shape;881;p25"/>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2" name="Google Shape;882;p25"/>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3" name="Google Shape;883;p25"/>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25"/>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5" name="Google Shape;885;p25"/>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6" name="Google Shape;886;p25"/>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25"/>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8" name="Google Shape;888;p25"/>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9" name="Google Shape;889;p25"/>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0" name="Google Shape;890;p25"/>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1" name="Google Shape;891;p25"/>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2" name="Google Shape;892;p25"/>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3" name="Google Shape;893;p25"/>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4" name="Google Shape;894;p25"/>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5" name="Google Shape;895;p25"/>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896" name="Google Shape;896;p25"/>
          <p:cNvGrpSpPr/>
          <p:nvPr/>
        </p:nvGrpSpPr>
        <p:grpSpPr>
          <a:xfrm>
            <a:off x="6724171" y="694451"/>
            <a:ext cx="293767" cy="413214"/>
            <a:chOff x="623392" y="434516"/>
            <a:chExt cx="293767" cy="413214"/>
          </a:xfrm>
        </p:grpSpPr>
        <p:sp>
          <p:nvSpPr>
            <p:cNvPr id="897" name="Google Shape;897;p25"/>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8" name="Google Shape;898;p25"/>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9" name="Google Shape;899;p25"/>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0" name="Google Shape;900;p25"/>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1" name="Google Shape;901;p25"/>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2" name="Google Shape;902;p25"/>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3" name="Google Shape;903;p25"/>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4" name="Google Shape;904;p25"/>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5" name="Google Shape;905;p25"/>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6" name="Google Shape;906;p25"/>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7" name="Google Shape;907;p25"/>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08" name="Google Shape;908;p25"/>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9" name="Google Shape;909;p25"/>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910" name="Google Shape;910;p25"/>
          <p:cNvSpPr/>
          <p:nvPr/>
        </p:nvSpPr>
        <p:spPr>
          <a:xfrm>
            <a:off x="2172951" y="2766"/>
            <a:ext cx="2540516" cy="139258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11" name="Google Shape;911;p25" descr="Logo&#10;&#10;Description automatically generated with medium confidence"/>
          <p:cNvPicPr preferRelativeResize="0"/>
          <p:nvPr/>
        </p:nvPicPr>
        <p:blipFill rotWithShape="1">
          <a:blip r:embed="rId5">
            <a:alphaModFix/>
          </a:blip>
          <a:srcRect/>
          <a:stretch/>
        </p:blipFill>
        <p:spPr>
          <a:xfrm>
            <a:off x="2402283" y="533448"/>
            <a:ext cx="2081851" cy="57591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26"/>
          <p:cNvSpPr txBox="1">
            <a:spLocks noGrp="1"/>
          </p:cNvSpPr>
          <p:nvPr>
            <p:ph type="body" idx="1"/>
          </p:nvPr>
        </p:nvSpPr>
        <p:spPr>
          <a:xfrm>
            <a:off x="975616" y="759026"/>
            <a:ext cx="6055306" cy="154769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Costruisce la comunicazione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Ottimo strumento per la collaborazione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Stimola e rende possibile il pensiero critico</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Stimola e fa fluire la creatività</a:t>
            </a:r>
            <a:endParaRPr sz="1200"/>
          </a:p>
          <a:p>
            <a:pPr marL="171450" marR="0" lvl="0" indent="-171450" algn="just" rtl="0">
              <a:lnSpc>
                <a:spcPct val="100000"/>
              </a:lnSpc>
              <a:spcBef>
                <a:spcPts val="0"/>
              </a:spcBef>
              <a:spcAft>
                <a:spcPts val="0"/>
              </a:spcAft>
              <a:buClr>
                <a:srgbClr val="E54526"/>
              </a:buClr>
              <a:buSzPts val="1200"/>
              <a:buFont typeface="Arial"/>
              <a:buChar char="•"/>
            </a:pPr>
            <a:r>
              <a:rPr lang="en-GB" sz="1200"/>
              <a:t>Facilita il brainstorming e lo sviluppo di nuove idee. </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In classe è possibile coinvolgere gli studenti in esercizi di problem solving.</a:t>
            </a:r>
            <a:endParaRPr/>
          </a:p>
          <a:p>
            <a:pPr marL="0" lvl="0" indent="0" algn="just" rtl="0">
              <a:lnSpc>
                <a:spcPct val="100000"/>
              </a:lnSpc>
              <a:spcBef>
                <a:spcPts val="0"/>
              </a:spcBef>
              <a:spcAft>
                <a:spcPts val="0"/>
              </a:spcAft>
              <a:buSzPts val="1100"/>
              <a:buNone/>
            </a:pPr>
            <a:endParaRPr/>
          </a:p>
        </p:txBody>
      </p:sp>
      <p:sp>
        <p:nvSpPr>
          <p:cNvPr id="917" name="Google Shape;917;p26"/>
          <p:cNvSpPr txBox="1">
            <a:spLocks noGrp="1"/>
          </p:cNvSpPr>
          <p:nvPr>
            <p:ph type="body" idx="2"/>
          </p:nvPr>
        </p:nvSpPr>
        <p:spPr>
          <a:xfrm>
            <a:off x="879006" y="2896948"/>
            <a:ext cx="5854952" cy="995393"/>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La capacità di Lack di aggiungere contenuti multimediali come musica e video</a:t>
            </a:r>
            <a:endParaRPr/>
          </a:p>
        </p:txBody>
      </p:sp>
      <p:sp>
        <p:nvSpPr>
          <p:cNvPr id="918" name="Google Shape;918;p26"/>
          <p:cNvSpPr txBox="1">
            <a:spLocks noGrp="1"/>
          </p:cNvSpPr>
          <p:nvPr>
            <p:ph type="body" idx="3"/>
          </p:nvPr>
        </p:nvSpPr>
        <p:spPr>
          <a:xfrm>
            <a:off x="896935" y="4496459"/>
            <a:ext cx="5933633" cy="1255319"/>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"Google Jamboard è un'applicazione per lavagne bianche semplice ma efficiente che svolge bene il suo compito. Funziona bene anche con il resto di Google Workspace. L'ambiente basato sul cloud è ottimo per la collaborazione e la condivisione del lavoro con gli altri è particolarmente facile."</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 Ritoban Mukherjee, (scrittore di Tech Radar)</a:t>
            </a:r>
            <a:endParaRPr/>
          </a:p>
        </p:txBody>
      </p:sp>
      <p:sp>
        <p:nvSpPr>
          <p:cNvPr id="919" name="Google Shape;919;p26"/>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Ora che avete avuto una buona introduzione a Jamboard, perché non provarla di persona: </a:t>
            </a:r>
            <a:r>
              <a:rPr lang="en-GB" sz="1200" u="sng">
                <a:solidFill>
                  <a:schemeClr val="hlink"/>
                </a:solidFill>
                <a:hlinkClick r:id="rId3"/>
              </a:rPr>
              <a:t>https:</a:t>
            </a:r>
            <a:r>
              <a:rPr lang="en-GB" sz="1200"/>
              <a:t>//jamboard.google.com/   </a:t>
            </a:r>
            <a:endParaRPr/>
          </a:p>
        </p:txBody>
      </p:sp>
      <p:sp>
        <p:nvSpPr>
          <p:cNvPr id="920" name="Google Shape;920;p26"/>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921" name="Google Shape;921;p26"/>
          <p:cNvSpPr txBox="1">
            <a:spLocks noGrp="1"/>
          </p:cNvSpPr>
          <p:nvPr>
            <p:ph type="body" idx="7"/>
          </p:nvPr>
        </p:nvSpPr>
        <p:spPr>
          <a:xfrm>
            <a:off x="975616" y="2398514"/>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922" name="Google Shape;922;p26"/>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26</a:t>
            </a:fld>
            <a:endParaRPr/>
          </a:p>
        </p:txBody>
      </p:sp>
      <p:sp>
        <p:nvSpPr>
          <p:cNvPr id="923" name="Google Shape;923;p26"/>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924" name="Google Shape;924;p26"/>
          <p:cNvGrpSpPr/>
          <p:nvPr/>
        </p:nvGrpSpPr>
        <p:grpSpPr>
          <a:xfrm>
            <a:off x="6029654" y="3380929"/>
            <a:ext cx="1408609" cy="1025491"/>
            <a:chOff x="3400450" y="986392"/>
            <a:chExt cx="1487826" cy="1083162"/>
          </a:xfrm>
        </p:grpSpPr>
        <p:sp>
          <p:nvSpPr>
            <p:cNvPr id="925" name="Google Shape;925;p26"/>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6" name="Google Shape;926;p26"/>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27" name="Google Shape;927;p26"/>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8" name="Google Shape;928;p26"/>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29" name="Google Shape;929;p26"/>
          <p:cNvGrpSpPr/>
          <p:nvPr/>
        </p:nvGrpSpPr>
        <p:grpSpPr>
          <a:xfrm>
            <a:off x="410761" y="6238005"/>
            <a:ext cx="363752" cy="363565"/>
            <a:chOff x="8228545" y="6047284"/>
            <a:chExt cx="363752" cy="363565"/>
          </a:xfrm>
        </p:grpSpPr>
        <p:sp>
          <p:nvSpPr>
            <p:cNvPr id="930" name="Google Shape;930;p26"/>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1" name="Google Shape;931;p26"/>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2" name="Google Shape;932;p26"/>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933" name="Google Shape;933;p26"/>
          <p:cNvPicPr preferRelativeResize="0">
            <a:picLocks noGrp="1"/>
          </p:cNvPicPr>
          <p:nvPr>
            <p:ph type="pic" idx="5"/>
          </p:nvPr>
        </p:nvPicPr>
        <p:blipFill rotWithShape="1">
          <a:blip r:embed="rId4">
            <a:alphaModFix/>
          </a:blip>
          <a:srcRect l="4542" r="4541"/>
          <a:stretch/>
        </p:blipFill>
        <p:spPr>
          <a:xfrm>
            <a:off x="3714875" y="7538319"/>
            <a:ext cx="2981385" cy="16812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27"/>
          <p:cNvPicPr preferRelativeResize="0">
            <a:picLocks noGrp="1"/>
          </p:cNvPicPr>
          <p:nvPr>
            <p:ph type="pic" idx="5"/>
          </p:nvPr>
        </p:nvPicPr>
        <p:blipFill rotWithShape="1">
          <a:blip r:embed="rId3">
            <a:alphaModFix/>
          </a:blip>
          <a:srcRect l="6402" r="6401"/>
          <a:stretch/>
        </p:blipFill>
        <p:spPr>
          <a:xfrm>
            <a:off x="1830749" y="6637477"/>
            <a:ext cx="4103792" cy="2654091"/>
          </a:xfrm>
          <a:prstGeom prst="rect">
            <a:avLst/>
          </a:prstGeom>
          <a:solidFill>
            <a:schemeClr val="lt1"/>
          </a:solidFill>
          <a:ln>
            <a:noFill/>
          </a:ln>
        </p:spPr>
      </p:pic>
      <p:sp>
        <p:nvSpPr>
          <p:cNvPr id="939" name="Google Shape;939;p27"/>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940" name="Google Shape;940;p27"/>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Slack e su come può essere utilizzato!</a:t>
            </a:r>
            <a:endParaRPr sz="1600"/>
          </a:p>
        </p:txBody>
      </p:sp>
      <p:sp>
        <p:nvSpPr>
          <p:cNvPr id="941" name="Google Shape;941;p27"/>
          <p:cNvSpPr txBox="1">
            <a:spLocks noGrp="1"/>
          </p:cNvSpPr>
          <p:nvPr>
            <p:ph type="body" idx="3"/>
          </p:nvPr>
        </p:nvSpPr>
        <p:spPr>
          <a:xfrm>
            <a:off x="439168" y="1366558"/>
            <a:ext cx="6681337" cy="32227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dirty="0" err="1"/>
              <a:t>Iniziare</a:t>
            </a:r>
            <a:r>
              <a:rPr lang="en-GB" dirty="0"/>
              <a:t> con Slack </a:t>
            </a:r>
            <a:r>
              <a:rPr lang="en-GB" dirty="0" err="1"/>
              <a:t>può</a:t>
            </a:r>
            <a:r>
              <a:rPr lang="en-GB" dirty="0"/>
              <a:t> </a:t>
            </a:r>
            <a:r>
              <a:rPr lang="en-GB" dirty="0" err="1"/>
              <a:t>essere</a:t>
            </a:r>
            <a:r>
              <a:rPr lang="en-GB" dirty="0"/>
              <a:t> semplice come </a:t>
            </a:r>
            <a:r>
              <a:rPr lang="en-GB" dirty="0" err="1"/>
              <a:t>scaricare</a:t>
            </a:r>
            <a:r>
              <a:rPr lang="en-GB" dirty="0"/>
              <a:t> il software. Slack è il </a:t>
            </a:r>
            <a:r>
              <a:rPr lang="en-GB" dirty="0" err="1"/>
              <a:t>fondamento</a:t>
            </a:r>
            <a:r>
              <a:rPr lang="en-GB" dirty="0"/>
              <a:t> del </a:t>
            </a:r>
            <a:r>
              <a:rPr lang="en-GB" dirty="0" err="1"/>
              <a:t>lavoro</a:t>
            </a:r>
            <a:r>
              <a:rPr lang="en-GB" dirty="0"/>
              <a:t> di </a:t>
            </a:r>
            <a:r>
              <a:rPr lang="en-GB" dirty="0" err="1"/>
              <a:t>squadra</a:t>
            </a:r>
            <a:r>
              <a:rPr lang="en-GB" dirty="0"/>
              <a:t> e </a:t>
            </a:r>
            <a:r>
              <a:rPr lang="en-GB" dirty="0" err="1"/>
              <a:t>della</a:t>
            </a:r>
            <a:r>
              <a:rPr lang="en-GB" dirty="0"/>
              <a:t> </a:t>
            </a:r>
            <a:r>
              <a:rPr lang="en-GB" dirty="0" err="1"/>
              <a:t>comprensione</a:t>
            </a:r>
            <a:r>
              <a:rPr lang="en-GB" dirty="0"/>
              <a:t> </a:t>
            </a:r>
            <a:r>
              <a:rPr lang="en-GB" dirty="0" err="1"/>
              <a:t>condivisa</a:t>
            </a:r>
            <a:r>
              <a:rPr lang="en-GB" dirty="0"/>
              <a:t> </a:t>
            </a:r>
            <a:r>
              <a:rPr lang="en-GB" dirty="0" err="1"/>
              <a:t>all'interno</a:t>
            </a:r>
            <a:r>
              <a:rPr lang="en-GB" dirty="0"/>
              <a:t> del team. </a:t>
            </a:r>
            <a:r>
              <a:rPr lang="en-GB" dirty="0" err="1"/>
              <a:t>Aiuta</a:t>
            </a:r>
            <a:r>
              <a:rPr lang="en-GB" dirty="0"/>
              <a:t> a </a:t>
            </a:r>
            <a:r>
              <a:rPr lang="en-GB" dirty="0" err="1"/>
              <a:t>comunicare</a:t>
            </a:r>
            <a:r>
              <a:rPr lang="en-GB" dirty="0"/>
              <a:t> e a </a:t>
            </a:r>
            <a:r>
              <a:rPr lang="en-GB" dirty="0" err="1"/>
              <a:t>collaborare</a:t>
            </a:r>
            <a:r>
              <a:rPr lang="en-GB" dirty="0"/>
              <a:t> senza e-mail, </a:t>
            </a:r>
            <a:r>
              <a:rPr lang="en-GB" dirty="0" err="1"/>
              <a:t>definendo</a:t>
            </a:r>
            <a:r>
              <a:rPr lang="en-GB" dirty="0"/>
              <a:t> uno standard per la </a:t>
            </a:r>
            <a:r>
              <a:rPr lang="en-GB" dirty="0" err="1"/>
              <a:t>comunicazione</a:t>
            </a:r>
            <a:r>
              <a:rPr lang="en-GB" dirty="0"/>
              <a:t> di </a:t>
            </a:r>
            <a:r>
              <a:rPr lang="en-GB" dirty="0" err="1"/>
              <a:t>gruppo</a:t>
            </a:r>
            <a:r>
              <a:rPr lang="en-GB" dirty="0"/>
              <a:t> online. </a:t>
            </a:r>
            <a:r>
              <a:rPr lang="en-GB" dirty="0" err="1"/>
              <a:t>Milioni</a:t>
            </a:r>
            <a:r>
              <a:rPr lang="en-GB" dirty="0"/>
              <a:t> di </a:t>
            </a:r>
            <a:r>
              <a:rPr lang="en-GB" dirty="0" err="1"/>
              <a:t>persone</a:t>
            </a:r>
            <a:r>
              <a:rPr lang="en-GB" dirty="0"/>
              <a:t> </a:t>
            </a:r>
            <a:r>
              <a:rPr lang="en-GB" dirty="0" err="1"/>
              <a:t>usano</a:t>
            </a:r>
            <a:r>
              <a:rPr lang="en-GB" dirty="0"/>
              <a:t> Slack per </a:t>
            </a:r>
            <a:r>
              <a:rPr lang="en-GB" dirty="0" err="1"/>
              <a:t>unire</a:t>
            </a:r>
            <a:r>
              <a:rPr lang="en-GB" dirty="0"/>
              <a:t> </a:t>
            </a:r>
            <a:r>
              <a:rPr lang="en-GB" dirty="0" err="1"/>
              <a:t>i</a:t>
            </a:r>
            <a:r>
              <a:rPr lang="en-GB" dirty="0"/>
              <a:t> </a:t>
            </a:r>
            <a:r>
              <a:rPr lang="en-GB" dirty="0" err="1"/>
              <a:t>loro</a:t>
            </a:r>
            <a:r>
              <a:rPr lang="en-GB" dirty="0"/>
              <a:t> team e far </a:t>
            </a:r>
            <a:r>
              <a:rPr lang="en-GB" dirty="0" err="1"/>
              <a:t>progredire</a:t>
            </a:r>
            <a:r>
              <a:rPr lang="en-GB" dirty="0"/>
              <a:t> la </a:t>
            </a:r>
            <a:r>
              <a:rPr lang="en-GB" dirty="0" err="1"/>
              <a:t>loro</a:t>
            </a:r>
            <a:r>
              <a:rPr lang="en-GB" dirty="0"/>
              <a:t> </a:t>
            </a:r>
            <a:r>
              <a:rPr lang="en-GB" dirty="0" err="1"/>
              <a:t>attività</a:t>
            </a:r>
            <a:r>
              <a:rPr lang="en-GB" dirty="0"/>
              <a:t>.</a:t>
            </a:r>
            <a:endParaRPr dirty="0"/>
          </a:p>
          <a:p>
            <a:pPr marL="0" marR="0" lvl="0" indent="0" algn="just" rtl="0">
              <a:lnSpc>
                <a:spcPct val="100000"/>
              </a:lnSpc>
              <a:spcBef>
                <a:spcPts val="0"/>
              </a:spcBef>
              <a:spcAft>
                <a:spcPts val="0"/>
              </a:spcAft>
              <a:buClr>
                <a:schemeClr val="lt1"/>
              </a:buClr>
              <a:buSzPts val="1200"/>
              <a:buFont typeface="Arial"/>
              <a:buNone/>
            </a:pPr>
            <a:r>
              <a:rPr lang="en-GB" dirty="0"/>
              <a:t>Una volta </a:t>
            </a:r>
            <a:r>
              <a:rPr lang="en-GB" dirty="0" err="1"/>
              <a:t>che</a:t>
            </a:r>
            <a:r>
              <a:rPr lang="en-GB" dirty="0"/>
              <a:t> </a:t>
            </a:r>
            <a:r>
              <a:rPr lang="en-GB" dirty="0" err="1"/>
              <a:t>voi</a:t>
            </a:r>
            <a:r>
              <a:rPr lang="en-GB" dirty="0"/>
              <a:t> e </a:t>
            </a:r>
            <a:r>
              <a:rPr lang="en-GB" dirty="0" err="1"/>
              <a:t>i</a:t>
            </a:r>
            <a:r>
              <a:rPr lang="en-GB" dirty="0"/>
              <a:t> </a:t>
            </a:r>
            <a:r>
              <a:rPr lang="en-GB" dirty="0" err="1"/>
              <a:t>vostri</a:t>
            </a:r>
            <a:r>
              <a:rPr lang="en-GB" dirty="0"/>
              <a:t> </a:t>
            </a:r>
            <a:r>
              <a:rPr lang="en-GB" dirty="0" err="1"/>
              <a:t>colleghi</a:t>
            </a:r>
            <a:r>
              <a:rPr lang="en-GB" dirty="0"/>
              <a:t> </a:t>
            </a:r>
            <a:r>
              <a:rPr lang="en-GB" dirty="0" err="1"/>
              <a:t>avete</a:t>
            </a:r>
            <a:r>
              <a:rPr lang="en-GB" dirty="0"/>
              <a:t> </a:t>
            </a:r>
            <a:r>
              <a:rPr lang="en-GB" dirty="0" err="1"/>
              <a:t>scaricato</a:t>
            </a:r>
            <a:r>
              <a:rPr lang="en-GB" dirty="0"/>
              <a:t> Slack, ci </a:t>
            </a:r>
            <a:r>
              <a:rPr lang="en-GB" dirty="0" err="1"/>
              <a:t>sono</a:t>
            </a:r>
            <a:r>
              <a:rPr lang="en-GB" dirty="0"/>
              <a:t> </a:t>
            </a:r>
            <a:r>
              <a:rPr lang="en-GB" dirty="0" err="1"/>
              <a:t>molti</a:t>
            </a:r>
            <a:r>
              <a:rPr lang="en-GB" dirty="0"/>
              <a:t> </a:t>
            </a:r>
            <a:r>
              <a:rPr lang="en-GB" dirty="0" err="1"/>
              <a:t>modi</a:t>
            </a:r>
            <a:r>
              <a:rPr lang="en-GB" dirty="0"/>
              <a:t> per </a:t>
            </a:r>
            <a:r>
              <a:rPr lang="en-GB" dirty="0" err="1"/>
              <a:t>incorporarlo</a:t>
            </a:r>
            <a:r>
              <a:rPr lang="en-GB" dirty="0"/>
              <a:t> </a:t>
            </a:r>
            <a:r>
              <a:rPr lang="en-GB" dirty="0" err="1"/>
              <a:t>nelle</a:t>
            </a:r>
            <a:r>
              <a:rPr lang="en-GB" dirty="0"/>
              <a:t> </a:t>
            </a:r>
            <a:r>
              <a:rPr lang="en-GB" dirty="0" err="1"/>
              <a:t>vostre</a:t>
            </a:r>
            <a:r>
              <a:rPr lang="en-GB" dirty="0"/>
              <a:t> </a:t>
            </a:r>
            <a:r>
              <a:rPr lang="en-GB" dirty="0" err="1"/>
              <a:t>attività</a:t>
            </a:r>
            <a:r>
              <a:rPr lang="en-GB" dirty="0"/>
              <a:t> </a:t>
            </a:r>
            <a:r>
              <a:rPr lang="en-GB" dirty="0" err="1"/>
              <a:t>aziendali</a:t>
            </a:r>
            <a:r>
              <a:rPr lang="en-GB" dirty="0"/>
              <a:t>. Il modo </a:t>
            </a:r>
            <a:r>
              <a:rPr lang="en-GB" dirty="0" err="1"/>
              <a:t>più</a:t>
            </a:r>
            <a:r>
              <a:rPr lang="en-GB" dirty="0"/>
              <a:t> semplice di </a:t>
            </a:r>
            <a:r>
              <a:rPr lang="en-GB" dirty="0" err="1"/>
              <a:t>usare</a:t>
            </a:r>
            <a:r>
              <a:rPr lang="en-GB" dirty="0"/>
              <a:t> Slack è come </a:t>
            </a:r>
            <a:r>
              <a:rPr lang="en-GB" dirty="0" err="1"/>
              <a:t>messaggeria</a:t>
            </a:r>
            <a:r>
              <a:rPr lang="en-GB" dirty="0"/>
              <a:t> </a:t>
            </a:r>
            <a:r>
              <a:rPr lang="en-GB" dirty="0" err="1"/>
              <a:t>istantanea</a:t>
            </a:r>
            <a:r>
              <a:rPr lang="en-GB" dirty="0"/>
              <a:t>, </a:t>
            </a:r>
            <a:r>
              <a:rPr lang="en-GB" dirty="0" err="1"/>
              <a:t>sia</a:t>
            </a:r>
            <a:r>
              <a:rPr lang="en-GB" dirty="0"/>
              <a:t> per le </a:t>
            </a:r>
            <a:r>
              <a:rPr lang="en-GB" dirty="0" err="1"/>
              <a:t>comunicazioni</a:t>
            </a:r>
            <a:r>
              <a:rPr lang="en-GB" dirty="0"/>
              <a:t> </a:t>
            </a:r>
            <a:r>
              <a:rPr lang="en-GB" dirty="0" err="1"/>
              <a:t>individuali</a:t>
            </a:r>
            <a:r>
              <a:rPr lang="en-GB" dirty="0"/>
              <a:t> </a:t>
            </a:r>
            <a:r>
              <a:rPr lang="en-GB" dirty="0" err="1"/>
              <a:t>che</a:t>
            </a:r>
            <a:r>
              <a:rPr lang="en-GB" dirty="0"/>
              <a:t> per le </a:t>
            </a:r>
            <a:r>
              <a:rPr lang="en-GB" dirty="0" err="1"/>
              <a:t>discussioni</a:t>
            </a:r>
            <a:r>
              <a:rPr lang="en-GB" dirty="0"/>
              <a:t> di </a:t>
            </a:r>
            <a:r>
              <a:rPr lang="en-GB" dirty="0" err="1"/>
              <a:t>gruppo</a:t>
            </a:r>
            <a:r>
              <a:rPr lang="en-GB" dirty="0"/>
              <a:t>. In </a:t>
            </a:r>
            <a:r>
              <a:rPr lang="en-GB" dirty="0" err="1"/>
              <a:t>questo</a:t>
            </a:r>
            <a:r>
              <a:rPr lang="en-GB" dirty="0"/>
              <a:t> modo </a:t>
            </a:r>
            <a:r>
              <a:rPr lang="en-GB" dirty="0" err="1"/>
              <a:t>i</a:t>
            </a:r>
            <a:r>
              <a:rPr lang="en-GB" dirty="0"/>
              <a:t> team </a:t>
            </a:r>
            <a:r>
              <a:rPr lang="en-GB" dirty="0" err="1"/>
              <a:t>possono</a:t>
            </a:r>
            <a:r>
              <a:rPr lang="en-GB" dirty="0"/>
              <a:t> </a:t>
            </a:r>
            <a:r>
              <a:rPr lang="en-GB" dirty="0" err="1"/>
              <a:t>discutere</a:t>
            </a:r>
            <a:r>
              <a:rPr lang="en-GB" dirty="0"/>
              <a:t> a </a:t>
            </a:r>
            <a:r>
              <a:rPr lang="en-GB" dirty="0" err="1"/>
              <a:t>distanza</a:t>
            </a:r>
            <a:r>
              <a:rPr lang="en-GB" dirty="0"/>
              <a:t> di un </a:t>
            </a:r>
            <a:r>
              <a:rPr lang="en-GB" dirty="0" err="1"/>
              <a:t>progetto</a:t>
            </a:r>
            <a:r>
              <a:rPr lang="en-GB" dirty="0"/>
              <a:t> e </a:t>
            </a:r>
            <a:r>
              <a:rPr lang="en-GB" dirty="0" err="1"/>
              <a:t>condividere</a:t>
            </a:r>
            <a:r>
              <a:rPr lang="en-GB" dirty="0"/>
              <a:t> file con la </a:t>
            </a:r>
            <a:r>
              <a:rPr lang="en-GB" dirty="0" err="1"/>
              <a:t>stessa</a:t>
            </a:r>
            <a:r>
              <a:rPr lang="en-GB" dirty="0"/>
              <a:t> </a:t>
            </a:r>
            <a:r>
              <a:rPr lang="en-GB" dirty="0" err="1"/>
              <a:t>facilità</a:t>
            </a:r>
            <a:r>
              <a:rPr lang="en-GB" dirty="0"/>
              <a:t> con cui </a:t>
            </a:r>
            <a:r>
              <a:rPr lang="en-GB" dirty="0" err="1"/>
              <a:t>potrebbero</a:t>
            </a:r>
            <a:r>
              <a:rPr lang="en-GB" dirty="0"/>
              <a:t> </a:t>
            </a:r>
            <a:r>
              <a:rPr lang="en-GB" dirty="0" err="1"/>
              <a:t>farlo</a:t>
            </a:r>
            <a:r>
              <a:rPr lang="en-GB" dirty="0"/>
              <a:t> se </a:t>
            </a:r>
            <a:r>
              <a:rPr lang="en-GB" dirty="0" err="1"/>
              <a:t>si</a:t>
            </a:r>
            <a:r>
              <a:rPr lang="en-GB" dirty="0"/>
              <a:t> </a:t>
            </a:r>
            <a:r>
              <a:rPr lang="en-GB" dirty="0" err="1"/>
              <a:t>trovassero</a:t>
            </a:r>
            <a:r>
              <a:rPr lang="en-GB" dirty="0"/>
              <a:t> </a:t>
            </a:r>
            <a:r>
              <a:rPr lang="en-GB" dirty="0" err="1"/>
              <a:t>nella</a:t>
            </a:r>
            <a:r>
              <a:rPr lang="en-GB" dirty="0"/>
              <a:t> </a:t>
            </a:r>
            <a:r>
              <a:rPr lang="en-GB" dirty="0" err="1"/>
              <a:t>stessa</a:t>
            </a:r>
            <a:r>
              <a:rPr lang="en-GB" dirty="0"/>
              <a:t> stanza. Slack </a:t>
            </a:r>
            <a:r>
              <a:rPr lang="en-GB" dirty="0" err="1"/>
              <a:t>può</a:t>
            </a:r>
            <a:r>
              <a:rPr lang="en-GB" dirty="0"/>
              <a:t> </a:t>
            </a:r>
            <a:r>
              <a:rPr lang="en-GB" dirty="0" err="1"/>
              <a:t>essere</a:t>
            </a:r>
            <a:r>
              <a:rPr lang="en-GB" dirty="0"/>
              <a:t> </a:t>
            </a:r>
            <a:r>
              <a:rPr lang="en-GB" dirty="0" err="1"/>
              <a:t>utilizzato</a:t>
            </a:r>
            <a:r>
              <a:rPr lang="en-GB" dirty="0"/>
              <a:t> </a:t>
            </a:r>
            <a:r>
              <a:rPr lang="en-GB" dirty="0" err="1"/>
              <a:t>anche</a:t>
            </a:r>
            <a:r>
              <a:rPr lang="en-GB" dirty="0"/>
              <a:t> per </a:t>
            </a:r>
            <a:r>
              <a:rPr lang="en-GB" dirty="0" err="1"/>
              <a:t>telefonate</a:t>
            </a:r>
            <a:r>
              <a:rPr lang="en-GB" dirty="0"/>
              <a:t>, chat video e </a:t>
            </a:r>
            <a:r>
              <a:rPr lang="en-GB" dirty="0" err="1"/>
              <a:t>condivisione</a:t>
            </a:r>
            <a:r>
              <a:rPr lang="en-GB" dirty="0"/>
              <a:t> </a:t>
            </a:r>
            <a:r>
              <a:rPr lang="en-GB" dirty="0" err="1"/>
              <a:t>dello</a:t>
            </a:r>
            <a:r>
              <a:rPr lang="en-GB" dirty="0"/>
              <a:t> </a:t>
            </a:r>
            <a:r>
              <a:rPr lang="en-GB" dirty="0" err="1"/>
              <a:t>schermo</a:t>
            </a:r>
            <a:r>
              <a:rPr lang="en-GB" dirty="0"/>
              <a:t>.</a:t>
            </a:r>
            <a:endParaRPr dirty="0"/>
          </a:p>
          <a:p>
            <a:pPr marL="0" marR="0" lvl="0" indent="0" algn="just" rtl="0">
              <a:lnSpc>
                <a:spcPct val="100000"/>
              </a:lnSpc>
              <a:spcBef>
                <a:spcPts val="0"/>
              </a:spcBef>
              <a:spcAft>
                <a:spcPts val="0"/>
              </a:spcAft>
              <a:buClr>
                <a:schemeClr val="lt1"/>
              </a:buClr>
              <a:buSzPts val="1200"/>
              <a:buFont typeface="Arial"/>
              <a:buNone/>
            </a:pPr>
            <a:r>
              <a:rPr lang="en-GB" dirty="0"/>
              <a:t>Il layout è </a:t>
            </a:r>
            <a:r>
              <a:rPr lang="en-GB" dirty="0" err="1"/>
              <a:t>flessibile</a:t>
            </a:r>
            <a:r>
              <a:rPr lang="en-GB" dirty="0"/>
              <a:t>. È </a:t>
            </a:r>
            <a:r>
              <a:rPr lang="en-GB" dirty="0" err="1"/>
              <a:t>possibile</a:t>
            </a:r>
            <a:r>
              <a:rPr lang="en-GB" dirty="0"/>
              <a:t> </a:t>
            </a:r>
            <a:r>
              <a:rPr lang="en-GB" dirty="0" err="1"/>
              <a:t>creare</a:t>
            </a:r>
            <a:r>
              <a:rPr lang="en-GB" dirty="0"/>
              <a:t> e </a:t>
            </a:r>
            <a:r>
              <a:rPr lang="en-GB" dirty="0" err="1"/>
              <a:t>rimuovere</a:t>
            </a:r>
            <a:r>
              <a:rPr lang="en-GB" dirty="0"/>
              <a:t> </a:t>
            </a:r>
            <a:r>
              <a:rPr lang="en-GB" dirty="0" err="1"/>
              <a:t>nuovi</a:t>
            </a:r>
            <a:r>
              <a:rPr lang="en-GB" dirty="0"/>
              <a:t> </a:t>
            </a:r>
            <a:r>
              <a:rPr lang="en-GB" dirty="0" err="1"/>
              <a:t>canali</a:t>
            </a:r>
            <a:r>
              <a:rPr lang="en-GB" dirty="0"/>
              <a:t> in </a:t>
            </a:r>
            <a:r>
              <a:rPr lang="en-GB" dirty="0" err="1"/>
              <a:t>qualsiasi</a:t>
            </a:r>
            <a:r>
              <a:rPr lang="en-GB" dirty="0"/>
              <a:t> </a:t>
            </a:r>
            <a:r>
              <a:rPr lang="en-GB" dirty="0" err="1"/>
              <a:t>momento</a:t>
            </a:r>
            <a:r>
              <a:rPr lang="en-GB" dirty="0"/>
              <a:t> e per </a:t>
            </a:r>
            <a:r>
              <a:rPr lang="en-GB" dirty="0" err="1"/>
              <a:t>qualsiasi</a:t>
            </a:r>
            <a:r>
              <a:rPr lang="en-GB" dirty="0"/>
              <a:t> </a:t>
            </a:r>
            <a:r>
              <a:rPr lang="en-GB" dirty="0" err="1"/>
              <a:t>scopo</a:t>
            </a:r>
            <a:r>
              <a:rPr lang="en-GB" dirty="0"/>
              <a:t>. </a:t>
            </a:r>
            <a:r>
              <a:rPr lang="en-GB" dirty="0" err="1"/>
              <a:t>Gli</a:t>
            </a:r>
            <a:r>
              <a:rPr lang="en-GB" dirty="0"/>
              <a:t> </a:t>
            </a:r>
            <a:r>
              <a:rPr lang="en-GB" dirty="0" err="1"/>
              <a:t>utenti</a:t>
            </a:r>
            <a:r>
              <a:rPr lang="en-GB" dirty="0"/>
              <a:t> </a:t>
            </a:r>
            <a:r>
              <a:rPr lang="en-GB" dirty="0" err="1"/>
              <a:t>possono</a:t>
            </a:r>
            <a:r>
              <a:rPr lang="en-GB" dirty="0"/>
              <a:t> </a:t>
            </a:r>
            <a:r>
              <a:rPr lang="en-GB" dirty="0" err="1"/>
              <a:t>entrare</a:t>
            </a:r>
            <a:r>
              <a:rPr lang="en-GB" dirty="0"/>
              <a:t> e </a:t>
            </a:r>
            <a:r>
              <a:rPr lang="en-GB" dirty="0" err="1"/>
              <a:t>uscire</a:t>
            </a:r>
            <a:r>
              <a:rPr lang="en-GB" dirty="0"/>
              <a:t> </a:t>
            </a:r>
            <a:r>
              <a:rPr lang="en-GB" dirty="0" err="1"/>
              <a:t>dai</a:t>
            </a:r>
            <a:r>
              <a:rPr lang="en-GB" dirty="0"/>
              <a:t> </a:t>
            </a:r>
            <a:r>
              <a:rPr lang="en-GB" dirty="0" err="1"/>
              <a:t>canali</a:t>
            </a:r>
            <a:r>
              <a:rPr lang="en-GB" dirty="0"/>
              <a:t> </a:t>
            </a:r>
            <a:r>
              <a:rPr lang="en-GB" dirty="0" err="1"/>
              <a:t>quando</a:t>
            </a:r>
            <a:r>
              <a:rPr lang="en-GB" dirty="0"/>
              <a:t> </a:t>
            </a:r>
            <a:r>
              <a:rPr lang="en-GB" dirty="0" err="1"/>
              <a:t>necessario</a:t>
            </a:r>
            <a:r>
              <a:rPr lang="en-GB" dirty="0"/>
              <a:t>. </a:t>
            </a:r>
            <a:r>
              <a:rPr lang="en-GB" dirty="0" err="1"/>
              <a:t>All'interno</a:t>
            </a:r>
            <a:r>
              <a:rPr lang="en-GB" dirty="0"/>
              <a:t> </a:t>
            </a:r>
            <a:r>
              <a:rPr lang="en-GB" dirty="0" err="1"/>
              <a:t>dei</a:t>
            </a:r>
            <a:r>
              <a:rPr lang="en-GB" dirty="0"/>
              <a:t> </a:t>
            </a:r>
            <a:r>
              <a:rPr lang="en-GB" dirty="0" err="1"/>
              <a:t>canali</a:t>
            </a:r>
            <a:r>
              <a:rPr lang="en-GB" dirty="0"/>
              <a:t>, è </a:t>
            </a:r>
            <a:r>
              <a:rPr lang="en-GB" dirty="0" err="1"/>
              <a:t>possibile</a:t>
            </a:r>
            <a:r>
              <a:rPr lang="en-GB" dirty="0"/>
              <a:t> </a:t>
            </a:r>
            <a:r>
              <a:rPr lang="en-GB" dirty="0" err="1"/>
              <a:t>creare</a:t>
            </a:r>
            <a:r>
              <a:rPr lang="en-GB" dirty="0"/>
              <a:t> </a:t>
            </a:r>
            <a:r>
              <a:rPr lang="en-GB" dirty="0" err="1"/>
              <a:t>discussioni</a:t>
            </a:r>
            <a:r>
              <a:rPr lang="en-GB" dirty="0"/>
              <a:t> </a:t>
            </a:r>
            <a:r>
              <a:rPr lang="en-GB" dirty="0" err="1"/>
              <a:t>che</a:t>
            </a:r>
            <a:r>
              <a:rPr lang="en-GB" dirty="0"/>
              <a:t> </a:t>
            </a:r>
            <a:r>
              <a:rPr lang="en-GB" dirty="0" err="1"/>
              <a:t>aiutano</a:t>
            </a:r>
            <a:r>
              <a:rPr lang="en-GB" dirty="0"/>
              <a:t> a </a:t>
            </a:r>
            <a:r>
              <a:rPr lang="en-GB" dirty="0" err="1"/>
              <a:t>organizzare</a:t>
            </a:r>
            <a:r>
              <a:rPr lang="en-GB" dirty="0"/>
              <a:t> </a:t>
            </a:r>
            <a:r>
              <a:rPr lang="en-GB" dirty="0" err="1"/>
              <a:t>più</a:t>
            </a:r>
            <a:r>
              <a:rPr lang="en-GB" dirty="0"/>
              <a:t> </a:t>
            </a:r>
            <a:r>
              <a:rPr lang="en-GB" dirty="0" err="1"/>
              <a:t>conversazioni</a:t>
            </a:r>
            <a:r>
              <a:rPr lang="en-GB" dirty="0"/>
              <a:t> in </a:t>
            </a:r>
            <a:r>
              <a:rPr lang="en-GB" dirty="0" err="1"/>
              <a:t>corso</a:t>
            </a:r>
            <a:r>
              <a:rPr lang="en-GB" dirty="0"/>
              <a:t> </a:t>
            </a:r>
            <a:r>
              <a:rPr lang="en-GB" dirty="0" err="1"/>
              <a:t>contemporaneamente</a:t>
            </a:r>
            <a:r>
              <a:rPr lang="en-GB" dirty="0"/>
              <a:t>. </a:t>
            </a:r>
            <a:r>
              <a:rPr lang="en-GB" dirty="0" err="1"/>
              <a:t>Queste</a:t>
            </a:r>
            <a:r>
              <a:rPr lang="en-GB" dirty="0"/>
              <a:t> chat </a:t>
            </a:r>
            <a:r>
              <a:rPr lang="en-GB" dirty="0" err="1"/>
              <a:t>secondarie</a:t>
            </a:r>
            <a:r>
              <a:rPr lang="en-GB" dirty="0"/>
              <a:t> </a:t>
            </a:r>
            <a:r>
              <a:rPr lang="en-GB" dirty="0" err="1"/>
              <a:t>aiutano</a:t>
            </a:r>
            <a:r>
              <a:rPr lang="en-GB" dirty="0"/>
              <a:t> a </a:t>
            </a:r>
            <a:r>
              <a:rPr lang="en-GB" dirty="0" err="1"/>
              <a:t>evitare</a:t>
            </a:r>
            <a:r>
              <a:rPr lang="en-GB" dirty="0"/>
              <a:t> </a:t>
            </a:r>
            <a:r>
              <a:rPr lang="en-GB" dirty="0" err="1"/>
              <a:t>che</a:t>
            </a:r>
            <a:r>
              <a:rPr lang="en-GB" dirty="0"/>
              <a:t> le </a:t>
            </a:r>
            <a:r>
              <a:rPr lang="en-GB" dirty="0" err="1"/>
              <a:t>tangenti</a:t>
            </a:r>
            <a:r>
              <a:rPr lang="en-GB" dirty="0"/>
              <a:t> </a:t>
            </a:r>
            <a:r>
              <a:rPr lang="en-GB" dirty="0" err="1"/>
              <a:t>distraggano</a:t>
            </a:r>
            <a:r>
              <a:rPr lang="en-GB" dirty="0"/>
              <a:t> </a:t>
            </a:r>
            <a:r>
              <a:rPr lang="en-GB" dirty="0" err="1"/>
              <a:t>dall'obiettivo</a:t>
            </a:r>
            <a:r>
              <a:rPr lang="en-GB" dirty="0"/>
              <a:t> </a:t>
            </a:r>
            <a:r>
              <a:rPr lang="en-GB" dirty="0" err="1"/>
              <a:t>principale</a:t>
            </a:r>
            <a:r>
              <a:rPr lang="en-GB" dirty="0"/>
              <a:t>.</a:t>
            </a:r>
            <a:endParaRPr dirty="0"/>
          </a:p>
        </p:txBody>
      </p:sp>
      <p:sp>
        <p:nvSpPr>
          <p:cNvPr id="942" name="Google Shape;942;p27"/>
          <p:cNvSpPr txBox="1">
            <a:spLocks noGrp="1"/>
          </p:cNvSpPr>
          <p:nvPr>
            <p:ph type="body" idx="4"/>
          </p:nvPr>
        </p:nvSpPr>
        <p:spPr>
          <a:xfrm>
            <a:off x="220252"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Slack</a:t>
            </a:r>
            <a:endParaRPr/>
          </a:p>
        </p:txBody>
      </p:sp>
      <p:sp>
        <p:nvSpPr>
          <p:cNvPr id="943" name="Google Shape;943;p27"/>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27</a:t>
            </a:fld>
            <a:endParaRPr/>
          </a:p>
        </p:txBody>
      </p:sp>
      <p:grpSp>
        <p:nvGrpSpPr>
          <p:cNvPr id="944" name="Google Shape;944;p27"/>
          <p:cNvGrpSpPr/>
          <p:nvPr/>
        </p:nvGrpSpPr>
        <p:grpSpPr>
          <a:xfrm>
            <a:off x="518535" y="4715197"/>
            <a:ext cx="372577" cy="372258"/>
            <a:chOff x="493699" y="4805485"/>
            <a:chExt cx="372577" cy="372258"/>
          </a:xfrm>
        </p:grpSpPr>
        <p:sp>
          <p:nvSpPr>
            <p:cNvPr id="945" name="Google Shape;945;p27"/>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6" name="Google Shape;946;p27"/>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7" name="Google Shape;947;p27"/>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8" name="Google Shape;948;p27"/>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9" name="Google Shape;949;p27"/>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0" name="Google Shape;950;p27"/>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1" name="Google Shape;951;p27"/>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2" name="Google Shape;952;p27"/>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3" name="Google Shape;953;p27"/>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4" name="Google Shape;954;p27"/>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5" name="Google Shape;955;p27"/>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6" name="Google Shape;956;p27"/>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7" name="Google Shape;957;p27"/>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8" name="Google Shape;958;p27"/>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9" name="Google Shape;959;p27"/>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960" name="Google Shape;960;p27"/>
          <p:cNvGrpSpPr/>
          <p:nvPr/>
        </p:nvGrpSpPr>
        <p:grpSpPr>
          <a:xfrm>
            <a:off x="6724171" y="694451"/>
            <a:ext cx="293767" cy="413214"/>
            <a:chOff x="623392" y="434516"/>
            <a:chExt cx="293767" cy="413214"/>
          </a:xfrm>
        </p:grpSpPr>
        <p:sp>
          <p:nvSpPr>
            <p:cNvPr id="961" name="Google Shape;961;p27"/>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2" name="Google Shape;962;p27"/>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3" name="Google Shape;963;p27"/>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4" name="Google Shape;964;p27"/>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5" name="Google Shape;965;p27"/>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6" name="Google Shape;966;p27"/>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7" name="Google Shape;967;p27"/>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8" name="Google Shape;968;p27"/>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9" name="Google Shape;969;p27"/>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0" name="Google Shape;970;p27"/>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1" name="Google Shape;971;p27"/>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72" name="Google Shape;972;p27"/>
          <p:cNvSpPr/>
          <p:nvPr/>
        </p:nvSpPr>
        <p:spPr>
          <a:xfrm>
            <a:off x="5295982" y="8913986"/>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3" name="Google Shape;973;p27"/>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974" name="Google Shape;974;p27"/>
          <p:cNvSpPr/>
          <p:nvPr/>
        </p:nvSpPr>
        <p:spPr>
          <a:xfrm>
            <a:off x="2423987" y="105314"/>
            <a:ext cx="2120648" cy="127451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75" name="Google Shape;975;p27" descr="Logo&#10;&#10;Description automatically generated with medium confidence"/>
          <p:cNvPicPr preferRelativeResize="0"/>
          <p:nvPr/>
        </p:nvPicPr>
        <p:blipFill rotWithShape="1">
          <a:blip r:embed="rId5">
            <a:alphaModFix/>
          </a:blip>
          <a:srcRect/>
          <a:stretch/>
        </p:blipFill>
        <p:spPr>
          <a:xfrm>
            <a:off x="2628291" y="368797"/>
            <a:ext cx="1704975" cy="676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28"/>
          <p:cNvSpPr txBox="1">
            <a:spLocks noGrp="1"/>
          </p:cNvSpPr>
          <p:nvPr>
            <p:ph type="body" idx="1"/>
          </p:nvPr>
        </p:nvSpPr>
        <p:spPr>
          <a:xfrm>
            <a:off x="975616" y="802531"/>
            <a:ext cx="6055306" cy="3007756"/>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Comunicazione istantanea: Slack funziona in tempo reale e può essere utilizzato su quasi tutti i dispositivi mobili.</a:t>
            </a:r>
            <a:endParaRPr/>
          </a:p>
          <a:p>
            <a:pPr marL="171450" marR="0" lvl="0" indent="-171450" algn="just" rtl="0">
              <a:lnSpc>
                <a:spcPct val="100000"/>
              </a:lnSpc>
              <a:spcBef>
                <a:spcPts val="0"/>
              </a:spcBef>
              <a:spcAft>
                <a:spcPts val="0"/>
              </a:spcAft>
              <a:buClr>
                <a:srgbClr val="E54526"/>
              </a:buClr>
              <a:buSzPts val="1100"/>
              <a:buFont typeface="Arial"/>
              <a:buChar char="•"/>
            </a:pPr>
            <a:r>
              <a:rPr lang="en-GB"/>
              <a:t>Cronologia ricercabile: Questo registro delle interazioni può essere prezioso. Nelle versioni a pagamento, è possibile cercare ogni file e conversazione in Slack.</a:t>
            </a:r>
            <a:endParaRPr/>
          </a:p>
          <a:p>
            <a:pPr marL="171450" marR="0" lvl="0" indent="-171450" algn="just" rtl="0">
              <a:lnSpc>
                <a:spcPct val="100000"/>
              </a:lnSpc>
              <a:spcBef>
                <a:spcPts val="0"/>
              </a:spcBef>
              <a:spcAft>
                <a:spcPts val="0"/>
              </a:spcAft>
              <a:buClr>
                <a:srgbClr val="E54526"/>
              </a:buClr>
              <a:buSzPts val="1100"/>
              <a:buFont typeface="Arial"/>
              <a:buChar char="•"/>
            </a:pPr>
            <a:r>
              <a:rPr lang="en-GB"/>
              <a:t>File condivisi: I documenti possono essere condivisi in tempo reale proprio all'interno dei vostri canali Slack. È possibile commentare un documento specifico e ricevere un feedback immediato.</a:t>
            </a:r>
            <a:endParaRPr/>
          </a:p>
          <a:p>
            <a:pPr marL="171450" marR="0" lvl="0" indent="-171450" algn="just" rtl="0">
              <a:lnSpc>
                <a:spcPct val="100000"/>
              </a:lnSpc>
              <a:spcBef>
                <a:spcPts val="0"/>
              </a:spcBef>
              <a:spcAft>
                <a:spcPts val="0"/>
              </a:spcAft>
              <a:buClr>
                <a:srgbClr val="E54526"/>
              </a:buClr>
              <a:buSzPts val="1100"/>
              <a:buFont typeface="Arial"/>
              <a:buChar char="•"/>
            </a:pPr>
            <a:r>
              <a:rPr lang="en-GB"/>
              <a:t>Canali pubblici e privati: Questa funzione di controllo di Slack è molto utile. È possibile limitare i canali o le chat di gruppo alle sole persone coinvolte in un progetto o aprirli all'intera azienda.</a:t>
            </a:r>
            <a:endParaRPr/>
          </a:p>
          <a:p>
            <a:pPr marL="171450" marR="0" lvl="0" indent="-95250" algn="just" rtl="0">
              <a:lnSpc>
                <a:spcPct val="100000"/>
              </a:lnSpc>
              <a:spcBef>
                <a:spcPts val="0"/>
              </a:spcBef>
              <a:spcAft>
                <a:spcPts val="0"/>
              </a:spcAft>
              <a:buClr>
                <a:srgbClr val="E54526"/>
              </a:buClr>
              <a:buSzPts val="1200"/>
              <a:buFont typeface="Arial"/>
              <a:buNone/>
            </a:pPr>
            <a:endParaRPr sz="1200"/>
          </a:p>
          <a:p>
            <a:pPr marL="0" lvl="0" indent="0" algn="just" rtl="0">
              <a:lnSpc>
                <a:spcPct val="100000"/>
              </a:lnSpc>
              <a:spcBef>
                <a:spcPts val="0"/>
              </a:spcBef>
              <a:spcAft>
                <a:spcPts val="0"/>
              </a:spcAft>
              <a:buSzPts val="1100"/>
              <a:buNone/>
            </a:pPr>
            <a:endParaRPr/>
          </a:p>
        </p:txBody>
      </p:sp>
      <p:sp>
        <p:nvSpPr>
          <p:cNvPr id="981" name="Google Shape;981;p28"/>
          <p:cNvSpPr txBox="1">
            <a:spLocks noGrp="1"/>
          </p:cNvSpPr>
          <p:nvPr>
            <p:ph type="body" idx="2"/>
          </p:nvPr>
        </p:nvSpPr>
        <p:spPr>
          <a:xfrm>
            <a:off x="975616" y="2622646"/>
            <a:ext cx="5854952"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I messaggi possono diventare disorganizzati e caotici: quando ci sono diverse persone che collaborano a un progetto in formato chat, le informazioni possono essere rapidamente sommerse. Slack si muove rapidamente e può essere difficile tenere traccia di ciò che accade.</a:t>
            </a:r>
            <a:endParaRPr/>
          </a:p>
          <a:p>
            <a:pPr marL="171450" marR="0" lvl="0" indent="-171450" algn="just" rtl="0">
              <a:lnSpc>
                <a:spcPct val="100000"/>
              </a:lnSpc>
              <a:spcBef>
                <a:spcPts val="0"/>
              </a:spcBef>
              <a:spcAft>
                <a:spcPts val="0"/>
              </a:spcAft>
              <a:buClr>
                <a:srgbClr val="E54526"/>
              </a:buClr>
              <a:buSzPts val="1100"/>
              <a:buFont typeface="Arial"/>
              <a:buChar char="•"/>
            </a:pPr>
            <a:r>
              <a:rPr lang="en-GB"/>
              <a:t>Per natura, crea dipendenza: Con le notifiche push e le emoji, Slack ha la stessa qualità di dipendenza dei social media. </a:t>
            </a:r>
            <a:endParaRPr/>
          </a:p>
          <a:p>
            <a:pPr marL="171450" marR="0" lvl="0" indent="-171450" algn="just" rtl="0">
              <a:lnSpc>
                <a:spcPct val="100000"/>
              </a:lnSpc>
              <a:spcBef>
                <a:spcPts val="0"/>
              </a:spcBef>
              <a:spcAft>
                <a:spcPts val="0"/>
              </a:spcAft>
              <a:buClr>
                <a:srgbClr val="E54526"/>
              </a:buClr>
              <a:buSzPts val="1100"/>
              <a:buFont typeface="Arial"/>
              <a:buChar char="•"/>
            </a:pPr>
            <a:r>
              <a:rPr lang="en-GB"/>
              <a:t>Può essere superficiale: Rispetto alle riunioni faccia a faccia, è difficile avere conversazioni sostanziali tramite messaggi istantanei.</a:t>
            </a:r>
            <a:endParaRPr/>
          </a:p>
        </p:txBody>
      </p:sp>
      <p:sp>
        <p:nvSpPr>
          <p:cNvPr id="982" name="Google Shape;982;p28"/>
          <p:cNvSpPr txBox="1">
            <a:spLocks noGrp="1"/>
          </p:cNvSpPr>
          <p:nvPr>
            <p:ph type="body" idx="3"/>
          </p:nvPr>
        </p:nvSpPr>
        <p:spPr>
          <a:xfrm>
            <a:off x="1284437" y="4435180"/>
            <a:ext cx="4990799" cy="1255319"/>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Clr>
                <a:schemeClr val="lt1"/>
              </a:buClr>
              <a:buSzPts val="1200"/>
              <a:buNone/>
            </a:pPr>
            <a:r>
              <a:rPr lang="en-GB"/>
              <a:t>"Slack funziona meglio quando tutto il team si impegna a condividere aggiornamenti, file e altre informazioni importanti in canali Slack dedicati. Come app di messaggistica, funziona sia in tempo reale che in modo asincrono, il che la rende adatta ad ambienti di lavoro ibridi o completamente remoti".</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-Sanket N, consulente tecnico/formatore</a:t>
            </a:r>
            <a:endParaRPr/>
          </a:p>
        </p:txBody>
      </p:sp>
      <p:sp>
        <p:nvSpPr>
          <p:cNvPr id="983" name="Google Shape;983;p28"/>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Ora che avete avuto una buona introduzione a Slack, perché non provarlo in prima persona: </a:t>
            </a:r>
            <a:r>
              <a:rPr lang="en-GB" sz="1200" u="sng">
                <a:solidFill>
                  <a:schemeClr val="hlink"/>
                </a:solidFill>
                <a:hlinkClick r:id="rId3"/>
              </a:rPr>
              <a:t>https:</a:t>
            </a:r>
            <a:r>
              <a:rPr lang="en-GB" sz="1200"/>
              <a:t>//slack.com/signin#/signin </a:t>
            </a:r>
            <a:endParaRPr/>
          </a:p>
        </p:txBody>
      </p:sp>
      <p:sp>
        <p:nvSpPr>
          <p:cNvPr id="984" name="Google Shape;984;p28"/>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985" name="Google Shape;985;p28"/>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986" name="Google Shape;986;p28"/>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28</a:t>
            </a:fld>
            <a:endParaRPr/>
          </a:p>
        </p:txBody>
      </p:sp>
      <p:sp>
        <p:nvSpPr>
          <p:cNvPr id="987" name="Google Shape;987;p28"/>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988" name="Google Shape;988;p28"/>
          <p:cNvGrpSpPr/>
          <p:nvPr/>
        </p:nvGrpSpPr>
        <p:grpSpPr>
          <a:xfrm>
            <a:off x="5996754" y="3683787"/>
            <a:ext cx="1408609" cy="856127"/>
            <a:chOff x="3400450" y="986392"/>
            <a:chExt cx="1487826" cy="1083162"/>
          </a:xfrm>
        </p:grpSpPr>
        <p:sp>
          <p:nvSpPr>
            <p:cNvPr id="989" name="Google Shape;989;p28"/>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0" name="Google Shape;990;p28"/>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91" name="Google Shape;991;p28"/>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2" name="Google Shape;992;p28"/>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93" name="Google Shape;993;p28"/>
          <p:cNvGrpSpPr/>
          <p:nvPr/>
        </p:nvGrpSpPr>
        <p:grpSpPr>
          <a:xfrm>
            <a:off x="410761" y="6238005"/>
            <a:ext cx="363752" cy="363565"/>
            <a:chOff x="8228545" y="6047284"/>
            <a:chExt cx="363752" cy="363565"/>
          </a:xfrm>
        </p:grpSpPr>
        <p:sp>
          <p:nvSpPr>
            <p:cNvPr id="994" name="Google Shape;994;p28"/>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5" name="Google Shape;995;p28"/>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6" name="Google Shape;996;p28"/>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997" name="Google Shape;997;p28"/>
          <p:cNvPicPr preferRelativeResize="0">
            <a:picLocks noGrp="1"/>
          </p:cNvPicPr>
          <p:nvPr>
            <p:ph type="pic" idx="5"/>
          </p:nvPr>
        </p:nvPicPr>
        <p:blipFill rotWithShape="1">
          <a:blip r:embed="rId4">
            <a:alphaModFix/>
          </a:blip>
          <a:srcRect l="6808" r="6808"/>
          <a:stretch/>
        </p:blipFill>
        <p:spPr>
          <a:xfrm>
            <a:off x="3714875" y="7538319"/>
            <a:ext cx="2981385" cy="16812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29"/>
          <p:cNvPicPr preferRelativeResize="0">
            <a:picLocks noGrp="1"/>
          </p:cNvPicPr>
          <p:nvPr>
            <p:ph type="pic" idx="5"/>
          </p:nvPr>
        </p:nvPicPr>
        <p:blipFill rotWithShape="1">
          <a:blip r:embed="rId3">
            <a:alphaModFix/>
          </a:blip>
          <a:srcRect l="6794" r="6794"/>
          <a:stretch/>
        </p:blipFill>
        <p:spPr>
          <a:xfrm>
            <a:off x="1830749" y="6637477"/>
            <a:ext cx="4103792" cy="2654091"/>
          </a:xfrm>
          <a:prstGeom prst="rect">
            <a:avLst/>
          </a:prstGeom>
          <a:solidFill>
            <a:schemeClr val="lt1"/>
          </a:solidFill>
          <a:ln>
            <a:noFill/>
          </a:ln>
        </p:spPr>
      </p:pic>
      <p:sp>
        <p:nvSpPr>
          <p:cNvPr id="1003" name="Google Shape;1003;p29"/>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004" name="Google Shape;1004;p29"/>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Trello e su come può essere utilizzato!</a:t>
            </a:r>
            <a:endParaRPr sz="1600"/>
          </a:p>
        </p:txBody>
      </p:sp>
      <p:sp>
        <p:nvSpPr>
          <p:cNvPr id="1005" name="Google Shape;1005;p29"/>
          <p:cNvSpPr txBox="1">
            <a:spLocks noGrp="1"/>
          </p:cNvSpPr>
          <p:nvPr>
            <p:ph type="body" idx="3"/>
          </p:nvPr>
        </p:nvSpPr>
        <p:spPr>
          <a:xfrm>
            <a:off x="644774" y="1847244"/>
            <a:ext cx="6681337" cy="32227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400"/>
              <a:buFont typeface="Arial"/>
              <a:buNone/>
            </a:pPr>
            <a:r>
              <a:rPr lang="en-GB" sz="1400"/>
              <a:t>Trello è uno strumento flessibile di gestione del lavoro dove i team possono ideare piani, collaborare a progetti, organizzare flussi di lavoro e monitorare i progressi in modo visivo, produttivo e gratificante. Dal brainstorming alla pianificazione fino all'esecuzione, Trello gestisce le grandi tappe e le attività quotidiane di collaborazione e realizzazione. Permette ai team di crescere insieme attraverso la gestione dei progetti e delle attività personali.</a:t>
            </a:r>
            <a:endParaRPr/>
          </a:p>
        </p:txBody>
      </p:sp>
      <p:sp>
        <p:nvSpPr>
          <p:cNvPr id="1006" name="Google Shape;1006;p29"/>
          <p:cNvSpPr txBox="1">
            <a:spLocks noGrp="1"/>
          </p:cNvSpPr>
          <p:nvPr>
            <p:ph type="body" idx="4"/>
          </p:nvPr>
        </p:nvSpPr>
        <p:spPr>
          <a:xfrm>
            <a:off x="220252"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Trello</a:t>
            </a:r>
            <a:endParaRPr/>
          </a:p>
        </p:txBody>
      </p:sp>
      <p:sp>
        <p:nvSpPr>
          <p:cNvPr id="1007" name="Google Shape;1007;p29"/>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29</a:t>
            </a:fld>
            <a:endParaRPr/>
          </a:p>
        </p:txBody>
      </p:sp>
      <p:grpSp>
        <p:nvGrpSpPr>
          <p:cNvPr id="1008" name="Google Shape;1008;p29"/>
          <p:cNvGrpSpPr/>
          <p:nvPr/>
        </p:nvGrpSpPr>
        <p:grpSpPr>
          <a:xfrm>
            <a:off x="518535" y="4715197"/>
            <a:ext cx="372577" cy="372258"/>
            <a:chOff x="493699" y="4805485"/>
            <a:chExt cx="372577" cy="372258"/>
          </a:xfrm>
        </p:grpSpPr>
        <p:sp>
          <p:nvSpPr>
            <p:cNvPr id="1009" name="Google Shape;1009;p29"/>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0" name="Google Shape;1010;p29"/>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1" name="Google Shape;1011;p29"/>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2" name="Google Shape;1012;p29"/>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3" name="Google Shape;1013;p29"/>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4" name="Google Shape;1014;p29"/>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5" name="Google Shape;1015;p29"/>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6" name="Google Shape;1016;p29"/>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7" name="Google Shape;1017;p29"/>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29"/>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9" name="Google Shape;1019;p29"/>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0" name="Google Shape;1020;p29"/>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1" name="Google Shape;1021;p29"/>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2" name="Google Shape;1022;p29"/>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3" name="Google Shape;1023;p29"/>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024" name="Google Shape;1024;p29"/>
          <p:cNvGrpSpPr/>
          <p:nvPr/>
        </p:nvGrpSpPr>
        <p:grpSpPr>
          <a:xfrm>
            <a:off x="6724171" y="694451"/>
            <a:ext cx="293767" cy="413214"/>
            <a:chOff x="623392" y="434516"/>
            <a:chExt cx="293767" cy="413214"/>
          </a:xfrm>
        </p:grpSpPr>
        <p:sp>
          <p:nvSpPr>
            <p:cNvPr id="1025" name="Google Shape;1025;p29"/>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6" name="Google Shape;1026;p29"/>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7" name="Google Shape;1027;p29"/>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8" name="Google Shape;1028;p29"/>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9" name="Google Shape;1029;p29"/>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29"/>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1" name="Google Shape;1031;p29"/>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2" name="Google Shape;1032;p29"/>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3" name="Google Shape;1033;p29"/>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29"/>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5" name="Google Shape;1035;p29"/>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36" name="Google Shape;1036;p29"/>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7" name="Google Shape;1037;p29"/>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038" name="Google Shape;1038;p29"/>
          <p:cNvSpPr/>
          <p:nvPr/>
        </p:nvSpPr>
        <p:spPr>
          <a:xfrm>
            <a:off x="2423987" y="105314"/>
            <a:ext cx="1665114" cy="127451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39" name="Google Shape;1039;p29" descr="Logo&#10;&#10;Description automatically generated"/>
          <p:cNvPicPr preferRelativeResize="0"/>
          <p:nvPr/>
        </p:nvPicPr>
        <p:blipFill rotWithShape="1">
          <a:blip r:embed="rId5">
            <a:alphaModFix/>
          </a:blip>
          <a:srcRect/>
          <a:stretch/>
        </p:blipFill>
        <p:spPr>
          <a:xfrm>
            <a:off x="2579283" y="656754"/>
            <a:ext cx="1303362" cy="37210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
          <p:cNvSpPr txBox="1">
            <a:spLocks noGrp="1"/>
          </p:cNvSpPr>
          <p:nvPr>
            <p:ph type="body" idx="1"/>
          </p:nvPr>
        </p:nvSpPr>
        <p:spPr>
          <a:xfrm>
            <a:off x="1546507" y="1086812"/>
            <a:ext cx="4226496" cy="189582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E54526"/>
              </a:buClr>
              <a:buSzPts val="2400"/>
              <a:buNone/>
            </a:pPr>
            <a:r>
              <a:rPr lang="en-GB"/>
              <a:t>Benvenuti al CSI EU DIGITAL TRANSFORMATION TOOLBOX!</a:t>
            </a:r>
            <a:endParaRPr/>
          </a:p>
        </p:txBody>
      </p:sp>
      <p:sp>
        <p:nvSpPr>
          <p:cNvPr id="239" name="Google Shape;239;p3"/>
          <p:cNvSpPr txBox="1">
            <a:spLocks noGrp="1"/>
          </p:cNvSpPr>
          <p:nvPr>
            <p:ph type="body" idx="3"/>
          </p:nvPr>
        </p:nvSpPr>
        <p:spPr>
          <a:xfrm>
            <a:off x="4622627" y="3360500"/>
            <a:ext cx="2692571" cy="29065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1900"/>
              <a:buNone/>
            </a:pPr>
            <a:endParaRPr/>
          </a:p>
          <a:p>
            <a:pPr marL="0" lvl="0" indent="0" algn="ctr" rtl="0">
              <a:lnSpc>
                <a:spcPct val="90000"/>
              </a:lnSpc>
              <a:spcBef>
                <a:spcPts val="827"/>
              </a:spcBef>
              <a:spcAft>
                <a:spcPts val="0"/>
              </a:spcAft>
              <a:buClr>
                <a:schemeClr val="lt1"/>
              </a:buClr>
              <a:buSzPts val="1900"/>
              <a:buNone/>
            </a:pPr>
            <a:r>
              <a:rPr lang="en-GB"/>
              <a:t>“La mente è come un paracadute: funziona meglio quando è aperta..”</a:t>
            </a:r>
            <a:endParaRPr/>
          </a:p>
          <a:p>
            <a:pPr marL="0" lvl="0" indent="0" algn="ctr" rtl="0">
              <a:lnSpc>
                <a:spcPct val="90000"/>
              </a:lnSpc>
              <a:spcBef>
                <a:spcPts val="827"/>
              </a:spcBef>
              <a:spcAft>
                <a:spcPts val="0"/>
              </a:spcAft>
              <a:buClr>
                <a:schemeClr val="lt1"/>
              </a:buClr>
              <a:buSzPts val="1900"/>
              <a:buNone/>
            </a:pPr>
            <a:endParaRPr/>
          </a:p>
          <a:p>
            <a:pPr marL="0" lvl="0" indent="0" algn="ctr" rtl="0">
              <a:lnSpc>
                <a:spcPct val="90000"/>
              </a:lnSpc>
              <a:spcBef>
                <a:spcPts val="827"/>
              </a:spcBef>
              <a:spcAft>
                <a:spcPts val="0"/>
              </a:spcAft>
              <a:buClr>
                <a:schemeClr val="lt1"/>
              </a:buClr>
              <a:buSzPts val="1900"/>
              <a:buNone/>
            </a:pPr>
            <a:r>
              <a:rPr lang="en-GB"/>
              <a:t>[T. Dewar]</a:t>
            </a:r>
            <a:endParaRPr/>
          </a:p>
        </p:txBody>
      </p:sp>
      <p:sp>
        <p:nvSpPr>
          <p:cNvPr id="240" name="Google Shape;240;p3"/>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a:p>
        </p:txBody>
      </p:sp>
      <p:pic>
        <p:nvPicPr>
          <p:cNvPr id="241" name="Google Shape;241;p3"/>
          <p:cNvPicPr preferRelativeResize="0"/>
          <p:nvPr/>
        </p:nvPicPr>
        <p:blipFill rotWithShape="1">
          <a:blip r:embed="rId3">
            <a:alphaModFix/>
          </a:blip>
          <a:srcRect b="5237"/>
          <a:stretch/>
        </p:blipFill>
        <p:spPr>
          <a:xfrm>
            <a:off x="586854" y="4373042"/>
            <a:ext cx="3903744" cy="5155537"/>
          </a:xfrm>
          <a:prstGeom prst="rect">
            <a:avLst/>
          </a:prstGeom>
          <a:noFill/>
          <a:ln>
            <a:noFill/>
          </a:ln>
        </p:spPr>
      </p:pic>
      <p:grpSp>
        <p:nvGrpSpPr>
          <p:cNvPr id="242" name="Google Shape;242;p3"/>
          <p:cNvGrpSpPr/>
          <p:nvPr/>
        </p:nvGrpSpPr>
        <p:grpSpPr>
          <a:xfrm rot="10800000">
            <a:off x="5987547" y="6154532"/>
            <a:ext cx="1408609" cy="1025491"/>
            <a:chOff x="3400450" y="986392"/>
            <a:chExt cx="1487826" cy="1083162"/>
          </a:xfrm>
        </p:grpSpPr>
        <p:sp>
          <p:nvSpPr>
            <p:cNvPr id="243" name="Google Shape;243;p3"/>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74C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3"/>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45" name="Google Shape;245;p3"/>
          <p:cNvGrpSpPr/>
          <p:nvPr/>
        </p:nvGrpSpPr>
        <p:grpSpPr>
          <a:xfrm>
            <a:off x="4006327" y="2472333"/>
            <a:ext cx="1408609" cy="1025491"/>
            <a:chOff x="3400450" y="986392"/>
            <a:chExt cx="1487826" cy="1083162"/>
          </a:xfrm>
        </p:grpSpPr>
        <p:sp>
          <p:nvSpPr>
            <p:cNvPr id="246" name="Google Shape;246;p3"/>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74C3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3"/>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8" name="Google Shape;248;p3"/>
          <p:cNvSpPr txBox="1"/>
          <p:nvPr/>
        </p:nvSpPr>
        <p:spPr>
          <a:xfrm>
            <a:off x="2106065" y="9989884"/>
            <a:ext cx="4226496" cy="42488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E54526"/>
              </a:buClr>
              <a:buSzPts val="2400"/>
              <a:buFont typeface="Arial"/>
              <a:buNone/>
            </a:pPr>
            <a:r>
              <a:rPr lang="en-GB" sz="2400" b="1" i="0">
                <a:solidFill>
                  <a:srgbClr val="E54526"/>
                </a:solidFill>
                <a:latin typeface="Calibri"/>
                <a:ea typeface="Calibri"/>
                <a:cs typeface="Calibri"/>
                <a:sym typeface="Calibri"/>
              </a:rPr>
              <a:t>www.csi-project.eu</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30"/>
          <p:cNvSpPr txBox="1">
            <a:spLocks noGrp="1"/>
          </p:cNvSpPr>
          <p:nvPr>
            <p:ph type="body" idx="1"/>
          </p:nvPr>
        </p:nvSpPr>
        <p:spPr>
          <a:xfrm>
            <a:off x="975616" y="802531"/>
            <a:ext cx="6055306" cy="3007756"/>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Trello utilizza il tempo reale. I membri possono lavorare sui progetti senza interrompere gli aggiornamenti.</a:t>
            </a:r>
            <a:endParaRPr/>
          </a:p>
          <a:p>
            <a:pPr marL="171450" marR="0" lvl="0" indent="-171450" algn="just" rtl="0">
              <a:lnSpc>
                <a:spcPct val="100000"/>
              </a:lnSpc>
              <a:spcBef>
                <a:spcPts val="0"/>
              </a:spcBef>
              <a:spcAft>
                <a:spcPts val="0"/>
              </a:spcAft>
              <a:buClr>
                <a:srgbClr val="E54526"/>
              </a:buClr>
              <a:buSzPts val="1100"/>
              <a:buFont typeface="Arial"/>
              <a:buChar char="•"/>
            </a:pPr>
            <a:r>
              <a:rPr lang="en-GB"/>
              <a:t>Design reattivo</a:t>
            </a:r>
            <a:endParaRPr/>
          </a:p>
          <a:p>
            <a:pPr marL="171450" marR="0" lvl="0" indent="-171450" algn="just" rtl="0">
              <a:lnSpc>
                <a:spcPct val="100000"/>
              </a:lnSpc>
              <a:spcBef>
                <a:spcPts val="0"/>
              </a:spcBef>
              <a:spcAft>
                <a:spcPts val="0"/>
              </a:spcAft>
              <a:buClr>
                <a:srgbClr val="E54526"/>
              </a:buClr>
              <a:buSzPts val="1100"/>
              <a:buFont typeface="Arial"/>
              <a:buChar char="•"/>
            </a:pPr>
            <a:r>
              <a:rPr lang="en-GB"/>
              <a:t>Il sistema di notifica è eccellente</a:t>
            </a:r>
            <a:endParaRPr/>
          </a:p>
          <a:p>
            <a:pPr marL="171450" marR="0" lvl="0" indent="-171450" algn="just" rtl="0">
              <a:lnSpc>
                <a:spcPct val="100000"/>
              </a:lnSpc>
              <a:spcBef>
                <a:spcPts val="0"/>
              </a:spcBef>
              <a:spcAft>
                <a:spcPts val="0"/>
              </a:spcAft>
              <a:buClr>
                <a:srgbClr val="E54526"/>
              </a:buClr>
              <a:buSzPts val="1100"/>
              <a:buFont typeface="Arial"/>
              <a:buChar char="•"/>
            </a:pPr>
            <a:r>
              <a:rPr lang="en-GB"/>
              <a:t>Piano tariffario non complicato</a:t>
            </a:r>
            <a:endParaRPr/>
          </a:p>
          <a:p>
            <a:pPr marL="171450" marR="0" lvl="0" indent="-171450" algn="just" rtl="0">
              <a:lnSpc>
                <a:spcPct val="100000"/>
              </a:lnSpc>
              <a:spcBef>
                <a:spcPts val="0"/>
              </a:spcBef>
              <a:spcAft>
                <a:spcPts val="0"/>
              </a:spcAft>
              <a:buClr>
                <a:srgbClr val="E54526"/>
              </a:buClr>
              <a:buSzPts val="1100"/>
              <a:buFont typeface="Arial"/>
              <a:buChar char="•"/>
            </a:pPr>
            <a:r>
              <a:rPr lang="en-GB"/>
              <a:t>Non c'è bisogno di appunti</a:t>
            </a:r>
            <a:endParaRPr/>
          </a:p>
          <a:p>
            <a:pPr marL="171450" marR="0" lvl="0" indent="-171450" algn="just" rtl="0">
              <a:lnSpc>
                <a:spcPct val="100000"/>
              </a:lnSpc>
              <a:spcBef>
                <a:spcPts val="0"/>
              </a:spcBef>
              <a:spcAft>
                <a:spcPts val="0"/>
              </a:spcAft>
              <a:buClr>
                <a:srgbClr val="E54526"/>
              </a:buClr>
              <a:buSzPts val="1100"/>
              <a:buFont typeface="Arial"/>
              <a:buChar char="•"/>
            </a:pPr>
            <a:r>
              <a:rPr lang="en-GB"/>
              <a:t>Facile da usare</a:t>
            </a:r>
            <a:endParaRPr/>
          </a:p>
          <a:p>
            <a:pPr marL="171450" marR="0" lvl="0" indent="-95250" algn="just" rtl="0">
              <a:lnSpc>
                <a:spcPct val="100000"/>
              </a:lnSpc>
              <a:spcBef>
                <a:spcPts val="0"/>
              </a:spcBef>
              <a:spcAft>
                <a:spcPts val="0"/>
              </a:spcAft>
              <a:buClr>
                <a:srgbClr val="E54526"/>
              </a:buClr>
              <a:buSzPts val="1200"/>
              <a:buFont typeface="Arial"/>
              <a:buNone/>
            </a:pPr>
            <a:endParaRPr sz="1200"/>
          </a:p>
          <a:p>
            <a:pPr marL="0" lvl="0" indent="0" algn="just" rtl="0">
              <a:lnSpc>
                <a:spcPct val="100000"/>
              </a:lnSpc>
              <a:spcBef>
                <a:spcPts val="0"/>
              </a:spcBef>
              <a:spcAft>
                <a:spcPts val="0"/>
              </a:spcAft>
              <a:buSzPts val="1100"/>
              <a:buNone/>
            </a:pPr>
            <a:endParaRPr/>
          </a:p>
        </p:txBody>
      </p:sp>
      <p:sp>
        <p:nvSpPr>
          <p:cNvPr id="1045" name="Google Shape;1045;p30"/>
          <p:cNvSpPr txBox="1">
            <a:spLocks noGrp="1"/>
          </p:cNvSpPr>
          <p:nvPr>
            <p:ph type="body" idx="2"/>
          </p:nvPr>
        </p:nvSpPr>
        <p:spPr>
          <a:xfrm>
            <a:off x="975616" y="2826877"/>
            <a:ext cx="5854952"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Trello non funziona quando non c'è il wifi </a:t>
            </a:r>
            <a:endParaRPr/>
          </a:p>
          <a:p>
            <a:pPr marL="171450" marR="0" lvl="0" indent="-171450" algn="just" rtl="0">
              <a:lnSpc>
                <a:spcPct val="100000"/>
              </a:lnSpc>
              <a:spcBef>
                <a:spcPts val="0"/>
              </a:spcBef>
              <a:spcAft>
                <a:spcPts val="0"/>
              </a:spcAft>
              <a:buClr>
                <a:srgbClr val="E54526"/>
              </a:buClr>
              <a:buSzPts val="1100"/>
              <a:buFont typeface="Arial"/>
              <a:buChar char="•"/>
            </a:pPr>
            <a:r>
              <a:rPr lang="en-GB"/>
              <a:t>Le schede/compiti sono limitati a un solo consiglio/progetto.</a:t>
            </a:r>
            <a:endParaRPr/>
          </a:p>
          <a:p>
            <a:pPr marL="171450" marR="0" lvl="0" indent="-171450" algn="just" rtl="0">
              <a:lnSpc>
                <a:spcPct val="100000"/>
              </a:lnSpc>
              <a:spcBef>
                <a:spcPts val="0"/>
              </a:spcBef>
              <a:spcAft>
                <a:spcPts val="0"/>
              </a:spcAft>
              <a:buClr>
                <a:srgbClr val="E54526"/>
              </a:buClr>
              <a:buSzPts val="1100"/>
              <a:buFont typeface="Arial"/>
              <a:buChar char="•"/>
            </a:pPr>
            <a:r>
              <a:rPr lang="en-GB"/>
              <a:t>Le scorciatoie da tastiera e l'uso della produttività della tastiera sono limitati.</a:t>
            </a:r>
            <a:endParaRPr/>
          </a:p>
        </p:txBody>
      </p:sp>
      <p:sp>
        <p:nvSpPr>
          <p:cNvPr id="1046" name="Google Shape;1046;p30"/>
          <p:cNvSpPr txBox="1">
            <a:spLocks noGrp="1"/>
          </p:cNvSpPr>
          <p:nvPr>
            <p:ph type="body" idx="3"/>
          </p:nvPr>
        </p:nvSpPr>
        <p:spPr>
          <a:xfrm>
            <a:off x="1233123" y="4205070"/>
            <a:ext cx="4990799" cy="1397832"/>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Clr>
                <a:schemeClr val="lt1"/>
              </a:buClr>
              <a:buSzPct val="100000"/>
              <a:buNone/>
            </a:pPr>
            <a:r>
              <a:rPr lang="en-GB"/>
              <a:t>"Trello è una grande bacheca virtuale che consente di organizzare i flussi di lavoro, le attività e i progetti in modo sicuro e organizzato attraverso schede, tabelloni ed elenchi; è uno strumento estremamente utile nel lavoro quotidiano e offre grandi opzioni, adoro Trello per la collaborazione e la produttività con grandi funzionalità che si adattano alle vostre esigenze. La curva di apprendimento è di 5 minuti, e come utente avanzato, si può scavare più a fondo e scoprire più funzioni".</a:t>
            </a:r>
            <a:endParaRPr/>
          </a:p>
          <a:p>
            <a:pPr marL="0" lvl="0" indent="0" algn="ctr" rtl="0">
              <a:lnSpc>
                <a:spcPct val="100000"/>
              </a:lnSpc>
              <a:spcBef>
                <a:spcPts val="0"/>
              </a:spcBef>
              <a:spcAft>
                <a:spcPts val="0"/>
              </a:spcAft>
              <a:buClr>
                <a:schemeClr val="lt1"/>
              </a:buClr>
              <a:buSzPct val="100000"/>
              <a:buNone/>
            </a:pPr>
            <a:endParaRPr/>
          </a:p>
          <a:p>
            <a:pPr marL="0" lvl="0" indent="0" algn="ctr" rtl="0">
              <a:lnSpc>
                <a:spcPct val="100000"/>
              </a:lnSpc>
              <a:spcBef>
                <a:spcPts val="0"/>
              </a:spcBef>
              <a:spcAft>
                <a:spcPts val="0"/>
              </a:spcAft>
              <a:buClr>
                <a:schemeClr val="lt1"/>
              </a:buClr>
              <a:buSzPct val="100000"/>
              <a:buNone/>
            </a:pPr>
            <a:r>
              <a:rPr lang="en-GB"/>
              <a:t>-Benjamin R, Direttore finanziario</a:t>
            </a:r>
            <a:endParaRPr/>
          </a:p>
        </p:txBody>
      </p:sp>
      <p:sp>
        <p:nvSpPr>
          <p:cNvPr id="1047" name="Google Shape;1047;p30"/>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Ora che avete avuto una buona introduzione a Trello, perché non provarlo da soli: </a:t>
            </a:r>
            <a:r>
              <a:rPr lang="en-GB" sz="1200" u="sng">
                <a:solidFill>
                  <a:schemeClr val="hlink"/>
                </a:solidFill>
                <a:hlinkClick r:id="rId3"/>
              </a:rPr>
              <a:t>https:</a:t>
            </a:r>
            <a:r>
              <a:rPr lang="en-GB" sz="1200"/>
              <a:t>//trello.com/signup </a:t>
            </a:r>
            <a:endParaRPr/>
          </a:p>
        </p:txBody>
      </p:sp>
      <p:sp>
        <p:nvSpPr>
          <p:cNvPr id="1048" name="Google Shape;1048;p30"/>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049" name="Google Shape;1049;p30"/>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050" name="Google Shape;1050;p30"/>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30</a:t>
            </a:fld>
            <a:endParaRPr/>
          </a:p>
        </p:txBody>
      </p:sp>
      <p:sp>
        <p:nvSpPr>
          <p:cNvPr id="1051" name="Google Shape;1051;p30"/>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052" name="Google Shape;1052;p30"/>
          <p:cNvGrpSpPr/>
          <p:nvPr/>
        </p:nvGrpSpPr>
        <p:grpSpPr>
          <a:xfrm>
            <a:off x="6051346" y="3683787"/>
            <a:ext cx="1408609" cy="856127"/>
            <a:chOff x="3400450" y="986392"/>
            <a:chExt cx="1487826" cy="1083162"/>
          </a:xfrm>
        </p:grpSpPr>
        <p:sp>
          <p:nvSpPr>
            <p:cNvPr id="1053" name="Google Shape;1053;p30"/>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4" name="Google Shape;1054;p30"/>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55" name="Google Shape;1055;p30"/>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6" name="Google Shape;1056;p30"/>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57" name="Google Shape;1057;p30"/>
          <p:cNvGrpSpPr/>
          <p:nvPr/>
        </p:nvGrpSpPr>
        <p:grpSpPr>
          <a:xfrm>
            <a:off x="410761" y="6238005"/>
            <a:ext cx="363752" cy="363565"/>
            <a:chOff x="8228545" y="6047284"/>
            <a:chExt cx="363752" cy="363565"/>
          </a:xfrm>
        </p:grpSpPr>
        <p:sp>
          <p:nvSpPr>
            <p:cNvPr id="1058" name="Google Shape;1058;p30"/>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9" name="Google Shape;1059;p30"/>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0" name="Google Shape;1060;p30"/>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061" name="Google Shape;1061;p30"/>
          <p:cNvPicPr preferRelativeResize="0">
            <a:picLocks noGrp="1"/>
          </p:cNvPicPr>
          <p:nvPr>
            <p:ph type="pic" idx="5"/>
          </p:nvPr>
        </p:nvPicPr>
        <p:blipFill rotWithShape="1">
          <a:blip r:embed="rId4">
            <a:alphaModFix/>
          </a:blip>
          <a:srcRect l="14465" r="14464"/>
          <a:stretch/>
        </p:blipFill>
        <p:spPr>
          <a:xfrm>
            <a:off x="3714875" y="7538319"/>
            <a:ext cx="2981385" cy="16812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31"/>
          <p:cNvSpPr txBox="1">
            <a:spLocks noGrp="1"/>
          </p:cNvSpPr>
          <p:nvPr>
            <p:ph type="body" idx="1"/>
          </p:nvPr>
        </p:nvSpPr>
        <p:spPr>
          <a:xfrm>
            <a:off x="608218" y="1258597"/>
            <a:ext cx="1697019" cy="10847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9600"/>
              <a:buNone/>
            </a:pPr>
            <a:r>
              <a:rPr lang="en-GB" dirty="0"/>
              <a:t>04</a:t>
            </a:r>
            <a:endParaRPr dirty="0"/>
          </a:p>
        </p:txBody>
      </p:sp>
      <p:sp>
        <p:nvSpPr>
          <p:cNvPr id="1067" name="Google Shape;1067;p31"/>
          <p:cNvSpPr txBox="1">
            <a:spLocks noGrp="1"/>
          </p:cNvSpPr>
          <p:nvPr>
            <p:ph type="body" idx="2"/>
          </p:nvPr>
        </p:nvSpPr>
        <p:spPr>
          <a:xfrm>
            <a:off x="2555645" y="1159820"/>
            <a:ext cx="4475277" cy="15084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4400"/>
              <a:buNone/>
            </a:pPr>
            <a:r>
              <a:rPr lang="en-GB" sz="4400" dirty="0"/>
              <a:t>PIATTAFORME DI CROWDSOURCING</a:t>
            </a:r>
            <a:endParaRPr dirty="0"/>
          </a:p>
        </p:txBody>
      </p:sp>
      <p:sp>
        <p:nvSpPr>
          <p:cNvPr id="1068" name="Google Shape;1068;p31"/>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31</a:t>
            </a:fld>
            <a:endParaRPr/>
          </a:p>
        </p:txBody>
      </p:sp>
      <p:grpSp>
        <p:nvGrpSpPr>
          <p:cNvPr id="1069" name="Google Shape;1069;p31"/>
          <p:cNvGrpSpPr/>
          <p:nvPr/>
        </p:nvGrpSpPr>
        <p:grpSpPr>
          <a:xfrm>
            <a:off x="4418229" y="3298311"/>
            <a:ext cx="2917247" cy="2047595"/>
            <a:chOff x="3595886" y="4486709"/>
            <a:chExt cx="284534" cy="218317"/>
          </a:xfrm>
        </p:grpSpPr>
        <p:sp>
          <p:nvSpPr>
            <p:cNvPr id="1070" name="Google Shape;1070;p31"/>
            <p:cNvSpPr/>
            <p:nvPr/>
          </p:nvSpPr>
          <p:spPr>
            <a:xfrm>
              <a:off x="3595886" y="4486709"/>
              <a:ext cx="284534" cy="218317"/>
            </a:xfrm>
            <a:custGeom>
              <a:avLst/>
              <a:gdLst/>
              <a:ahLst/>
              <a:cxnLst/>
              <a:rect l="l" t="t" r="r" b="b"/>
              <a:pathLst>
                <a:path w="284534" h="218317" extrusionOk="0">
                  <a:moveTo>
                    <a:pt x="279921" y="180410"/>
                  </a:moveTo>
                  <a:lnTo>
                    <a:pt x="270400" y="180410"/>
                  </a:lnTo>
                  <a:lnTo>
                    <a:pt x="270400" y="23767"/>
                  </a:lnTo>
                  <a:cubicBezTo>
                    <a:pt x="270400" y="10630"/>
                    <a:pt x="259776" y="100"/>
                    <a:pt x="246647" y="0"/>
                  </a:cubicBezTo>
                  <a:lnTo>
                    <a:pt x="37984" y="0"/>
                  </a:lnTo>
                  <a:cubicBezTo>
                    <a:pt x="24855" y="0"/>
                    <a:pt x="14332" y="10630"/>
                    <a:pt x="14231" y="23767"/>
                  </a:cubicBezTo>
                  <a:lnTo>
                    <a:pt x="14231" y="180410"/>
                  </a:lnTo>
                  <a:lnTo>
                    <a:pt x="4710" y="180410"/>
                  </a:lnTo>
                  <a:cubicBezTo>
                    <a:pt x="2105" y="180410"/>
                    <a:pt x="0" y="182516"/>
                    <a:pt x="0" y="185123"/>
                  </a:cubicBezTo>
                  <a:lnTo>
                    <a:pt x="0" y="204077"/>
                  </a:lnTo>
                  <a:cubicBezTo>
                    <a:pt x="0" y="211899"/>
                    <a:pt x="6414" y="218317"/>
                    <a:pt x="14231" y="218317"/>
                  </a:cubicBezTo>
                  <a:lnTo>
                    <a:pt x="270300" y="218317"/>
                  </a:lnTo>
                  <a:cubicBezTo>
                    <a:pt x="278117" y="218317"/>
                    <a:pt x="284531" y="211899"/>
                    <a:pt x="284531" y="204077"/>
                  </a:cubicBezTo>
                  <a:lnTo>
                    <a:pt x="284531" y="185123"/>
                  </a:lnTo>
                  <a:cubicBezTo>
                    <a:pt x="284632" y="182516"/>
                    <a:pt x="282527" y="180410"/>
                    <a:pt x="279921" y="180410"/>
                  </a:cubicBezTo>
                  <a:moveTo>
                    <a:pt x="23853" y="23767"/>
                  </a:moveTo>
                  <a:cubicBezTo>
                    <a:pt x="23853" y="15945"/>
                    <a:pt x="30167" y="9527"/>
                    <a:pt x="38084" y="9527"/>
                  </a:cubicBezTo>
                  <a:lnTo>
                    <a:pt x="246748" y="9527"/>
                  </a:lnTo>
                  <a:cubicBezTo>
                    <a:pt x="254665" y="9527"/>
                    <a:pt x="260979" y="15945"/>
                    <a:pt x="260979" y="23767"/>
                  </a:cubicBezTo>
                  <a:lnTo>
                    <a:pt x="260979" y="180410"/>
                  </a:lnTo>
                  <a:lnTo>
                    <a:pt x="23853" y="180410"/>
                  </a:lnTo>
                  <a:lnTo>
                    <a:pt x="23853" y="23767"/>
                  </a:lnTo>
                  <a:close/>
                  <a:moveTo>
                    <a:pt x="161358" y="189937"/>
                  </a:moveTo>
                  <a:cubicBezTo>
                    <a:pt x="161358" y="192544"/>
                    <a:pt x="159253" y="194650"/>
                    <a:pt x="156648" y="194650"/>
                  </a:cubicBezTo>
                  <a:lnTo>
                    <a:pt x="128185" y="194650"/>
                  </a:lnTo>
                  <a:cubicBezTo>
                    <a:pt x="125579" y="194650"/>
                    <a:pt x="123474" y="192544"/>
                    <a:pt x="123474" y="189937"/>
                  </a:cubicBezTo>
                  <a:lnTo>
                    <a:pt x="161358" y="189937"/>
                  </a:lnTo>
                  <a:close/>
                  <a:moveTo>
                    <a:pt x="275211" y="204177"/>
                  </a:moveTo>
                  <a:cubicBezTo>
                    <a:pt x="275211" y="206785"/>
                    <a:pt x="273106" y="208891"/>
                    <a:pt x="270500" y="208891"/>
                  </a:cubicBezTo>
                  <a:lnTo>
                    <a:pt x="14432" y="208891"/>
                  </a:lnTo>
                  <a:cubicBezTo>
                    <a:pt x="11826" y="208891"/>
                    <a:pt x="9722" y="206785"/>
                    <a:pt x="9722" y="204177"/>
                  </a:cubicBezTo>
                  <a:lnTo>
                    <a:pt x="9722" y="189937"/>
                  </a:lnTo>
                  <a:lnTo>
                    <a:pt x="114053" y="189937"/>
                  </a:lnTo>
                  <a:cubicBezTo>
                    <a:pt x="114053" y="197759"/>
                    <a:pt x="120467" y="204177"/>
                    <a:pt x="128285" y="204177"/>
                  </a:cubicBezTo>
                  <a:lnTo>
                    <a:pt x="156748" y="204177"/>
                  </a:lnTo>
                  <a:cubicBezTo>
                    <a:pt x="164565" y="204177"/>
                    <a:pt x="170979" y="197759"/>
                    <a:pt x="170979" y="189937"/>
                  </a:cubicBezTo>
                  <a:lnTo>
                    <a:pt x="275311" y="189937"/>
                  </a:lnTo>
                  <a:lnTo>
                    <a:pt x="275311" y="20417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1" name="Google Shape;1071;p31"/>
            <p:cNvSpPr/>
            <p:nvPr/>
          </p:nvSpPr>
          <p:spPr>
            <a:xfrm>
              <a:off x="3657623" y="4515289"/>
              <a:ext cx="161358" cy="132916"/>
            </a:xfrm>
            <a:custGeom>
              <a:avLst/>
              <a:gdLst/>
              <a:ahLst/>
              <a:cxnLst/>
              <a:rect l="l" t="t" r="r" b="b"/>
              <a:pathLst>
                <a:path w="161358" h="132916" extrusionOk="0">
                  <a:moveTo>
                    <a:pt x="147026" y="0"/>
                  </a:moveTo>
                  <a:lnTo>
                    <a:pt x="14231" y="0"/>
                  </a:lnTo>
                  <a:cubicBezTo>
                    <a:pt x="6414" y="0"/>
                    <a:pt x="0" y="6418"/>
                    <a:pt x="0" y="14240"/>
                  </a:cubicBezTo>
                  <a:lnTo>
                    <a:pt x="0" y="90155"/>
                  </a:lnTo>
                  <a:cubicBezTo>
                    <a:pt x="0" y="97977"/>
                    <a:pt x="6414" y="104395"/>
                    <a:pt x="14231" y="104395"/>
                  </a:cubicBezTo>
                  <a:lnTo>
                    <a:pt x="37984" y="104395"/>
                  </a:lnTo>
                  <a:lnTo>
                    <a:pt x="37984" y="128162"/>
                  </a:lnTo>
                  <a:cubicBezTo>
                    <a:pt x="37984" y="130068"/>
                    <a:pt x="39087" y="131772"/>
                    <a:pt x="40891" y="132575"/>
                  </a:cubicBezTo>
                  <a:cubicBezTo>
                    <a:pt x="42695" y="133277"/>
                    <a:pt x="44699" y="132876"/>
                    <a:pt x="46102" y="131572"/>
                  </a:cubicBezTo>
                  <a:lnTo>
                    <a:pt x="73162" y="104495"/>
                  </a:lnTo>
                  <a:lnTo>
                    <a:pt x="147126" y="104495"/>
                  </a:lnTo>
                  <a:cubicBezTo>
                    <a:pt x="154944" y="104495"/>
                    <a:pt x="161358" y="98077"/>
                    <a:pt x="161358" y="90255"/>
                  </a:cubicBezTo>
                  <a:lnTo>
                    <a:pt x="161358" y="14340"/>
                  </a:lnTo>
                  <a:cubicBezTo>
                    <a:pt x="161258" y="6318"/>
                    <a:pt x="154944" y="0"/>
                    <a:pt x="147026" y="0"/>
                  </a:cubicBezTo>
                  <a:moveTo>
                    <a:pt x="151737" y="90155"/>
                  </a:moveTo>
                  <a:cubicBezTo>
                    <a:pt x="151737" y="92762"/>
                    <a:pt x="149632" y="94868"/>
                    <a:pt x="147026" y="94868"/>
                  </a:cubicBezTo>
                  <a:lnTo>
                    <a:pt x="71158" y="94868"/>
                  </a:lnTo>
                  <a:cubicBezTo>
                    <a:pt x="69955" y="94868"/>
                    <a:pt x="68652" y="95370"/>
                    <a:pt x="67850" y="96272"/>
                  </a:cubicBezTo>
                  <a:lnTo>
                    <a:pt x="47505" y="116630"/>
                  </a:lnTo>
                  <a:lnTo>
                    <a:pt x="47505" y="99581"/>
                  </a:lnTo>
                  <a:cubicBezTo>
                    <a:pt x="47505" y="96974"/>
                    <a:pt x="45401" y="94868"/>
                    <a:pt x="42795" y="94868"/>
                  </a:cubicBezTo>
                  <a:lnTo>
                    <a:pt x="14332" y="94868"/>
                  </a:lnTo>
                  <a:cubicBezTo>
                    <a:pt x="11726" y="94868"/>
                    <a:pt x="9621" y="92762"/>
                    <a:pt x="9621" y="90155"/>
                  </a:cubicBezTo>
                  <a:lnTo>
                    <a:pt x="9621" y="14240"/>
                  </a:lnTo>
                  <a:cubicBezTo>
                    <a:pt x="9621" y="11633"/>
                    <a:pt x="11726" y="9527"/>
                    <a:pt x="14332" y="9527"/>
                  </a:cubicBezTo>
                  <a:lnTo>
                    <a:pt x="147126" y="9527"/>
                  </a:lnTo>
                  <a:cubicBezTo>
                    <a:pt x="149732" y="9527"/>
                    <a:pt x="151837" y="11633"/>
                    <a:pt x="151837" y="14240"/>
                  </a:cubicBezTo>
                  <a:lnTo>
                    <a:pt x="151837" y="901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2" name="Google Shape;1072;p31"/>
            <p:cNvSpPr/>
            <p:nvPr/>
          </p:nvSpPr>
          <p:spPr>
            <a:xfrm>
              <a:off x="3686086" y="4543770"/>
              <a:ext cx="104331" cy="9526"/>
            </a:xfrm>
            <a:custGeom>
              <a:avLst/>
              <a:gdLst/>
              <a:ahLst/>
              <a:cxnLst/>
              <a:rect l="l" t="t" r="r" b="b"/>
              <a:pathLst>
                <a:path w="104331" h="9526" extrusionOk="0">
                  <a:moveTo>
                    <a:pt x="0" y="0"/>
                  </a:moveTo>
                  <a:lnTo>
                    <a:pt x="104332" y="0"/>
                  </a:lnTo>
                  <a:lnTo>
                    <a:pt x="104332" y="9527"/>
                  </a:lnTo>
                  <a:lnTo>
                    <a:pt x="0" y="952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3" name="Google Shape;1073;p31"/>
            <p:cNvSpPr/>
            <p:nvPr/>
          </p:nvSpPr>
          <p:spPr>
            <a:xfrm>
              <a:off x="3686086" y="4562724"/>
              <a:ext cx="104331" cy="9526"/>
            </a:xfrm>
            <a:custGeom>
              <a:avLst/>
              <a:gdLst/>
              <a:ahLst/>
              <a:cxnLst/>
              <a:rect l="l" t="t" r="r" b="b"/>
              <a:pathLst>
                <a:path w="104331" h="9526" extrusionOk="0">
                  <a:moveTo>
                    <a:pt x="0" y="0"/>
                  </a:moveTo>
                  <a:lnTo>
                    <a:pt x="104332" y="0"/>
                  </a:lnTo>
                  <a:lnTo>
                    <a:pt x="104332" y="9527"/>
                  </a:lnTo>
                  <a:lnTo>
                    <a:pt x="0" y="952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4" name="Google Shape;1074;p31"/>
            <p:cNvSpPr/>
            <p:nvPr/>
          </p:nvSpPr>
          <p:spPr>
            <a:xfrm>
              <a:off x="3686086" y="4581677"/>
              <a:ext cx="104331" cy="9526"/>
            </a:xfrm>
            <a:custGeom>
              <a:avLst/>
              <a:gdLst/>
              <a:ahLst/>
              <a:cxnLst/>
              <a:rect l="l" t="t" r="r" b="b"/>
              <a:pathLst>
                <a:path w="104331" h="9526" extrusionOk="0">
                  <a:moveTo>
                    <a:pt x="0" y="0"/>
                  </a:moveTo>
                  <a:lnTo>
                    <a:pt x="104332" y="0"/>
                  </a:lnTo>
                  <a:lnTo>
                    <a:pt x="104332" y="9527"/>
                  </a:lnTo>
                  <a:lnTo>
                    <a:pt x="0" y="952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32"/>
          <p:cNvPicPr preferRelativeResize="0">
            <a:picLocks noGrp="1"/>
          </p:cNvPicPr>
          <p:nvPr>
            <p:ph type="pic" idx="5"/>
          </p:nvPr>
        </p:nvPicPr>
        <p:blipFill rotWithShape="1">
          <a:blip r:embed="rId3">
            <a:alphaModFix/>
          </a:blip>
          <a:srcRect l="6479" r="6479"/>
          <a:stretch/>
        </p:blipFill>
        <p:spPr>
          <a:xfrm>
            <a:off x="1830749" y="6637477"/>
            <a:ext cx="4103792" cy="2654091"/>
          </a:xfrm>
          <a:prstGeom prst="rect">
            <a:avLst/>
          </a:prstGeom>
          <a:solidFill>
            <a:schemeClr val="lt1"/>
          </a:solidFill>
          <a:ln>
            <a:noFill/>
          </a:ln>
        </p:spPr>
      </p:pic>
      <p:sp>
        <p:nvSpPr>
          <p:cNvPr id="1080" name="Google Shape;1080;p32"/>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081" name="Google Shape;1081;p32"/>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OpenIDEO e su come può essere utilizzato!</a:t>
            </a:r>
            <a:endParaRPr sz="1600"/>
          </a:p>
        </p:txBody>
      </p:sp>
      <p:sp>
        <p:nvSpPr>
          <p:cNvPr id="1082" name="Google Shape;1082;p32"/>
          <p:cNvSpPr txBox="1">
            <a:spLocks noGrp="1"/>
          </p:cNvSpPr>
          <p:nvPr>
            <p:ph type="body" idx="3"/>
          </p:nvPr>
        </p:nvSpPr>
        <p:spPr>
          <a:xfrm>
            <a:off x="541976" y="1654567"/>
            <a:ext cx="6681337" cy="32227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400"/>
              <a:buFont typeface="Arial"/>
              <a:buNone/>
            </a:pPr>
            <a:r>
              <a:rPr lang="en-GB" sz="1400"/>
              <a:t>OpenIDEO è una piattaforma di crowdsourcing che consente alle persone di tutto il mondo di riunirsi e costruire soluzioni per i problemi sociali attuali. OpenIDEO collabora con partner di livello mondiale per riunire comunità diverse che sviluppano collettivamente idee e accelerano l'innovazione sociale. La piattaforma di OpenIDEO fornisce ai partecipanti risorse, connessioni e strumenti di progettazione per creare un impatto reale. OpenIDEO fa parte di IDEO, una società di consulenza globale per il design e l'innovazione, che utilizza l'innovazione aperta per aiutare le persone a connettersi e ad affrontare un'ampia gamma di problemi sociali. IDEO.org è l'organizzazione no-profit gemella di IDEO, che si concentra sulla progettazione di prodotti e servizi che migliorano la vita delle persone nelle comunità povere e vulnerabili. </a:t>
            </a:r>
            <a:endParaRPr/>
          </a:p>
        </p:txBody>
      </p:sp>
      <p:sp>
        <p:nvSpPr>
          <p:cNvPr id="1083" name="Google Shape;1083;p32"/>
          <p:cNvSpPr txBox="1">
            <a:spLocks noGrp="1"/>
          </p:cNvSpPr>
          <p:nvPr>
            <p:ph type="body" idx="4"/>
          </p:nvPr>
        </p:nvSpPr>
        <p:spPr>
          <a:xfrm>
            <a:off x="220252"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OpenIdeo</a:t>
            </a:r>
            <a:endParaRPr/>
          </a:p>
        </p:txBody>
      </p:sp>
      <p:sp>
        <p:nvSpPr>
          <p:cNvPr id="1084" name="Google Shape;1084;p32"/>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32</a:t>
            </a:fld>
            <a:endParaRPr/>
          </a:p>
        </p:txBody>
      </p:sp>
      <p:grpSp>
        <p:nvGrpSpPr>
          <p:cNvPr id="1085" name="Google Shape;1085;p32"/>
          <p:cNvGrpSpPr/>
          <p:nvPr/>
        </p:nvGrpSpPr>
        <p:grpSpPr>
          <a:xfrm>
            <a:off x="518535" y="4715197"/>
            <a:ext cx="372577" cy="372258"/>
            <a:chOff x="493699" y="4805485"/>
            <a:chExt cx="372577" cy="372258"/>
          </a:xfrm>
        </p:grpSpPr>
        <p:sp>
          <p:nvSpPr>
            <p:cNvPr id="1086" name="Google Shape;1086;p32"/>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7" name="Google Shape;1087;p32"/>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32"/>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32"/>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0" name="Google Shape;1090;p32"/>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1" name="Google Shape;1091;p32"/>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2" name="Google Shape;1092;p32"/>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3" name="Google Shape;1093;p32"/>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4" name="Google Shape;1094;p32"/>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5" name="Google Shape;1095;p32"/>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6" name="Google Shape;1096;p32"/>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7" name="Google Shape;1097;p32"/>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8" name="Google Shape;1098;p32"/>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9" name="Google Shape;1099;p32"/>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0" name="Google Shape;1100;p32"/>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01" name="Google Shape;1101;p32"/>
          <p:cNvGrpSpPr/>
          <p:nvPr/>
        </p:nvGrpSpPr>
        <p:grpSpPr>
          <a:xfrm>
            <a:off x="6724171" y="694451"/>
            <a:ext cx="293767" cy="413214"/>
            <a:chOff x="623392" y="434516"/>
            <a:chExt cx="293767" cy="413214"/>
          </a:xfrm>
        </p:grpSpPr>
        <p:sp>
          <p:nvSpPr>
            <p:cNvPr id="1102" name="Google Shape;1102;p32"/>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32"/>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32"/>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32"/>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32"/>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32"/>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32"/>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32"/>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32"/>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32"/>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32"/>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13" name="Google Shape;1113;p32"/>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32"/>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115" name="Google Shape;1115;p32"/>
          <p:cNvSpPr/>
          <p:nvPr/>
        </p:nvSpPr>
        <p:spPr>
          <a:xfrm>
            <a:off x="2423987" y="105314"/>
            <a:ext cx="1665114" cy="142599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6" name="Google Shape;1116;p32"/>
          <p:cNvPicPr preferRelativeResize="0"/>
          <p:nvPr/>
        </p:nvPicPr>
        <p:blipFill rotWithShape="1">
          <a:blip r:embed="rId5">
            <a:alphaModFix/>
          </a:blip>
          <a:srcRect/>
          <a:stretch/>
        </p:blipFill>
        <p:spPr>
          <a:xfrm>
            <a:off x="2716794" y="195808"/>
            <a:ext cx="1079500" cy="1079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33"/>
          <p:cNvSpPr txBox="1">
            <a:spLocks noGrp="1"/>
          </p:cNvSpPr>
          <p:nvPr>
            <p:ph type="body" idx="1"/>
          </p:nvPr>
        </p:nvSpPr>
        <p:spPr>
          <a:xfrm>
            <a:off x="799987" y="819002"/>
            <a:ext cx="5896273"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Offre quattro modi diversi per essere coinvolti, collaborare e fare rete: Sfide </a:t>
            </a:r>
            <a:r>
              <a:rPr lang="en-GB" u="sng">
                <a:solidFill>
                  <a:schemeClr val="hlink"/>
                </a:solidFill>
                <a:hlinkClick r:id="rId3"/>
              </a:rPr>
              <a:t>(</a:t>
            </a:r>
            <a:r>
              <a:rPr lang="en-GB"/>
              <a:t>https://www.openideo.com/faq-challenges), Alleanze </a:t>
            </a:r>
            <a:r>
              <a:rPr lang="en-GB" u="sng">
                <a:solidFill>
                  <a:schemeClr val="hlink"/>
                </a:solidFill>
                <a:hlinkClick r:id="rId4"/>
              </a:rPr>
              <a:t>(</a:t>
            </a:r>
            <a:r>
              <a:rPr lang="en-GB"/>
              <a:t>https://beta.openideo.com/alliances), Capitoli (https://beta.openideo.com/chapters) ed Eventi (https://beta.openideo.com/events).   </a:t>
            </a:r>
            <a:endParaRPr/>
          </a:p>
          <a:p>
            <a:pPr marL="171450" marR="0" lvl="0" indent="-171450" algn="just" rtl="0">
              <a:lnSpc>
                <a:spcPct val="100000"/>
              </a:lnSpc>
              <a:spcBef>
                <a:spcPts val="0"/>
              </a:spcBef>
              <a:spcAft>
                <a:spcPts val="0"/>
              </a:spcAft>
              <a:buClr>
                <a:srgbClr val="E54526"/>
              </a:buClr>
              <a:buSzPts val="1100"/>
              <a:buFont typeface="Arial"/>
              <a:buChar char="•"/>
            </a:pPr>
            <a:r>
              <a:rPr lang="en-GB"/>
              <a:t>Pubblica casi di studio, storie e relazioni per trarre ispirazione. </a:t>
            </a:r>
            <a:endParaRPr/>
          </a:p>
          <a:p>
            <a:pPr marL="171450" marR="0" lvl="0" indent="-171450" algn="just" rtl="0">
              <a:lnSpc>
                <a:spcPct val="100000"/>
              </a:lnSpc>
              <a:spcBef>
                <a:spcPts val="0"/>
              </a:spcBef>
              <a:spcAft>
                <a:spcPts val="0"/>
              </a:spcAft>
              <a:buClr>
                <a:srgbClr val="E54526"/>
              </a:buClr>
              <a:buSzPts val="1100"/>
              <a:buFont typeface="Arial"/>
              <a:buChar char="•"/>
            </a:pPr>
            <a:r>
              <a:rPr lang="en-GB"/>
              <a:t>Permette ai partecipanti di coltivare le proprie capacità utilizzando l'approccio del design thinking di IDEO. </a:t>
            </a:r>
            <a:endParaRPr/>
          </a:p>
          <a:p>
            <a:pPr marL="171450" marR="0" lvl="0" indent="-171450" algn="just" rtl="0">
              <a:lnSpc>
                <a:spcPct val="100000"/>
              </a:lnSpc>
              <a:spcBef>
                <a:spcPts val="0"/>
              </a:spcBef>
              <a:spcAft>
                <a:spcPts val="0"/>
              </a:spcAft>
              <a:buClr>
                <a:srgbClr val="E54526"/>
              </a:buClr>
              <a:buSzPts val="1100"/>
              <a:buFont typeface="Arial"/>
              <a:buChar char="•"/>
            </a:pPr>
            <a:r>
              <a:rPr lang="en-GB"/>
              <a:t>Collabora con sponsor (da organizzazioni filantropiche a istituzioni aziendali e ONG) che forniscono sostegno finanziario per far progredire sfide/alleanze, progetti, risorse tecniche e programmi di open innovation personalizzati che creano reti collaborative per il bene sociale. </a:t>
            </a:r>
            <a:endParaRPr/>
          </a:p>
          <a:p>
            <a:pPr marL="171450" marR="0" lvl="0" indent="-95250" algn="just" rtl="0">
              <a:lnSpc>
                <a:spcPct val="100000"/>
              </a:lnSpc>
              <a:spcBef>
                <a:spcPts val="0"/>
              </a:spcBef>
              <a:spcAft>
                <a:spcPts val="0"/>
              </a:spcAft>
              <a:buClr>
                <a:srgbClr val="E54526"/>
              </a:buClr>
              <a:buSzPts val="1200"/>
              <a:buFont typeface="Arial"/>
              <a:buNone/>
            </a:pPr>
            <a:endParaRPr sz="1200"/>
          </a:p>
          <a:p>
            <a:pPr marL="0" lvl="0" indent="0" algn="just" rtl="0">
              <a:lnSpc>
                <a:spcPct val="100000"/>
              </a:lnSpc>
              <a:spcBef>
                <a:spcPts val="0"/>
              </a:spcBef>
              <a:spcAft>
                <a:spcPts val="0"/>
              </a:spcAft>
              <a:buSzPts val="1100"/>
              <a:buNone/>
            </a:pPr>
            <a:endParaRPr/>
          </a:p>
        </p:txBody>
      </p:sp>
      <p:sp>
        <p:nvSpPr>
          <p:cNvPr id="1122" name="Google Shape;1122;p33"/>
          <p:cNvSpPr txBox="1">
            <a:spLocks noGrp="1"/>
          </p:cNvSpPr>
          <p:nvPr>
            <p:ph type="body" idx="2"/>
          </p:nvPr>
        </p:nvSpPr>
        <p:spPr>
          <a:xfrm>
            <a:off x="975616" y="2826877"/>
            <a:ext cx="5854952"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La piattaforma di OpenIDEO si basa sul potere del crowdsourcing, ovvero sulla condivisione aperta e sulla valorizzazione delle idee degli altri. Tuttavia, ci possono essere casi particolari in cui informazioni altamente sensibili o tecniche possono essere difficili da condividere pubblicamente e apertamente sulla piattaforma. In questi casi, i partecipanti possono condividere una spiegazione concettuale di alto livello della loro idea, ma potrebbe essere difficile per gli altri farsi un'idea del suo potenziale e offrire un feedback prezioso. .</a:t>
            </a:r>
            <a:endParaRPr/>
          </a:p>
        </p:txBody>
      </p:sp>
      <p:sp>
        <p:nvSpPr>
          <p:cNvPr id="1123" name="Google Shape;1123;p33"/>
          <p:cNvSpPr txBox="1">
            <a:spLocks noGrp="1"/>
          </p:cNvSpPr>
          <p:nvPr>
            <p:ph type="body" idx="3"/>
          </p:nvPr>
        </p:nvSpPr>
        <p:spPr>
          <a:xfrm>
            <a:off x="1233123" y="4205070"/>
            <a:ext cx="4990799" cy="139783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dirty="0"/>
              <a:t>"</a:t>
            </a:r>
            <a:r>
              <a:rPr lang="en-GB" dirty="0" err="1"/>
              <a:t>Essere</a:t>
            </a:r>
            <a:r>
              <a:rPr lang="en-GB" dirty="0"/>
              <a:t> un </a:t>
            </a:r>
            <a:r>
              <a:rPr lang="en-GB" dirty="0" err="1"/>
              <a:t>OpenIDEO</a:t>
            </a:r>
            <a:r>
              <a:rPr lang="en-GB" dirty="0"/>
              <a:t> Chapter Organiser e community designer mi ha </a:t>
            </a:r>
            <a:r>
              <a:rPr lang="en-GB" dirty="0" err="1"/>
              <a:t>dato</a:t>
            </a:r>
            <a:r>
              <a:rPr lang="en-GB" dirty="0"/>
              <a:t> </a:t>
            </a:r>
            <a:r>
              <a:rPr lang="en-GB" dirty="0" err="1"/>
              <a:t>l'opportunità</a:t>
            </a:r>
            <a:r>
              <a:rPr lang="en-GB" dirty="0"/>
              <a:t> di </a:t>
            </a:r>
            <a:r>
              <a:rPr lang="en-GB" dirty="0" err="1"/>
              <a:t>interagire</a:t>
            </a:r>
            <a:r>
              <a:rPr lang="en-GB" dirty="0"/>
              <a:t> con </a:t>
            </a:r>
            <a:r>
              <a:rPr lang="en-GB" dirty="0" err="1"/>
              <a:t>i</a:t>
            </a:r>
            <a:r>
              <a:rPr lang="en-GB" dirty="0"/>
              <a:t> </a:t>
            </a:r>
            <a:r>
              <a:rPr lang="en-GB" dirty="0" err="1"/>
              <a:t>membri</a:t>
            </a:r>
            <a:r>
              <a:rPr lang="en-GB" dirty="0"/>
              <a:t> </a:t>
            </a:r>
            <a:r>
              <a:rPr lang="en-GB" dirty="0" err="1"/>
              <a:t>proattivi</a:t>
            </a:r>
            <a:r>
              <a:rPr lang="en-GB" dirty="0"/>
              <a:t> </a:t>
            </a:r>
            <a:r>
              <a:rPr lang="en-GB" dirty="0" err="1"/>
              <a:t>della</a:t>
            </a:r>
            <a:r>
              <a:rPr lang="en-GB" dirty="0"/>
              <a:t> </a:t>
            </a:r>
            <a:r>
              <a:rPr lang="en-GB" dirty="0" err="1"/>
              <a:t>comunità</a:t>
            </a:r>
            <a:r>
              <a:rPr lang="en-GB" dirty="0"/>
              <a:t> </a:t>
            </a:r>
            <a:r>
              <a:rPr lang="en-GB" dirty="0" err="1"/>
              <a:t>che</a:t>
            </a:r>
            <a:r>
              <a:rPr lang="en-GB" dirty="0"/>
              <a:t> non </a:t>
            </a:r>
            <a:r>
              <a:rPr lang="en-GB" dirty="0" err="1"/>
              <a:t>vedono</a:t>
            </a:r>
            <a:r>
              <a:rPr lang="en-GB" dirty="0"/>
              <a:t> </a:t>
            </a:r>
            <a:r>
              <a:rPr lang="en-GB" dirty="0" err="1"/>
              <a:t>l'ora</a:t>
            </a:r>
            <a:r>
              <a:rPr lang="en-GB" dirty="0"/>
              <a:t> di </a:t>
            </a:r>
            <a:r>
              <a:rPr lang="en-GB" dirty="0" err="1"/>
              <a:t>contribuire</a:t>
            </a:r>
            <a:r>
              <a:rPr lang="en-GB" dirty="0"/>
              <a:t> </a:t>
            </a:r>
            <a:r>
              <a:rPr lang="en-GB" dirty="0" err="1"/>
              <a:t>attivamente</a:t>
            </a:r>
            <a:r>
              <a:rPr lang="en-GB" dirty="0"/>
              <a:t> a </a:t>
            </a:r>
            <a:r>
              <a:rPr lang="en-GB" dirty="0" err="1"/>
              <a:t>un'iniziativa</a:t>
            </a:r>
            <a:r>
              <a:rPr lang="en-GB" dirty="0"/>
              <a:t> </a:t>
            </a:r>
            <a:r>
              <a:rPr lang="en-GB" dirty="0" err="1"/>
              <a:t>che</a:t>
            </a:r>
            <a:r>
              <a:rPr lang="en-GB" dirty="0"/>
              <a:t> </a:t>
            </a:r>
            <a:r>
              <a:rPr lang="en-GB" dirty="0" err="1"/>
              <a:t>rende</a:t>
            </a:r>
            <a:r>
              <a:rPr lang="en-GB" dirty="0"/>
              <a:t> il </a:t>
            </a:r>
            <a:r>
              <a:rPr lang="en-GB" dirty="0" err="1"/>
              <a:t>mondo</a:t>
            </a:r>
            <a:r>
              <a:rPr lang="en-GB" dirty="0"/>
              <a:t> un </a:t>
            </a:r>
            <a:r>
              <a:rPr lang="en-GB" dirty="0" err="1"/>
              <a:t>posto</a:t>
            </a:r>
            <a:r>
              <a:rPr lang="en-GB" dirty="0"/>
              <a:t> </a:t>
            </a:r>
            <a:r>
              <a:rPr lang="en-GB" dirty="0" err="1"/>
              <a:t>migliore</a:t>
            </a:r>
            <a:r>
              <a:rPr lang="en-GB" dirty="0"/>
              <a:t>. È come </a:t>
            </a:r>
            <a:r>
              <a:rPr lang="en-GB" dirty="0" err="1"/>
              <a:t>un'impalcatura</a:t>
            </a:r>
            <a:r>
              <a:rPr lang="en-GB" dirty="0"/>
              <a:t> </a:t>
            </a:r>
            <a:r>
              <a:rPr lang="en-GB" dirty="0" err="1"/>
              <a:t>che</a:t>
            </a:r>
            <a:r>
              <a:rPr lang="en-GB" dirty="0"/>
              <a:t> </a:t>
            </a:r>
            <a:r>
              <a:rPr lang="en-GB" dirty="0" err="1"/>
              <a:t>riunisce</a:t>
            </a:r>
            <a:r>
              <a:rPr lang="en-GB" dirty="0"/>
              <a:t> le </a:t>
            </a:r>
            <a:r>
              <a:rPr lang="en-GB" dirty="0" err="1"/>
              <a:t>persone</a:t>
            </a:r>
            <a:r>
              <a:rPr lang="en-GB" dirty="0"/>
              <a:t> e </a:t>
            </a:r>
            <a:r>
              <a:rPr lang="en-GB" dirty="0" err="1"/>
              <a:t>alimenta</a:t>
            </a:r>
            <a:r>
              <a:rPr lang="en-GB" dirty="0"/>
              <a:t> la </a:t>
            </a:r>
            <a:r>
              <a:rPr lang="en-GB" dirty="0" err="1"/>
              <a:t>loro</a:t>
            </a:r>
            <a:r>
              <a:rPr lang="en-GB" dirty="0"/>
              <a:t> </a:t>
            </a:r>
            <a:r>
              <a:rPr lang="en-GB" dirty="0" err="1"/>
              <a:t>progettazione</a:t>
            </a:r>
            <a:r>
              <a:rPr lang="en-GB" dirty="0"/>
              <a:t> per un </a:t>
            </a:r>
            <a:r>
              <a:rPr lang="en-GB" dirty="0" err="1"/>
              <a:t>viaggio</a:t>
            </a:r>
            <a:r>
              <a:rPr lang="en-GB" dirty="0"/>
              <a:t> di </a:t>
            </a:r>
            <a:r>
              <a:rPr lang="en-GB" dirty="0" err="1"/>
              <a:t>impatto</a:t>
            </a:r>
            <a:r>
              <a:rPr lang="en-GB" dirty="0"/>
              <a:t> </a:t>
            </a:r>
            <a:r>
              <a:rPr lang="en-GB" dirty="0" err="1"/>
              <a:t>sociale</a:t>
            </a:r>
            <a:r>
              <a:rPr lang="en-GB" dirty="0"/>
              <a:t>." </a:t>
            </a:r>
            <a:endParaRPr dirty="0"/>
          </a:p>
          <a:p>
            <a:pPr marL="0" lvl="0" indent="0" algn="ctr" rtl="0">
              <a:lnSpc>
                <a:spcPct val="100000"/>
              </a:lnSpc>
              <a:spcBef>
                <a:spcPts val="0"/>
              </a:spcBef>
              <a:spcAft>
                <a:spcPts val="0"/>
              </a:spcAft>
              <a:buClr>
                <a:schemeClr val="lt1"/>
              </a:buClr>
              <a:buSzPts val="1200"/>
              <a:buNone/>
            </a:pPr>
            <a:endParaRPr dirty="0"/>
          </a:p>
          <a:p>
            <a:pPr marL="0" lvl="0" indent="0" algn="ctr" rtl="0">
              <a:lnSpc>
                <a:spcPct val="100000"/>
              </a:lnSpc>
              <a:spcBef>
                <a:spcPts val="0"/>
              </a:spcBef>
              <a:spcAft>
                <a:spcPts val="0"/>
              </a:spcAft>
              <a:buClr>
                <a:schemeClr val="lt1"/>
              </a:buClr>
              <a:buSzPts val="1200"/>
              <a:buNone/>
            </a:pPr>
            <a:r>
              <a:rPr lang="en-GB" dirty="0"/>
              <a:t>- </a:t>
            </a:r>
            <a:r>
              <a:rPr lang="en-GB" dirty="0" err="1"/>
              <a:t>Shwetabh</a:t>
            </a:r>
            <a:endParaRPr dirty="0"/>
          </a:p>
        </p:txBody>
      </p:sp>
      <p:sp>
        <p:nvSpPr>
          <p:cNvPr id="1124" name="Google Shape;1124;p33"/>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dirty="0"/>
              <a:t>Ora </a:t>
            </a:r>
            <a:r>
              <a:rPr lang="en-GB" sz="1200" dirty="0" err="1"/>
              <a:t>che</a:t>
            </a:r>
            <a:r>
              <a:rPr lang="en-GB" sz="1200" dirty="0"/>
              <a:t> </a:t>
            </a:r>
            <a:r>
              <a:rPr lang="en-GB" sz="1200" dirty="0" err="1"/>
              <a:t>avete</a:t>
            </a:r>
            <a:r>
              <a:rPr lang="en-GB" sz="1200" dirty="0"/>
              <a:t> </a:t>
            </a:r>
            <a:r>
              <a:rPr lang="en-GB" sz="1200" dirty="0" err="1"/>
              <a:t>avuto</a:t>
            </a:r>
            <a:r>
              <a:rPr lang="en-GB" sz="1200" dirty="0"/>
              <a:t> una </a:t>
            </a:r>
            <a:r>
              <a:rPr lang="en-GB" sz="1200" dirty="0" err="1"/>
              <a:t>buona</a:t>
            </a:r>
            <a:r>
              <a:rPr lang="en-GB" sz="1200" dirty="0"/>
              <a:t> </a:t>
            </a:r>
            <a:r>
              <a:rPr lang="en-GB" sz="1200" dirty="0" err="1"/>
              <a:t>introduzione</a:t>
            </a:r>
            <a:r>
              <a:rPr lang="en-GB" sz="1200" dirty="0"/>
              <a:t> a </a:t>
            </a:r>
            <a:r>
              <a:rPr lang="en-GB" sz="1200" dirty="0" err="1"/>
              <a:t>OpenIDEO</a:t>
            </a:r>
            <a:r>
              <a:rPr lang="en-GB" sz="1200" dirty="0"/>
              <a:t>, </a:t>
            </a:r>
            <a:r>
              <a:rPr lang="en-GB" sz="1200" dirty="0" err="1"/>
              <a:t>perché</a:t>
            </a:r>
            <a:r>
              <a:rPr lang="en-GB" sz="1200" dirty="0"/>
              <a:t> non lo </a:t>
            </a:r>
            <a:r>
              <a:rPr lang="en-GB" sz="1200" dirty="0" err="1"/>
              <a:t>provate</a:t>
            </a:r>
            <a:r>
              <a:rPr lang="en-GB" sz="1200" dirty="0"/>
              <a:t> </a:t>
            </a:r>
            <a:r>
              <a:rPr lang="en-GB" sz="1200" dirty="0" err="1"/>
              <a:t>voi</a:t>
            </a:r>
            <a:r>
              <a:rPr lang="en-GB" sz="1200" dirty="0"/>
              <a:t> </a:t>
            </a:r>
            <a:r>
              <a:rPr lang="en-GB" sz="1200" dirty="0" err="1"/>
              <a:t>stessi</a:t>
            </a:r>
            <a:r>
              <a:rPr lang="en-GB" sz="1200" dirty="0"/>
              <a:t>: </a:t>
            </a:r>
            <a:r>
              <a:rPr lang="en-GB" sz="1200" u="sng" dirty="0">
                <a:solidFill>
                  <a:schemeClr val="hlink"/>
                </a:solidFill>
                <a:hlinkClick r:id="rId5"/>
              </a:rPr>
              <a:t>https:</a:t>
            </a:r>
            <a:r>
              <a:rPr lang="en-GB" sz="1200" dirty="0"/>
              <a:t>//challenges.openideo.com/login  </a:t>
            </a:r>
            <a:endParaRPr dirty="0"/>
          </a:p>
        </p:txBody>
      </p:sp>
      <p:sp>
        <p:nvSpPr>
          <p:cNvPr id="1125" name="Google Shape;1125;p33"/>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126" name="Google Shape;1126;p33"/>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127" name="Google Shape;1127;p33"/>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33</a:t>
            </a:fld>
            <a:endParaRPr/>
          </a:p>
        </p:txBody>
      </p:sp>
      <p:sp>
        <p:nvSpPr>
          <p:cNvPr id="1128" name="Google Shape;1128;p33"/>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129" name="Google Shape;1129;p33"/>
          <p:cNvGrpSpPr/>
          <p:nvPr/>
        </p:nvGrpSpPr>
        <p:grpSpPr>
          <a:xfrm>
            <a:off x="6223922" y="3683787"/>
            <a:ext cx="1236033" cy="838373"/>
            <a:chOff x="3400450" y="986392"/>
            <a:chExt cx="1487826" cy="1083162"/>
          </a:xfrm>
        </p:grpSpPr>
        <p:sp>
          <p:nvSpPr>
            <p:cNvPr id="1130" name="Google Shape;1130;p33"/>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33"/>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32" name="Google Shape;1132;p33"/>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3" name="Google Shape;1133;p33"/>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34" name="Google Shape;1134;p33"/>
          <p:cNvGrpSpPr/>
          <p:nvPr/>
        </p:nvGrpSpPr>
        <p:grpSpPr>
          <a:xfrm>
            <a:off x="410761" y="6238005"/>
            <a:ext cx="363752" cy="363565"/>
            <a:chOff x="8228545" y="6047284"/>
            <a:chExt cx="363752" cy="363565"/>
          </a:xfrm>
        </p:grpSpPr>
        <p:sp>
          <p:nvSpPr>
            <p:cNvPr id="1135" name="Google Shape;1135;p33"/>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6" name="Google Shape;1136;p33"/>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7" name="Google Shape;1137;p33"/>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138" name="Google Shape;1138;p33"/>
          <p:cNvPicPr preferRelativeResize="0">
            <a:picLocks noGrp="1"/>
          </p:cNvPicPr>
          <p:nvPr>
            <p:ph type="pic" idx="5"/>
          </p:nvPr>
        </p:nvPicPr>
        <p:blipFill rotWithShape="1">
          <a:blip r:embed="rId6">
            <a:alphaModFix/>
          </a:blip>
          <a:srcRect t="651" b="651"/>
          <a:stretch/>
        </p:blipFill>
        <p:spPr>
          <a:xfrm>
            <a:off x="3714750" y="7543800"/>
            <a:ext cx="2981325" cy="16811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34"/>
          <p:cNvPicPr preferRelativeResize="0">
            <a:picLocks noGrp="1"/>
          </p:cNvPicPr>
          <p:nvPr>
            <p:ph type="pic" idx="5"/>
          </p:nvPr>
        </p:nvPicPr>
        <p:blipFill rotWithShape="1">
          <a:blip r:embed="rId3">
            <a:alphaModFix/>
          </a:blip>
          <a:srcRect l="6859" r="6860"/>
          <a:stretch/>
        </p:blipFill>
        <p:spPr>
          <a:xfrm>
            <a:off x="1830749" y="6637477"/>
            <a:ext cx="4103792" cy="2654091"/>
          </a:xfrm>
          <a:prstGeom prst="rect">
            <a:avLst/>
          </a:prstGeom>
          <a:solidFill>
            <a:schemeClr val="lt1"/>
          </a:solidFill>
          <a:ln>
            <a:noFill/>
          </a:ln>
        </p:spPr>
      </p:pic>
      <p:sp>
        <p:nvSpPr>
          <p:cNvPr id="1144" name="Google Shape;1144;p34"/>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145" name="Google Shape;1145;p34"/>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innocentive e su come può essere utilizzato!</a:t>
            </a:r>
            <a:endParaRPr sz="1600"/>
          </a:p>
        </p:txBody>
      </p:sp>
      <p:sp>
        <p:nvSpPr>
          <p:cNvPr id="1146" name="Google Shape;1146;p34"/>
          <p:cNvSpPr txBox="1">
            <a:spLocks noGrp="1"/>
          </p:cNvSpPr>
          <p:nvPr>
            <p:ph type="body" idx="3"/>
          </p:nvPr>
        </p:nvSpPr>
        <p:spPr>
          <a:xfrm>
            <a:off x="541976" y="1654567"/>
            <a:ext cx="6681337" cy="322272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400"/>
              <a:buFont typeface="Arial"/>
              <a:buNone/>
            </a:pPr>
            <a:r>
              <a:rPr lang="en-GB" sz="1400"/>
              <a:t>InnoCentive è una società di open innovation e crowdsourcing. Consente alle aziende, ai governi, alle organizzazioni del settore pubblico e agli enti di beneficenza di tutto il mondo di sottoporre alla folla i loro problemi irrisolti e le loro esigenze non soddisfatte, definite "sfide". La folla può essere esterna (cioè la comunità globale di InnoCentive, composta da 500.000 esperti che risolvono problemi) o interna (cioè i dipendenti, i partner o i clienti di un'organizzazione). I premi, in genere monetari, vengono assegnati alle proposte che soddisfano i requisiti indicati nella descrizione della sfida. </a:t>
            </a:r>
            <a:endParaRPr/>
          </a:p>
        </p:txBody>
      </p:sp>
      <p:sp>
        <p:nvSpPr>
          <p:cNvPr id="1147" name="Google Shape;1147;p34"/>
          <p:cNvSpPr txBox="1">
            <a:spLocks noGrp="1"/>
          </p:cNvSpPr>
          <p:nvPr>
            <p:ph type="body" idx="4"/>
          </p:nvPr>
        </p:nvSpPr>
        <p:spPr>
          <a:xfrm>
            <a:off x="220252"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innocente</a:t>
            </a:r>
            <a:endParaRPr/>
          </a:p>
        </p:txBody>
      </p:sp>
      <p:sp>
        <p:nvSpPr>
          <p:cNvPr id="1148" name="Google Shape;1148;p34"/>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34</a:t>
            </a:fld>
            <a:endParaRPr/>
          </a:p>
        </p:txBody>
      </p:sp>
      <p:grpSp>
        <p:nvGrpSpPr>
          <p:cNvPr id="1149" name="Google Shape;1149;p34"/>
          <p:cNvGrpSpPr/>
          <p:nvPr/>
        </p:nvGrpSpPr>
        <p:grpSpPr>
          <a:xfrm>
            <a:off x="518535" y="4715197"/>
            <a:ext cx="372577" cy="372258"/>
            <a:chOff x="493699" y="4805485"/>
            <a:chExt cx="372577" cy="372258"/>
          </a:xfrm>
        </p:grpSpPr>
        <p:sp>
          <p:nvSpPr>
            <p:cNvPr id="1150" name="Google Shape;1150;p34"/>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1" name="Google Shape;1151;p34"/>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2" name="Google Shape;1152;p34"/>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3" name="Google Shape;1153;p34"/>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4" name="Google Shape;1154;p34"/>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5" name="Google Shape;1155;p34"/>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6" name="Google Shape;1156;p34"/>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7" name="Google Shape;1157;p34"/>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8" name="Google Shape;1158;p34"/>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9" name="Google Shape;1159;p34"/>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0" name="Google Shape;1160;p34"/>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1" name="Google Shape;1161;p34"/>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2" name="Google Shape;1162;p34"/>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3" name="Google Shape;1163;p34"/>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4" name="Google Shape;1164;p34"/>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65" name="Google Shape;1165;p34"/>
          <p:cNvGrpSpPr/>
          <p:nvPr/>
        </p:nvGrpSpPr>
        <p:grpSpPr>
          <a:xfrm>
            <a:off x="6724171" y="694451"/>
            <a:ext cx="293767" cy="413214"/>
            <a:chOff x="623392" y="434516"/>
            <a:chExt cx="293767" cy="413214"/>
          </a:xfrm>
        </p:grpSpPr>
        <p:sp>
          <p:nvSpPr>
            <p:cNvPr id="1166" name="Google Shape;1166;p34"/>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7" name="Google Shape;1167;p34"/>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8" name="Google Shape;1168;p34"/>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9" name="Google Shape;1169;p34"/>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0" name="Google Shape;1170;p34"/>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1" name="Google Shape;1171;p34"/>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2" name="Google Shape;1172;p34"/>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3" name="Google Shape;1173;p34"/>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4" name="Google Shape;1174;p34"/>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5" name="Google Shape;1175;p34"/>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6" name="Google Shape;1176;p34"/>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77" name="Google Shape;1177;p34"/>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8" name="Google Shape;1178;p34"/>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179" name="Google Shape;1179;p34"/>
          <p:cNvSpPr/>
          <p:nvPr/>
        </p:nvSpPr>
        <p:spPr>
          <a:xfrm>
            <a:off x="2423987" y="105314"/>
            <a:ext cx="1465690"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80" name="Google Shape;1180;p34"/>
          <p:cNvPicPr preferRelativeResize="0"/>
          <p:nvPr/>
        </p:nvPicPr>
        <p:blipFill rotWithShape="1">
          <a:blip r:embed="rId5">
            <a:alphaModFix/>
          </a:blip>
          <a:srcRect t="26310" b="37539"/>
          <a:stretch/>
        </p:blipFill>
        <p:spPr>
          <a:xfrm>
            <a:off x="2617082" y="615447"/>
            <a:ext cx="1079500" cy="39024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35"/>
          <p:cNvSpPr txBox="1">
            <a:spLocks noGrp="1"/>
          </p:cNvSpPr>
          <p:nvPr>
            <p:ph type="body" idx="1"/>
          </p:nvPr>
        </p:nvSpPr>
        <p:spPr>
          <a:xfrm>
            <a:off x="799987" y="819002"/>
            <a:ext cx="5896273"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L'iscrizione e la partecipazione sono gratuite.   </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Offre risorse per sviluppare rapidamente le idee. </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Pubblica casi di studio e storie per trarre ispirazione. </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Consente ai partecipanti di coltivare le proprie competenze utilizzando la metodologia Challenge Driven Innovation di InnoCentive. </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Fornisce un sostegno finanziario (premi per l'innovazione) per promuovere soluzioni alle sfide. </a:t>
            </a:r>
            <a:endParaRPr/>
          </a:p>
          <a:p>
            <a:pPr marL="0" lvl="0" indent="0" algn="just" rtl="0">
              <a:lnSpc>
                <a:spcPct val="100000"/>
              </a:lnSpc>
              <a:spcBef>
                <a:spcPts val="0"/>
              </a:spcBef>
              <a:spcAft>
                <a:spcPts val="0"/>
              </a:spcAft>
              <a:buSzPts val="1200"/>
              <a:buNone/>
            </a:pPr>
            <a:endParaRPr sz="1200"/>
          </a:p>
          <a:p>
            <a:pPr marL="0" lvl="0" indent="0" algn="just" rtl="0">
              <a:lnSpc>
                <a:spcPct val="100000"/>
              </a:lnSpc>
              <a:spcBef>
                <a:spcPts val="0"/>
              </a:spcBef>
              <a:spcAft>
                <a:spcPts val="0"/>
              </a:spcAft>
              <a:buSzPts val="1100"/>
              <a:buNone/>
            </a:pPr>
            <a:endParaRPr/>
          </a:p>
        </p:txBody>
      </p:sp>
      <p:sp>
        <p:nvSpPr>
          <p:cNvPr id="1186" name="Google Shape;1186;p35"/>
          <p:cNvSpPr txBox="1">
            <a:spLocks noGrp="1"/>
          </p:cNvSpPr>
          <p:nvPr>
            <p:ph type="body" idx="2"/>
          </p:nvPr>
        </p:nvSpPr>
        <p:spPr>
          <a:xfrm>
            <a:off x="799987" y="2645275"/>
            <a:ext cx="5854952"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dirty="0"/>
              <a:t>La </a:t>
            </a:r>
            <a:r>
              <a:rPr lang="en-GB" sz="1200" dirty="0" err="1"/>
              <a:t>piattaforma</a:t>
            </a:r>
            <a:r>
              <a:rPr lang="en-GB" sz="1200" dirty="0"/>
              <a:t> di </a:t>
            </a:r>
            <a:r>
              <a:rPr lang="en-GB" sz="1200" dirty="0" err="1"/>
              <a:t>InnoCentive</a:t>
            </a:r>
            <a:r>
              <a:rPr lang="en-GB" sz="1200" dirty="0"/>
              <a:t> </a:t>
            </a:r>
            <a:r>
              <a:rPr lang="en-GB" sz="1200" dirty="0" err="1"/>
              <a:t>si</a:t>
            </a:r>
            <a:r>
              <a:rPr lang="en-GB" sz="1200" dirty="0"/>
              <a:t> </a:t>
            </a:r>
            <a:r>
              <a:rPr lang="en-GB" sz="1200" dirty="0" err="1"/>
              <a:t>basa</a:t>
            </a:r>
            <a:r>
              <a:rPr lang="en-GB" sz="1200" dirty="0"/>
              <a:t> </a:t>
            </a:r>
            <a:r>
              <a:rPr lang="en-GB" sz="1200" dirty="0" err="1"/>
              <a:t>sul</a:t>
            </a:r>
            <a:r>
              <a:rPr lang="en-GB" sz="1200" dirty="0"/>
              <a:t> </a:t>
            </a:r>
            <a:r>
              <a:rPr lang="en-GB" sz="1200" dirty="0" err="1"/>
              <a:t>potere</a:t>
            </a:r>
            <a:r>
              <a:rPr lang="en-GB" sz="1200" dirty="0"/>
              <a:t> del crowdsourcing, </a:t>
            </a:r>
            <a:r>
              <a:rPr lang="en-GB" sz="1200" dirty="0" err="1"/>
              <a:t>ovvero</a:t>
            </a:r>
            <a:r>
              <a:rPr lang="en-GB" sz="1200" dirty="0"/>
              <a:t> </a:t>
            </a:r>
            <a:r>
              <a:rPr lang="en-GB" sz="1200" dirty="0" err="1"/>
              <a:t>sulla</a:t>
            </a:r>
            <a:r>
              <a:rPr lang="en-GB" sz="1200" dirty="0"/>
              <a:t> </a:t>
            </a:r>
            <a:r>
              <a:rPr lang="en-GB" sz="1200" dirty="0" err="1"/>
              <a:t>condivisione</a:t>
            </a:r>
            <a:r>
              <a:rPr lang="en-GB" sz="1200" dirty="0"/>
              <a:t> </a:t>
            </a:r>
            <a:r>
              <a:rPr lang="en-GB" sz="1200" dirty="0" err="1"/>
              <a:t>aperta</a:t>
            </a:r>
            <a:r>
              <a:rPr lang="en-GB" sz="1200" dirty="0"/>
              <a:t> e </a:t>
            </a:r>
            <a:r>
              <a:rPr lang="en-GB" sz="1200" dirty="0" err="1"/>
              <a:t>sulla</a:t>
            </a:r>
            <a:r>
              <a:rPr lang="en-GB" sz="1200" dirty="0"/>
              <a:t> </a:t>
            </a:r>
            <a:r>
              <a:rPr lang="en-GB" sz="1200" dirty="0" err="1"/>
              <a:t>valorizzazione</a:t>
            </a:r>
            <a:r>
              <a:rPr lang="en-GB" sz="1200" dirty="0"/>
              <a:t> </a:t>
            </a:r>
            <a:r>
              <a:rPr lang="en-GB" sz="1200" dirty="0" err="1"/>
              <a:t>delle</a:t>
            </a:r>
            <a:r>
              <a:rPr lang="en-GB" sz="1200" dirty="0"/>
              <a:t> idee </a:t>
            </a:r>
            <a:r>
              <a:rPr lang="en-GB" sz="1200" dirty="0" err="1"/>
              <a:t>degli</a:t>
            </a:r>
            <a:r>
              <a:rPr lang="en-GB" sz="1200" dirty="0"/>
              <a:t> </a:t>
            </a:r>
            <a:r>
              <a:rPr lang="en-GB" sz="1200" dirty="0" err="1"/>
              <a:t>altri</a:t>
            </a:r>
            <a:r>
              <a:rPr lang="en-GB" sz="1200" dirty="0"/>
              <a:t>. </a:t>
            </a:r>
            <a:r>
              <a:rPr lang="en-GB" sz="1200" dirty="0" err="1"/>
              <a:t>Tuttavia</a:t>
            </a:r>
            <a:r>
              <a:rPr lang="en-GB" sz="1200" dirty="0"/>
              <a:t>, ci </a:t>
            </a:r>
            <a:r>
              <a:rPr lang="en-GB" sz="1200" dirty="0" err="1"/>
              <a:t>possono</a:t>
            </a:r>
            <a:r>
              <a:rPr lang="en-GB" sz="1200" dirty="0"/>
              <a:t> </a:t>
            </a:r>
            <a:r>
              <a:rPr lang="en-GB" sz="1200" dirty="0" err="1"/>
              <a:t>essere</a:t>
            </a:r>
            <a:r>
              <a:rPr lang="en-GB" sz="1200" dirty="0"/>
              <a:t> </a:t>
            </a:r>
            <a:r>
              <a:rPr lang="en-GB" sz="1200" dirty="0" err="1"/>
              <a:t>casi</a:t>
            </a:r>
            <a:r>
              <a:rPr lang="en-GB" sz="1200" dirty="0"/>
              <a:t> </a:t>
            </a:r>
            <a:r>
              <a:rPr lang="en-GB" sz="1200" dirty="0" err="1"/>
              <a:t>particolari</a:t>
            </a:r>
            <a:r>
              <a:rPr lang="en-GB" sz="1200" dirty="0"/>
              <a:t> in cui </a:t>
            </a:r>
            <a:r>
              <a:rPr lang="en-GB" sz="1200" dirty="0" err="1"/>
              <a:t>informazioni</a:t>
            </a:r>
            <a:r>
              <a:rPr lang="en-GB" sz="1200" dirty="0"/>
              <a:t> </a:t>
            </a:r>
            <a:r>
              <a:rPr lang="en-GB" sz="1200" dirty="0" err="1"/>
              <a:t>altamente</a:t>
            </a:r>
            <a:r>
              <a:rPr lang="en-GB" sz="1200" dirty="0"/>
              <a:t> </a:t>
            </a:r>
            <a:r>
              <a:rPr lang="en-GB" sz="1200" dirty="0" err="1"/>
              <a:t>sensibili</a:t>
            </a:r>
            <a:r>
              <a:rPr lang="en-GB" sz="1200" dirty="0"/>
              <a:t> o </a:t>
            </a:r>
            <a:r>
              <a:rPr lang="en-GB" sz="1200" dirty="0" err="1"/>
              <a:t>tecniche</a:t>
            </a:r>
            <a:r>
              <a:rPr lang="en-GB" sz="1200" dirty="0"/>
              <a:t> </a:t>
            </a:r>
            <a:r>
              <a:rPr lang="en-GB" sz="1200" dirty="0" err="1"/>
              <a:t>possono</a:t>
            </a:r>
            <a:r>
              <a:rPr lang="en-GB" sz="1200" dirty="0"/>
              <a:t> </a:t>
            </a:r>
            <a:r>
              <a:rPr lang="en-GB" sz="1200" dirty="0" err="1"/>
              <a:t>essere</a:t>
            </a:r>
            <a:r>
              <a:rPr lang="en-GB" sz="1200" dirty="0"/>
              <a:t> </a:t>
            </a:r>
            <a:r>
              <a:rPr lang="en-GB" sz="1200" dirty="0" err="1"/>
              <a:t>difficili</a:t>
            </a:r>
            <a:r>
              <a:rPr lang="en-GB" sz="1200" dirty="0"/>
              <a:t> da </a:t>
            </a:r>
            <a:r>
              <a:rPr lang="en-GB" sz="1200" dirty="0" err="1"/>
              <a:t>condividere</a:t>
            </a:r>
            <a:r>
              <a:rPr lang="en-GB" sz="1200" dirty="0"/>
              <a:t> </a:t>
            </a:r>
            <a:r>
              <a:rPr lang="en-GB" sz="1200" dirty="0" err="1"/>
              <a:t>pubblicamente</a:t>
            </a:r>
            <a:r>
              <a:rPr lang="en-GB" sz="1200" dirty="0"/>
              <a:t> e </a:t>
            </a:r>
            <a:r>
              <a:rPr lang="en-GB" sz="1200" dirty="0" err="1"/>
              <a:t>apertamente</a:t>
            </a:r>
            <a:r>
              <a:rPr lang="en-GB" sz="1200" dirty="0"/>
              <a:t> </a:t>
            </a:r>
            <a:r>
              <a:rPr lang="en-GB" sz="1200" dirty="0" err="1"/>
              <a:t>sulla</a:t>
            </a:r>
            <a:r>
              <a:rPr lang="en-GB" sz="1200" dirty="0"/>
              <a:t> </a:t>
            </a:r>
            <a:r>
              <a:rPr lang="en-GB" sz="1200" dirty="0" err="1"/>
              <a:t>piattaforma</a:t>
            </a:r>
            <a:r>
              <a:rPr lang="en-GB" sz="1200" dirty="0"/>
              <a:t>. In </a:t>
            </a:r>
            <a:r>
              <a:rPr lang="en-GB" sz="1200" dirty="0" err="1"/>
              <a:t>questi</a:t>
            </a:r>
            <a:r>
              <a:rPr lang="en-GB" sz="1200" dirty="0"/>
              <a:t> </a:t>
            </a:r>
            <a:r>
              <a:rPr lang="en-GB" sz="1200" dirty="0" err="1"/>
              <a:t>casi</a:t>
            </a:r>
            <a:r>
              <a:rPr lang="en-GB" sz="1200" dirty="0"/>
              <a:t>, </a:t>
            </a:r>
            <a:r>
              <a:rPr lang="en-GB" sz="1200" dirty="0" err="1"/>
              <a:t>i</a:t>
            </a:r>
            <a:r>
              <a:rPr lang="en-GB" sz="1200" dirty="0"/>
              <a:t> </a:t>
            </a:r>
            <a:r>
              <a:rPr lang="en-GB" sz="1200" dirty="0" err="1"/>
              <a:t>partecipanti</a:t>
            </a:r>
            <a:r>
              <a:rPr lang="en-GB" sz="1200" dirty="0"/>
              <a:t> </a:t>
            </a:r>
            <a:r>
              <a:rPr lang="en-GB" sz="1200" dirty="0" err="1"/>
              <a:t>possono</a:t>
            </a:r>
            <a:r>
              <a:rPr lang="en-GB" sz="1200" dirty="0"/>
              <a:t> </a:t>
            </a:r>
            <a:r>
              <a:rPr lang="en-GB" sz="1200" dirty="0" err="1"/>
              <a:t>condividere</a:t>
            </a:r>
            <a:r>
              <a:rPr lang="en-GB" sz="1200" dirty="0"/>
              <a:t> una </a:t>
            </a:r>
            <a:r>
              <a:rPr lang="en-GB" sz="1200" dirty="0" err="1"/>
              <a:t>spiegazione</a:t>
            </a:r>
            <a:r>
              <a:rPr lang="en-GB" sz="1200" dirty="0"/>
              <a:t> </a:t>
            </a:r>
            <a:r>
              <a:rPr lang="en-GB" sz="1200" dirty="0" err="1"/>
              <a:t>concettuale</a:t>
            </a:r>
            <a:r>
              <a:rPr lang="en-GB" sz="1200" dirty="0"/>
              <a:t> di alto </a:t>
            </a:r>
            <a:r>
              <a:rPr lang="en-GB" sz="1200" dirty="0" err="1"/>
              <a:t>livello</a:t>
            </a:r>
            <a:r>
              <a:rPr lang="en-GB" sz="1200" dirty="0"/>
              <a:t> </a:t>
            </a:r>
            <a:r>
              <a:rPr lang="en-GB" sz="1200" dirty="0" err="1"/>
              <a:t>della</a:t>
            </a:r>
            <a:r>
              <a:rPr lang="en-GB" sz="1200" dirty="0"/>
              <a:t> </a:t>
            </a:r>
            <a:r>
              <a:rPr lang="en-GB" sz="1200" dirty="0" err="1"/>
              <a:t>loro</a:t>
            </a:r>
            <a:r>
              <a:rPr lang="en-GB" sz="1200" dirty="0"/>
              <a:t> idea, ma </a:t>
            </a:r>
            <a:r>
              <a:rPr lang="en-GB" sz="1200" dirty="0" err="1"/>
              <a:t>potrebbe</a:t>
            </a:r>
            <a:r>
              <a:rPr lang="en-GB" sz="1200" dirty="0"/>
              <a:t> </a:t>
            </a:r>
            <a:r>
              <a:rPr lang="en-GB" sz="1200" dirty="0" err="1"/>
              <a:t>essere</a:t>
            </a:r>
            <a:r>
              <a:rPr lang="en-GB" sz="1200" dirty="0"/>
              <a:t> difficile per </a:t>
            </a:r>
            <a:r>
              <a:rPr lang="en-GB" sz="1200" dirty="0" err="1"/>
              <a:t>gli</a:t>
            </a:r>
            <a:r>
              <a:rPr lang="en-GB" sz="1200" dirty="0"/>
              <a:t> </a:t>
            </a:r>
            <a:r>
              <a:rPr lang="en-GB" sz="1200" dirty="0" err="1"/>
              <a:t>altri</a:t>
            </a:r>
            <a:r>
              <a:rPr lang="en-GB" sz="1200" dirty="0"/>
              <a:t> </a:t>
            </a:r>
            <a:r>
              <a:rPr lang="en-GB" sz="1200" dirty="0" err="1"/>
              <a:t>farsi</a:t>
            </a:r>
            <a:r>
              <a:rPr lang="en-GB" sz="1200" dirty="0"/>
              <a:t> </a:t>
            </a:r>
            <a:r>
              <a:rPr lang="en-GB" sz="1200" dirty="0" err="1"/>
              <a:t>un'idea</a:t>
            </a:r>
            <a:r>
              <a:rPr lang="en-GB" sz="1200" dirty="0"/>
              <a:t> del </a:t>
            </a:r>
            <a:r>
              <a:rPr lang="en-GB" sz="1200" dirty="0" err="1"/>
              <a:t>suo</a:t>
            </a:r>
            <a:r>
              <a:rPr lang="en-GB" sz="1200" dirty="0"/>
              <a:t> </a:t>
            </a:r>
            <a:r>
              <a:rPr lang="en-GB" sz="1200" dirty="0" err="1"/>
              <a:t>potenziale</a:t>
            </a:r>
            <a:r>
              <a:rPr lang="en-GB" sz="1200" dirty="0"/>
              <a:t> e </a:t>
            </a:r>
            <a:r>
              <a:rPr lang="en-GB" sz="1200" dirty="0" err="1"/>
              <a:t>offrire</a:t>
            </a:r>
            <a:r>
              <a:rPr lang="en-GB" sz="1200" dirty="0"/>
              <a:t> un feedback </a:t>
            </a:r>
            <a:r>
              <a:rPr lang="en-GB" sz="1200" dirty="0" err="1"/>
              <a:t>prezioso</a:t>
            </a:r>
            <a:r>
              <a:rPr lang="en-GB" sz="1200" dirty="0"/>
              <a:t>. </a:t>
            </a:r>
            <a:endParaRPr dirty="0"/>
          </a:p>
        </p:txBody>
      </p:sp>
      <p:sp>
        <p:nvSpPr>
          <p:cNvPr id="1187" name="Google Shape;1187;p35"/>
          <p:cNvSpPr txBox="1">
            <a:spLocks noGrp="1"/>
          </p:cNvSpPr>
          <p:nvPr>
            <p:ph type="body" idx="3"/>
          </p:nvPr>
        </p:nvSpPr>
        <p:spPr>
          <a:xfrm>
            <a:off x="1284437" y="4432980"/>
            <a:ext cx="4990799" cy="139783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"Il concetto di piattaforma di innovazione aperta è ottimo per me perché si tratta di risolvere i problemi. Ma non prescrive quale toolkit utilizzare".</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 - Hannah Safford</a:t>
            </a:r>
            <a:endParaRPr/>
          </a:p>
        </p:txBody>
      </p:sp>
      <p:sp>
        <p:nvSpPr>
          <p:cNvPr id="1188" name="Google Shape;1188;p35"/>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Ora che avete avuto una buona introduzione a innocentive, perché non provarlo </a:t>
            </a:r>
            <a:r>
              <a:rPr lang="en-GB" sz="1200">
                <a:latin typeface="Calibri"/>
                <a:ea typeface="Calibri"/>
                <a:cs typeface="Calibri"/>
                <a:sym typeface="Calibri"/>
              </a:rPr>
              <a:t>voi stessi?  </a:t>
            </a:r>
            <a:r>
              <a:rPr lang="en-GB" sz="12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Registrati come risolutore</a:t>
            </a:r>
            <a:endParaRPr sz="1200">
              <a:latin typeface="Calibri"/>
              <a:ea typeface="Calibri"/>
              <a:cs typeface="Calibri"/>
              <a:sym typeface="Calibri"/>
            </a:endParaRPr>
          </a:p>
        </p:txBody>
      </p:sp>
      <p:sp>
        <p:nvSpPr>
          <p:cNvPr id="1189" name="Google Shape;1189;p35"/>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190" name="Google Shape;1190;p35"/>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191" name="Google Shape;1191;p35"/>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35</a:t>
            </a:fld>
            <a:endParaRPr/>
          </a:p>
        </p:txBody>
      </p:sp>
      <p:sp>
        <p:nvSpPr>
          <p:cNvPr id="1192" name="Google Shape;1192;p35"/>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193" name="Google Shape;1193;p35"/>
          <p:cNvGrpSpPr/>
          <p:nvPr/>
        </p:nvGrpSpPr>
        <p:grpSpPr>
          <a:xfrm>
            <a:off x="6223922" y="3806619"/>
            <a:ext cx="1236033" cy="838373"/>
            <a:chOff x="3400450" y="986392"/>
            <a:chExt cx="1487826" cy="1083162"/>
          </a:xfrm>
        </p:grpSpPr>
        <p:sp>
          <p:nvSpPr>
            <p:cNvPr id="1194" name="Google Shape;1194;p35"/>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5" name="Google Shape;1195;p35"/>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196" name="Google Shape;1196;p35"/>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7" name="Google Shape;1197;p35"/>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98" name="Google Shape;1198;p35"/>
          <p:cNvGrpSpPr/>
          <p:nvPr/>
        </p:nvGrpSpPr>
        <p:grpSpPr>
          <a:xfrm>
            <a:off x="410761" y="6238005"/>
            <a:ext cx="363752" cy="363565"/>
            <a:chOff x="8228545" y="6047284"/>
            <a:chExt cx="363752" cy="363565"/>
          </a:xfrm>
        </p:grpSpPr>
        <p:sp>
          <p:nvSpPr>
            <p:cNvPr id="1199" name="Google Shape;1199;p35"/>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0" name="Google Shape;1200;p35"/>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1" name="Google Shape;1201;p35"/>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202" name="Google Shape;1202;p35"/>
          <p:cNvPicPr preferRelativeResize="0">
            <a:picLocks noGrp="1"/>
          </p:cNvPicPr>
          <p:nvPr>
            <p:ph type="pic" idx="5"/>
          </p:nvPr>
        </p:nvPicPr>
        <p:blipFill rotWithShape="1">
          <a:blip r:embed="rId4">
            <a:alphaModFix/>
          </a:blip>
          <a:srcRect t="2722" b="2722"/>
          <a:stretch/>
        </p:blipFill>
        <p:spPr>
          <a:xfrm>
            <a:off x="3714875" y="7538319"/>
            <a:ext cx="2981385" cy="168129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pic>
        <p:nvPicPr>
          <p:cNvPr id="1207" name="Google Shape;1207;p36"/>
          <p:cNvPicPr preferRelativeResize="0">
            <a:picLocks noGrp="1"/>
          </p:cNvPicPr>
          <p:nvPr>
            <p:ph type="pic" idx="5"/>
          </p:nvPr>
        </p:nvPicPr>
        <p:blipFill rotWithShape="1">
          <a:blip r:embed="rId3">
            <a:alphaModFix/>
          </a:blip>
          <a:srcRect l="6326" r="6326"/>
          <a:stretch/>
        </p:blipFill>
        <p:spPr>
          <a:xfrm>
            <a:off x="1830749" y="6637477"/>
            <a:ext cx="4103792" cy="2654091"/>
          </a:xfrm>
          <a:prstGeom prst="rect">
            <a:avLst/>
          </a:prstGeom>
          <a:solidFill>
            <a:schemeClr val="lt1"/>
          </a:solidFill>
          <a:ln>
            <a:noFill/>
          </a:ln>
        </p:spPr>
      </p:pic>
      <p:sp>
        <p:nvSpPr>
          <p:cNvPr id="1208" name="Google Shape;1208;p36"/>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209" name="Google Shape;1209;p36"/>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Kickstarter e su come può essere utilizzato!</a:t>
            </a:r>
            <a:endParaRPr sz="1600"/>
          </a:p>
        </p:txBody>
      </p:sp>
      <p:sp>
        <p:nvSpPr>
          <p:cNvPr id="1210" name="Google Shape;1210;p36"/>
          <p:cNvSpPr txBox="1">
            <a:spLocks noGrp="1"/>
          </p:cNvSpPr>
          <p:nvPr>
            <p:ph type="body" idx="3"/>
          </p:nvPr>
        </p:nvSpPr>
        <p:spPr>
          <a:xfrm>
            <a:off x="541976" y="1654567"/>
            <a:ext cx="6681337" cy="176696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400"/>
              <a:buFont typeface="Arial"/>
              <a:buNone/>
            </a:pPr>
            <a:r>
              <a:rPr lang="en-GB" sz="1400" dirty="0"/>
              <a:t>Kickstarter è una </a:t>
            </a:r>
            <a:r>
              <a:rPr lang="en-GB" sz="1400" dirty="0" err="1"/>
              <a:t>società</a:t>
            </a:r>
            <a:r>
              <a:rPr lang="en-GB" sz="1400" dirty="0"/>
              <a:t> di </a:t>
            </a:r>
            <a:r>
              <a:rPr lang="en-GB" sz="1400" dirty="0" err="1"/>
              <a:t>pubblica</a:t>
            </a:r>
            <a:r>
              <a:rPr lang="en-GB" sz="1400" dirty="0"/>
              <a:t> </a:t>
            </a:r>
            <a:r>
              <a:rPr lang="en-GB" sz="1400" dirty="0" err="1"/>
              <a:t>utilità</a:t>
            </a:r>
            <a:r>
              <a:rPr lang="en-GB" sz="1400" dirty="0"/>
              <a:t> </a:t>
            </a:r>
            <a:r>
              <a:rPr lang="en-GB" sz="1400" dirty="0" err="1"/>
              <a:t>che</a:t>
            </a:r>
            <a:r>
              <a:rPr lang="en-GB" sz="1400" dirty="0"/>
              <a:t> </a:t>
            </a:r>
            <a:r>
              <a:rPr lang="en-GB" sz="1400" dirty="0" err="1"/>
              <a:t>gestisce</a:t>
            </a:r>
            <a:r>
              <a:rPr lang="en-GB" sz="1400" dirty="0"/>
              <a:t> una </a:t>
            </a:r>
            <a:r>
              <a:rPr lang="en-GB" sz="1400" dirty="0" err="1"/>
              <a:t>piattaforma</a:t>
            </a:r>
            <a:r>
              <a:rPr lang="en-GB" sz="1400" dirty="0"/>
              <a:t> </a:t>
            </a:r>
            <a:r>
              <a:rPr lang="en-GB" sz="1400" dirty="0" err="1"/>
              <a:t>globale</a:t>
            </a:r>
            <a:r>
              <a:rPr lang="en-GB" sz="1400" dirty="0"/>
              <a:t> di crowdfunding </a:t>
            </a:r>
            <a:r>
              <a:rPr lang="en-GB" sz="1400" dirty="0" err="1"/>
              <a:t>incentrata</a:t>
            </a:r>
            <a:r>
              <a:rPr lang="en-GB" sz="1400" dirty="0"/>
              <a:t> </a:t>
            </a:r>
            <a:r>
              <a:rPr lang="en-GB" sz="1400" dirty="0" err="1"/>
              <a:t>su</a:t>
            </a:r>
            <a:r>
              <a:rPr lang="en-GB" sz="1400" dirty="0"/>
              <a:t> </a:t>
            </a:r>
            <a:r>
              <a:rPr lang="en-GB" sz="1400" dirty="0" err="1"/>
              <a:t>progetti</a:t>
            </a:r>
            <a:r>
              <a:rPr lang="en-GB" sz="1400" dirty="0"/>
              <a:t> </a:t>
            </a:r>
            <a:r>
              <a:rPr lang="en-GB" sz="1400" dirty="0" err="1"/>
              <a:t>creativi</a:t>
            </a:r>
            <a:r>
              <a:rPr lang="en-GB" sz="1400" dirty="0"/>
              <a:t> (</a:t>
            </a:r>
            <a:r>
              <a:rPr lang="en-GB" sz="1400" dirty="0" err="1"/>
              <a:t>arte</a:t>
            </a:r>
            <a:r>
              <a:rPr lang="en-GB" sz="1400" dirty="0"/>
              <a:t>, </a:t>
            </a:r>
            <a:r>
              <a:rPr lang="en-GB" sz="1400" dirty="0" err="1"/>
              <a:t>fumetti</a:t>
            </a:r>
            <a:r>
              <a:rPr lang="en-GB" sz="1400" dirty="0"/>
              <a:t> e </a:t>
            </a:r>
            <a:r>
              <a:rPr lang="en-GB" sz="1400" dirty="0" err="1"/>
              <a:t>illustrazione</a:t>
            </a:r>
            <a:r>
              <a:rPr lang="en-GB" sz="1400" dirty="0"/>
              <a:t>, design e </a:t>
            </a:r>
            <a:r>
              <a:rPr lang="en-GB" sz="1400" dirty="0" err="1"/>
              <a:t>tecnologia</a:t>
            </a:r>
            <a:r>
              <a:rPr lang="en-GB" sz="1400" dirty="0"/>
              <a:t>, cinema, </a:t>
            </a:r>
            <a:r>
              <a:rPr lang="en-GB" sz="1400" dirty="0" err="1"/>
              <a:t>cibo</a:t>
            </a:r>
            <a:r>
              <a:rPr lang="en-GB" sz="1400" dirty="0"/>
              <a:t> e </a:t>
            </a:r>
            <a:r>
              <a:rPr lang="en-GB" sz="1400" dirty="0" err="1"/>
              <a:t>artigianato</a:t>
            </a:r>
            <a:r>
              <a:rPr lang="en-GB" sz="1400" dirty="0"/>
              <a:t>, </a:t>
            </a:r>
            <a:r>
              <a:rPr lang="en-GB" sz="1400" dirty="0" err="1"/>
              <a:t>giochi</a:t>
            </a:r>
            <a:r>
              <a:rPr lang="en-GB" sz="1400" dirty="0"/>
              <a:t>, </a:t>
            </a:r>
            <a:r>
              <a:rPr lang="en-GB" sz="1400" dirty="0" err="1"/>
              <a:t>musica</a:t>
            </a:r>
            <a:r>
              <a:rPr lang="en-GB" sz="1400" dirty="0"/>
              <a:t>, </a:t>
            </a:r>
            <a:r>
              <a:rPr lang="en-GB" sz="1400" dirty="0" err="1"/>
              <a:t>editoria</a:t>
            </a:r>
            <a:r>
              <a:rPr lang="en-GB" sz="1400" dirty="0"/>
              <a:t>). Le </a:t>
            </a:r>
            <a:r>
              <a:rPr lang="en-GB" sz="1400" dirty="0" err="1"/>
              <a:t>persone</a:t>
            </a:r>
            <a:r>
              <a:rPr lang="en-GB" sz="1400" dirty="0"/>
              <a:t> </a:t>
            </a:r>
            <a:r>
              <a:rPr lang="en-GB" sz="1400" dirty="0" err="1"/>
              <a:t>che</a:t>
            </a:r>
            <a:r>
              <a:rPr lang="en-GB" sz="1400" dirty="0"/>
              <a:t> </a:t>
            </a:r>
            <a:r>
              <a:rPr lang="en-GB" sz="1400" dirty="0" err="1"/>
              <a:t>sostengono</a:t>
            </a:r>
            <a:r>
              <a:rPr lang="en-GB" sz="1400" dirty="0"/>
              <a:t> </a:t>
            </a:r>
            <a:r>
              <a:rPr lang="en-GB" sz="1400" dirty="0" err="1"/>
              <a:t>i</a:t>
            </a:r>
            <a:r>
              <a:rPr lang="en-GB" sz="1400" dirty="0"/>
              <a:t> </a:t>
            </a:r>
            <a:r>
              <a:rPr lang="en-GB" sz="1400" dirty="0" err="1"/>
              <a:t>progetti</a:t>
            </a:r>
            <a:r>
              <a:rPr lang="en-GB" sz="1400" dirty="0"/>
              <a:t> di Kickstarter </a:t>
            </a:r>
            <a:r>
              <a:rPr lang="en-GB" sz="1400" dirty="0" err="1"/>
              <a:t>ricevono</a:t>
            </a:r>
            <a:r>
              <a:rPr lang="en-GB" sz="1400" dirty="0"/>
              <a:t> </a:t>
            </a:r>
            <a:r>
              <a:rPr lang="en-GB" sz="1400" dirty="0" err="1"/>
              <a:t>ricompense</a:t>
            </a:r>
            <a:r>
              <a:rPr lang="en-GB" sz="1400" dirty="0"/>
              <a:t> o </a:t>
            </a:r>
            <a:r>
              <a:rPr lang="en-GB" sz="1400" dirty="0" err="1"/>
              <a:t>esperienze</a:t>
            </a:r>
            <a:r>
              <a:rPr lang="en-GB" sz="1400" dirty="0"/>
              <a:t> </a:t>
            </a:r>
            <a:r>
              <a:rPr lang="en-GB" sz="1400" dirty="0" err="1"/>
              <a:t>tangibili</a:t>
            </a:r>
            <a:r>
              <a:rPr lang="en-GB" sz="1400" dirty="0"/>
              <a:t> in </a:t>
            </a:r>
            <a:r>
              <a:rPr lang="en-GB" sz="1400" dirty="0" err="1"/>
              <a:t>cambio</a:t>
            </a:r>
            <a:r>
              <a:rPr lang="en-GB" sz="1400" dirty="0"/>
              <a:t> </a:t>
            </a:r>
            <a:r>
              <a:rPr lang="en-GB" sz="1400" dirty="0" err="1"/>
              <a:t>delle</a:t>
            </a:r>
            <a:r>
              <a:rPr lang="en-GB" sz="1400" dirty="0"/>
              <a:t> </a:t>
            </a:r>
            <a:r>
              <a:rPr lang="en-GB" sz="1400" dirty="0" err="1"/>
              <a:t>loro</a:t>
            </a:r>
            <a:r>
              <a:rPr lang="en-GB" sz="1400" dirty="0"/>
              <a:t> </a:t>
            </a:r>
            <a:r>
              <a:rPr lang="en-GB" sz="1400" dirty="0" err="1"/>
              <a:t>donazioni</a:t>
            </a:r>
            <a:r>
              <a:rPr lang="en-GB" sz="1400" dirty="0"/>
              <a:t>. </a:t>
            </a:r>
            <a:r>
              <a:rPr lang="en-GB" sz="1400" dirty="0" err="1"/>
              <a:t>Questo</a:t>
            </a:r>
            <a:r>
              <a:rPr lang="en-GB" sz="1400" dirty="0"/>
              <a:t> </a:t>
            </a:r>
            <a:r>
              <a:rPr lang="en-GB" sz="1400" dirty="0" err="1"/>
              <a:t>modello</a:t>
            </a:r>
            <a:r>
              <a:rPr lang="en-GB" sz="1400" dirty="0"/>
              <a:t> </a:t>
            </a:r>
            <a:r>
              <a:rPr lang="en-GB" sz="1400" dirty="0" err="1"/>
              <a:t>affonda</a:t>
            </a:r>
            <a:r>
              <a:rPr lang="en-GB" sz="1400" dirty="0"/>
              <a:t> le sue </a:t>
            </a:r>
            <a:r>
              <a:rPr lang="en-GB" sz="1400" dirty="0" err="1"/>
              <a:t>radici</a:t>
            </a:r>
            <a:r>
              <a:rPr lang="en-GB" sz="1400" dirty="0"/>
              <a:t> </a:t>
            </a:r>
            <a:r>
              <a:rPr lang="en-GB" sz="1400" dirty="0" err="1"/>
              <a:t>nel</a:t>
            </a:r>
            <a:r>
              <a:rPr lang="en-GB" sz="1400" dirty="0"/>
              <a:t> </a:t>
            </a:r>
            <a:r>
              <a:rPr lang="en-GB" sz="1400" dirty="0" err="1"/>
              <a:t>modello</a:t>
            </a:r>
            <a:r>
              <a:rPr lang="en-GB" sz="1400" dirty="0"/>
              <a:t> di </a:t>
            </a:r>
            <a:r>
              <a:rPr lang="en-GB" sz="1400" dirty="0" err="1"/>
              <a:t>abbonamento</a:t>
            </a:r>
            <a:r>
              <a:rPr lang="en-GB" sz="1400" dirty="0"/>
              <a:t> del </a:t>
            </a:r>
            <a:r>
              <a:rPr lang="en-GB" sz="1400" dirty="0" err="1"/>
              <a:t>mecenatismo</a:t>
            </a:r>
            <a:r>
              <a:rPr lang="en-GB" sz="1400" dirty="0"/>
              <a:t> </a:t>
            </a:r>
            <a:r>
              <a:rPr lang="en-GB" sz="1400" dirty="0" err="1"/>
              <a:t>artistico</a:t>
            </a:r>
            <a:r>
              <a:rPr lang="en-GB" sz="1400" dirty="0"/>
              <a:t>, in cui </a:t>
            </a:r>
            <a:r>
              <a:rPr lang="en-GB" sz="1400" dirty="0" err="1"/>
              <a:t>gli</a:t>
            </a:r>
            <a:r>
              <a:rPr lang="en-GB" sz="1400" dirty="0"/>
              <a:t> </a:t>
            </a:r>
            <a:r>
              <a:rPr lang="en-GB" sz="1400" dirty="0" err="1"/>
              <a:t>artisti</a:t>
            </a:r>
            <a:r>
              <a:rPr lang="en-GB" sz="1400" dirty="0"/>
              <a:t> </a:t>
            </a:r>
            <a:r>
              <a:rPr lang="en-GB" sz="1400" dirty="0" err="1"/>
              <a:t>si</a:t>
            </a:r>
            <a:r>
              <a:rPr lang="en-GB" sz="1400" dirty="0"/>
              <a:t> </a:t>
            </a:r>
            <a:r>
              <a:rPr lang="en-GB" sz="1400" dirty="0" err="1"/>
              <a:t>rivolgevano</a:t>
            </a:r>
            <a:r>
              <a:rPr lang="en-GB" sz="1400" dirty="0"/>
              <a:t> </a:t>
            </a:r>
            <a:r>
              <a:rPr lang="en-GB" sz="1400" dirty="0" err="1"/>
              <a:t>direttamente</a:t>
            </a:r>
            <a:r>
              <a:rPr lang="en-GB" sz="1400" dirty="0"/>
              <a:t> al </a:t>
            </a:r>
            <a:r>
              <a:rPr lang="en-GB" sz="1400" dirty="0" err="1"/>
              <a:t>pubblico</a:t>
            </a:r>
            <a:r>
              <a:rPr lang="en-GB" sz="1400" dirty="0"/>
              <a:t> per </a:t>
            </a:r>
            <a:r>
              <a:rPr lang="en-GB" sz="1400" dirty="0" err="1"/>
              <a:t>finanziare</a:t>
            </a:r>
            <a:r>
              <a:rPr lang="en-GB" sz="1400" dirty="0"/>
              <a:t> il </a:t>
            </a:r>
            <a:r>
              <a:rPr lang="en-GB" sz="1400" dirty="0" err="1"/>
              <a:t>loro</a:t>
            </a:r>
            <a:r>
              <a:rPr lang="en-GB" sz="1400" dirty="0"/>
              <a:t> </a:t>
            </a:r>
            <a:r>
              <a:rPr lang="en-GB" sz="1400" dirty="0" err="1"/>
              <a:t>lavoro</a:t>
            </a:r>
            <a:r>
              <a:rPr lang="en-GB" sz="1400" dirty="0"/>
              <a:t>.</a:t>
            </a:r>
            <a:endParaRPr dirty="0"/>
          </a:p>
        </p:txBody>
      </p:sp>
      <p:sp>
        <p:nvSpPr>
          <p:cNvPr id="1211" name="Google Shape;1211;p36"/>
          <p:cNvSpPr txBox="1">
            <a:spLocks noGrp="1"/>
          </p:cNvSpPr>
          <p:nvPr>
            <p:ph type="body" idx="4"/>
          </p:nvPr>
        </p:nvSpPr>
        <p:spPr>
          <a:xfrm>
            <a:off x="126050" y="705203"/>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dirty="0"/>
              <a:t>Kickstarter</a:t>
            </a:r>
            <a:endParaRPr dirty="0"/>
          </a:p>
        </p:txBody>
      </p:sp>
      <p:sp>
        <p:nvSpPr>
          <p:cNvPr id="1212" name="Google Shape;1212;p36"/>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36</a:t>
            </a:fld>
            <a:endParaRPr/>
          </a:p>
        </p:txBody>
      </p:sp>
      <p:grpSp>
        <p:nvGrpSpPr>
          <p:cNvPr id="1213" name="Google Shape;1213;p36"/>
          <p:cNvGrpSpPr/>
          <p:nvPr/>
        </p:nvGrpSpPr>
        <p:grpSpPr>
          <a:xfrm>
            <a:off x="518535" y="4715197"/>
            <a:ext cx="372577" cy="372258"/>
            <a:chOff x="493699" y="4805485"/>
            <a:chExt cx="372577" cy="372258"/>
          </a:xfrm>
        </p:grpSpPr>
        <p:sp>
          <p:nvSpPr>
            <p:cNvPr id="1214" name="Google Shape;1214;p36"/>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5" name="Google Shape;1215;p36"/>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6" name="Google Shape;1216;p36"/>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7" name="Google Shape;1217;p36"/>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8" name="Google Shape;1218;p36"/>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9" name="Google Shape;1219;p36"/>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0" name="Google Shape;1220;p36"/>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1" name="Google Shape;1221;p36"/>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2" name="Google Shape;1222;p36"/>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3" name="Google Shape;1223;p36"/>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4" name="Google Shape;1224;p36"/>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5" name="Google Shape;1225;p36"/>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6" name="Google Shape;1226;p36"/>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7" name="Google Shape;1227;p36"/>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8" name="Google Shape;1228;p36"/>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229" name="Google Shape;1229;p36"/>
          <p:cNvGrpSpPr/>
          <p:nvPr/>
        </p:nvGrpSpPr>
        <p:grpSpPr>
          <a:xfrm>
            <a:off x="6724171" y="694451"/>
            <a:ext cx="293767" cy="413214"/>
            <a:chOff x="623392" y="434516"/>
            <a:chExt cx="293767" cy="413214"/>
          </a:xfrm>
        </p:grpSpPr>
        <p:sp>
          <p:nvSpPr>
            <p:cNvPr id="1230" name="Google Shape;1230;p36"/>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1" name="Google Shape;1231;p36"/>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2" name="Google Shape;1232;p36"/>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3" name="Google Shape;1233;p36"/>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4" name="Google Shape;1234;p36"/>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5" name="Google Shape;1235;p36"/>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6" name="Google Shape;1236;p36"/>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7" name="Google Shape;1237;p36"/>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8" name="Google Shape;1238;p36"/>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9" name="Google Shape;1239;p36"/>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0" name="Google Shape;1240;p36"/>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41" name="Google Shape;1241;p36"/>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2" name="Google Shape;1242;p36"/>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243" name="Google Shape;1243;p36"/>
          <p:cNvSpPr/>
          <p:nvPr/>
        </p:nvSpPr>
        <p:spPr>
          <a:xfrm>
            <a:off x="2423987" y="105314"/>
            <a:ext cx="1465690"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44" name="Google Shape;1244;p36"/>
          <p:cNvPicPr preferRelativeResize="0"/>
          <p:nvPr/>
        </p:nvPicPr>
        <p:blipFill rotWithShape="1">
          <a:blip r:embed="rId5">
            <a:alphaModFix/>
          </a:blip>
          <a:srcRect/>
          <a:stretch/>
        </p:blipFill>
        <p:spPr>
          <a:xfrm>
            <a:off x="2710965" y="341195"/>
            <a:ext cx="851100" cy="80741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37"/>
          <p:cNvSpPr txBox="1">
            <a:spLocks noGrp="1"/>
          </p:cNvSpPr>
          <p:nvPr>
            <p:ph type="body" idx="1"/>
          </p:nvPr>
        </p:nvSpPr>
        <p:spPr>
          <a:xfrm>
            <a:off x="895819" y="753599"/>
            <a:ext cx="6464444"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Kickstarter offre risorse per i creatori interessati a gestire un progetto Kickstarter. </a:t>
            </a:r>
            <a:endParaRPr/>
          </a:p>
          <a:p>
            <a:pPr marL="171450" marR="0" lvl="0" indent="-171450" algn="just" rtl="0">
              <a:lnSpc>
                <a:spcPct val="100000"/>
              </a:lnSpc>
              <a:spcBef>
                <a:spcPts val="0"/>
              </a:spcBef>
              <a:spcAft>
                <a:spcPts val="0"/>
              </a:spcAft>
              <a:buClr>
                <a:srgbClr val="E54526"/>
              </a:buClr>
              <a:buSzPts val="1100"/>
              <a:buFont typeface="Arial"/>
              <a:buChar char="•"/>
            </a:pPr>
            <a:r>
              <a:rPr lang="en-GB"/>
              <a:t>La piattaforma Kickstarter è aperta a finanziatori di tutto il mondo e a creatori di molti Paesi.</a:t>
            </a:r>
            <a:endParaRPr/>
          </a:p>
          <a:p>
            <a:pPr marL="171450" marR="0" lvl="0" indent="-171450" algn="just" rtl="0">
              <a:lnSpc>
                <a:spcPct val="100000"/>
              </a:lnSpc>
              <a:spcBef>
                <a:spcPts val="0"/>
              </a:spcBef>
              <a:spcAft>
                <a:spcPts val="0"/>
              </a:spcAft>
              <a:buClr>
                <a:srgbClr val="E54526"/>
              </a:buClr>
              <a:buSzPts val="1100"/>
              <a:buFont typeface="Arial"/>
              <a:buChar char="•"/>
            </a:pPr>
            <a:r>
              <a:rPr lang="en-GB"/>
              <a:t>Kickstarter ha stabilito il modello "tutto o niente" come misura per proteggere i creatori e ridurre al minimo i rischi per tutti. </a:t>
            </a:r>
            <a:endParaRPr/>
          </a:p>
          <a:p>
            <a:pPr marL="171450" marR="0" lvl="0" indent="-171450" algn="just" rtl="0">
              <a:lnSpc>
                <a:spcPct val="100000"/>
              </a:lnSpc>
              <a:spcBef>
                <a:spcPts val="0"/>
              </a:spcBef>
              <a:spcAft>
                <a:spcPts val="0"/>
              </a:spcAft>
              <a:buClr>
                <a:srgbClr val="E54526"/>
              </a:buClr>
              <a:buSzPts val="1100"/>
              <a:buFont typeface="Arial"/>
              <a:buChar char="•"/>
            </a:pPr>
            <a:r>
              <a:rPr lang="en-GB"/>
              <a:t>A differenza di molti forum per la raccolta di fondi o investimenti, Kickstarter non rivendica alcuna proprietà sui progetti e sul lavoro prodotto dai creatori. </a:t>
            </a:r>
            <a:endParaRPr/>
          </a:p>
          <a:p>
            <a:pPr marL="171450" marR="0" lvl="0" indent="-171450" algn="just" rtl="0">
              <a:lnSpc>
                <a:spcPct val="100000"/>
              </a:lnSpc>
              <a:spcBef>
                <a:spcPts val="0"/>
              </a:spcBef>
              <a:spcAft>
                <a:spcPts val="0"/>
              </a:spcAft>
              <a:buClr>
                <a:srgbClr val="E54526"/>
              </a:buClr>
              <a:buSzPts val="1100"/>
              <a:buFont typeface="Arial"/>
              <a:buChar char="•"/>
            </a:pPr>
            <a:r>
              <a:rPr lang="en-GB"/>
              <a:t>Le pagine web dei progetti lanciati su Kickstarter sono archiviate in modo permanente e accessibili al pubblico.</a:t>
            </a:r>
            <a:endParaRPr/>
          </a:p>
          <a:p>
            <a:pPr marL="171450" marR="0" lvl="0" indent="-101600" algn="just" rtl="0">
              <a:lnSpc>
                <a:spcPct val="100000"/>
              </a:lnSpc>
              <a:spcBef>
                <a:spcPts val="0"/>
              </a:spcBef>
              <a:spcAft>
                <a:spcPts val="0"/>
              </a:spcAft>
              <a:buClr>
                <a:srgbClr val="E54526"/>
              </a:buClr>
              <a:buSzPts val="1100"/>
              <a:buFont typeface="Arial"/>
              <a:buNone/>
            </a:pPr>
            <a:endParaRPr/>
          </a:p>
          <a:p>
            <a:pPr marL="0" lvl="0" indent="0" algn="just" rtl="0">
              <a:lnSpc>
                <a:spcPct val="100000"/>
              </a:lnSpc>
              <a:spcBef>
                <a:spcPts val="0"/>
              </a:spcBef>
              <a:spcAft>
                <a:spcPts val="0"/>
              </a:spcAft>
              <a:buSzPts val="1100"/>
              <a:buNone/>
            </a:pPr>
            <a:endParaRPr/>
          </a:p>
        </p:txBody>
      </p:sp>
      <p:sp>
        <p:nvSpPr>
          <p:cNvPr id="1250" name="Google Shape;1250;p37"/>
          <p:cNvSpPr txBox="1">
            <a:spLocks noGrp="1"/>
          </p:cNvSpPr>
          <p:nvPr>
            <p:ph type="body" idx="2"/>
          </p:nvPr>
        </p:nvSpPr>
        <p:spPr>
          <a:xfrm>
            <a:off x="937140" y="2669751"/>
            <a:ext cx="5854952"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dirty="0"/>
              <a:t>Kickstarter </a:t>
            </a:r>
            <a:r>
              <a:rPr lang="en-GB" sz="1200" dirty="0" err="1"/>
              <a:t>applica</a:t>
            </a:r>
            <a:r>
              <a:rPr lang="en-GB" sz="1200" dirty="0"/>
              <a:t> una </a:t>
            </a:r>
            <a:r>
              <a:rPr lang="en-GB" sz="1200" dirty="0" err="1"/>
              <a:t>commissione</a:t>
            </a:r>
            <a:r>
              <a:rPr lang="en-GB" sz="1200" dirty="0"/>
              <a:t> del 5% </a:t>
            </a:r>
            <a:r>
              <a:rPr lang="en-GB" sz="1200" dirty="0" err="1"/>
              <a:t>sull'importo</a:t>
            </a:r>
            <a:r>
              <a:rPr lang="en-GB" sz="1200" dirty="0"/>
              <a:t> </a:t>
            </a:r>
            <a:r>
              <a:rPr lang="en-GB" sz="1200" dirty="0" err="1"/>
              <a:t>totale</a:t>
            </a:r>
            <a:r>
              <a:rPr lang="en-GB" sz="1200" dirty="0"/>
              <a:t> </a:t>
            </a:r>
            <a:r>
              <a:rPr lang="en-GB" sz="1200" dirty="0" err="1"/>
              <a:t>dei</a:t>
            </a:r>
            <a:r>
              <a:rPr lang="en-GB" sz="1200" dirty="0"/>
              <a:t> </a:t>
            </a:r>
            <a:r>
              <a:rPr lang="en-GB" sz="1200" dirty="0" err="1"/>
              <a:t>fondi</a:t>
            </a:r>
            <a:r>
              <a:rPr lang="en-GB" sz="1200" dirty="0"/>
              <a:t> </a:t>
            </a:r>
            <a:r>
              <a:rPr lang="en-GB" sz="1200" dirty="0" err="1"/>
              <a:t>raccolti</a:t>
            </a:r>
            <a:r>
              <a:rPr lang="en-GB" sz="1200" dirty="0"/>
              <a:t>. Il </a:t>
            </a:r>
            <a:r>
              <a:rPr lang="en-GB" sz="1200" dirty="0" err="1"/>
              <a:t>loro</a:t>
            </a:r>
            <a:r>
              <a:rPr lang="en-GB" sz="1200" dirty="0"/>
              <a:t> </a:t>
            </a:r>
            <a:r>
              <a:rPr lang="en-GB" sz="1200" dirty="0" err="1"/>
              <a:t>processore</a:t>
            </a:r>
            <a:r>
              <a:rPr lang="en-GB" sz="1200" dirty="0"/>
              <a:t> di </a:t>
            </a:r>
            <a:r>
              <a:rPr lang="en-GB" sz="1200" dirty="0" err="1"/>
              <a:t>pagamenti</a:t>
            </a:r>
            <a:r>
              <a:rPr lang="en-GB" sz="1200" dirty="0"/>
              <a:t> </a:t>
            </a:r>
            <a:r>
              <a:rPr lang="en-GB" sz="1200" dirty="0" err="1"/>
              <a:t>applica</a:t>
            </a:r>
            <a:r>
              <a:rPr lang="en-GB" sz="1200" dirty="0"/>
              <a:t> </a:t>
            </a:r>
            <a:r>
              <a:rPr lang="en-GB" sz="1200" dirty="0" err="1"/>
              <a:t>un'ulteriore</a:t>
            </a:r>
            <a:r>
              <a:rPr lang="en-GB" sz="1200" dirty="0"/>
              <a:t> </a:t>
            </a:r>
            <a:r>
              <a:rPr lang="en-GB" sz="1200" dirty="0" err="1"/>
              <a:t>commissione</a:t>
            </a:r>
            <a:r>
              <a:rPr lang="en-GB" sz="1200" dirty="0"/>
              <a:t> del 3-5%.</a:t>
            </a:r>
            <a:endParaRPr dirty="0"/>
          </a:p>
          <a:p>
            <a:pPr marL="171450" marR="0" lvl="0" indent="-171450" algn="just" rtl="0">
              <a:lnSpc>
                <a:spcPct val="100000"/>
              </a:lnSpc>
              <a:spcBef>
                <a:spcPts val="0"/>
              </a:spcBef>
              <a:spcAft>
                <a:spcPts val="0"/>
              </a:spcAft>
              <a:buClr>
                <a:srgbClr val="E54526"/>
              </a:buClr>
              <a:buSzPts val="1200"/>
              <a:buFont typeface="Arial"/>
              <a:buChar char="•"/>
            </a:pPr>
            <a:r>
              <a:rPr lang="en-GB" sz="1200" dirty="0"/>
              <a:t>Non </a:t>
            </a:r>
            <a:r>
              <a:rPr lang="en-GB" sz="1200" dirty="0" err="1"/>
              <a:t>c'è</a:t>
            </a:r>
            <a:r>
              <a:rPr lang="en-GB" sz="1200" dirty="0"/>
              <a:t> alcuna </a:t>
            </a:r>
            <a:r>
              <a:rPr lang="en-GB" sz="1200" dirty="0" err="1"/>
              <a:t>garanzia</a:t>
            </a:r>
            <a:r>
              <a:rPr lang="en-GB" sz="1200" dirty="0"/>
              <a:t> </a:t>
            </a:r>
            <a:r>
              <a:rPr lang="en-GB" sz="1200" dirty="0" err="1"/>
              <a:t>che</a:t>
            </a:r>
            <a:r>
              <a:rPr lang="en-GB" sz="1200" dirty="0"/>
              <a:t> le </a:t>
            </a:r>
            <a:r>
              <a:rPr lang="en-GB" sz="1200" dirty="0" err="1"/>
              <a:t>persone</a:t>
            </a:r>
            <a:r>
              <a:rPr lang="en-GB" sz="1200" dirty="0"/>
              <a:t> </a:t>
            </a:r>
            <a:r>
              <a:rPr lang="en-GB" sz="1200" dirty="0" err="1"/>
              <a:t>che</a:t>
            </a:r>
            <a:r>
              <a:rPr lang="en-GB" sz="1200" dirty="0"/>
              <a:t> </a:t>
            </a:r>
            <a:r>
              <a:rPr lang="en-GB" sz="1200" dirty="0" err="1"/>
              <a:t>pubblicano</a:t>
            </a:r>
            <a:r>
              <a:rPr lang="en-GB" sz="1200" dirty="0"/>
              <a:t> </a:t>
            </a:r>
            <a:r>
              <a:rPr lang="en-GB" sz="1200" dirty="0" err="1"/>
              <a:t>progetti</a:t>
            </a:r>
            <a:r>
              <a:rPr lang="en-GB" sz="1200" dirty="0"/>
              <a:t> </a:t>
            </a:r>
            <a:r>
              <a:rPr lang="en-GB" sz="1200" dirty="0" err="1"/>
              <a:t>su</a:t>
            </a:r>
            <a:r>
              <a:rPr lang="en-GB" sz="1200" dirty="0"/>
              <a:t> Kickstarter </a:t>
            </a:r>
            <a:r>
              <a:rPr lang="en-GB" sz="1200" dirty="0" err="1"/>
              <a:t>realizzino</a:t>
            </a:r>
            <a:r>
              <a:rPr lang="en-GB" sz="1200" dirty="0"/>
              <a:t> </a:t>
            </a:r>
            <a:r>
              <a:rPr lang="en-GB" sz="1200" dirty="0" err="1"/>
              <a:t>i</a:t>
            </a:r>
            <a:r>
              <a:rPr lang="en-GB" sz="1200" dirty="0"/>
              <a:t> </a:t>
            </a:r>
            <a:r>
              <a:rPr lang="en-GB" sz="1200" dirty="0" err="1"/>
              <a:t>loro</a:t>
            </a:r>
            <a:r>
              <a:rPr lang="en-GB" sz="1200" dirty="0"/>
              <a:t> </a:t>
            </a:r>
            <a:r>
              <a:rPr lang="en-GB" sz="1200" dirty="0" err="1"/>
              <a:t>progetti</a:t>
            </a:r>
            <a:r>
              <a:rPr lang="en-GB" sz="1200" dirty="0"/>
              <a:t> o </a:t>
            </a:r>
            <a:r>
              <a:rPr lang="en-GB" sz="1200" dirty="0" err="1"/>
              <a:t>che</a:t>
            </a:r>
            <a:r>
              <a:rPr lang="en-GB" sz="1200" dirty="0"/>
              <a:t> </a:t>
            </a:r>
            <a:r>
              <a:rPr lang="en-GB" sz="1200" dirty="0" err="1"/>
              <a:t>i</a:t>
            </a:r>
            <a:r>
              <a:rPr lang="en-GB" sz="1200" dirty="0"/>
              <a:t> </a:t>
            </a:r>
            <a:r>
              <a:rPr lang="en-GB" sz="1200" dirty="0" err="1"/>
              <a:t>progetti</a:t>
            </a:r>
            <a:r>
              <a:rPr lang="en-GB" sz="1200" dirty="0"/>
              <a:t> </a:t>
            </a:r>
            <a:r>
              <a:rPr lang="en-GB" sz="1200" dirty="0" err="1"/>
              <a:t>completati</a:t>
            </a:r>
            <a:r>
              <a:rPr lang="en-GB" sz="1200" dirty="0"/>
              <a:t> </a:t>
            </a:r>
            <a:r>
              <a:rPr lang="en-GB" sz="1200" dirty="0" err="1"/>
              <a:t>soddisfino</a:t>
            </a:r>
            <a:r>
              <a:rPr lang="en-GB" sz="1200" dirty="0"/>
              <a:t> le </a:t>
            </a:r>
            <a:r>
              <a:rPr lang="en-GB" sz="1200" dirty="0" err="1"/>
              <a:t>aspettative</a:t>
            </a:r>
            <a:r>
              <a:rPr lang="en-GB" sz="1200" dirty="0"/>
              <a:t> </a:t>
            </a:r>
            <a:r>
              <a:rPr lang="en-GB" sz="1200" dirty="0" err="1"/>
              <a:t>dei</a:t>
            </a:r>
            <a:r>
              <a:rPr lang="en-GB" sz="1200" dirty="0"/>
              <a:t> </a:t>
            </a:r>
            <a:r>
              <a:rPr lang="en-GB" sz="1200" dirty="0" err="1"/>
              <a:t>finanziatori</a:t>
            </a:r>
            <a:r>
              <a:rPr lang="en-GB" sz="1200" dirty="0"/>
              <a:t>. </a:t>
            </a:r>
            <a:r>
              <a:rPr lang="en-GB" sz="1200" dirty="0" err="1"/>
              <a:t>Tuttavia</a:t>
            </a:r>
            <a:r>
              <a:rPr lang="en-GB" sz="1200" dirty="0"/>
              <a:t>, Kickstarter dispone di </a:t>
            </a:r>
            <a:r>
              <a:rPr lang="en-GB" sz="1200" dirty="0" err="1"/>
              <a:t>misure</a:t>
            </a:r>
            <a:r>
              <a:rPr lang="en-GB" sz="1200" dirty="0"/>
              <a:t> per </a:t>
            </a:r>
            <a:r>
              <a:rPr lang="en-GB" sz="1200" dirty="0" err="1"/>
              <a:t>proteggere</a:t>
            </a:r>
            <a:r>
              <a:rPr lang="en-GB" sz="1200" dirty="0"/>
              <a:t> la </a:t>
            </a:r>
            <a:r>
              <a:rPr lang="en-GB" sz="1200" dirty="0" err="1"/>
              <a:t>sua</a:t>
            </a:r>
            <a:r>
              <a:rPr lang="en-GB" sz="1200" dirty="0"/>
              <a:t> </a:t>
            </a:r>
            <a:r>
              <a:rPr lang="en-GB" sz="1200" dirty="0" err="1"/>
              <a:t>comunità</a:t>
            </a:r>
            <a:r>
              <a:rPr lang="en-GB" sz="1200" dirty="0"/>
              <a:t> e di procedure per </a:t>
            </a:r>
            <a:r>
              <a:rPr lang="en-GB" sz="1200" dirty="0" err="1"/>
              <a:t>segnalare</a:t>
            </a:r>
            <a:r>
              <a:rPr lang="en-GB" sz="1200" dirty="0"/>
              <a:t> </a:t>
            </a:r>
            <a:r>
              <a:rPr lang="en-GB" sz="1200" dirty="0" err="1"/>
              <a:t>progetti</a:t>
            </a:r>
            <a:r>
              <a:rPr lang="en-GB" sz="1200" dirty="0"/>
              <a:t> </a:t>
            </a:r>
            <a:r>
              <a:rPr lang="en-GB" sz="1200" dirty="0" err="1"/>
              <a:t>che</a:t>
            </a:r>
            <a:r>
              <a:rPr lang="en-GB" sz="1200" dirty="0"/>
              <a:t> </a:t>
            </a:r>
            <a:r>
              <a:rPr lang="en-GB" sz="1200" dirty="0" err="1"/>
              <a:t>violano</a:t>
            </a:r>
            <a:r>
              <a:rPr lang="en-GB" sz="1200" dirty="0"/>
              <a:t> le sue </a:t>
            </a:r>
            <a:r>
              <a:rPr lang="en-GB" sz="1200" dirty="0" err="1"/>
              <a:t>regole</a:t>
            </a:r>
            <a:r>
              <a:rPr lang="en-GB" sz="1200" dirty="0"/>
              <a:t>, le </a:t>
            </a:r>
            <a:r>
              <a:rPr lang="en-GB" sz="1200" dirty="0" err="1"/>
              <a:t>linee</a:t>
            </a:r>
            <a:r>
              <a:rPr lang="en-GB" sz="1200" dirty="0"/>
              <a:t> </a:t>
            </a:r>
            <a:r>
              <a:rPr lang="en-GB" sz="1200" dirty="0" err="1"/>
              <a:t>guida</a:t>
            </a:r>
            <a:r>
              <a:rPr lang="en-GB" sz="1200" dirty="0"/>
              <a:t> </a:t>
            </a:r>
            <a:r>
              <a:rPr lang="en-GB" sz="1200" dirty="0" err="1"/>
              <a:t>della</a:t>
            </a:r>
            <a:r>
              <a:rPr lang="en-GB" sz="1200" dirty="0"/>
              <a:t> </a:t>
            </a:r>
            <a:r>
              <a:rPr lang="en-GB" sz="1200" dirty="0" err="1"/>
              <a:t>comunità</a:t>
            </a:r>
            <a:r>
              <a:rPr lang="en-GB" sz="1200" dirty="0"/>
              <a:t> o </a:t>
            </a:r>
            <a:r>
              <a:rPr lang="en-GB" sz="1200" dirty="0" err="1"/>
              <a:t>i</a:t>
            </a:r>
            <a:r>
              <a:rPr lang="en-GB" sz="1200" dirty="0"/>
              <a:t> termini </a:t>
            </a:r>
            <a:r>
              <a:rPr lang="en-GB" sz="1200" dirty="0" err="1"/>
              <a:t>d'uso</a:t>
            </a:r>
            <a:r>
              <a:rPr lang="en-GB" sz="1200" dirty="0"/>
              <a:t>. </a:t>
            </a:r>
            <a:endParaRPr dirty="0"/>
          </a:p>
        </p:txBody>
      </p:sp>
      <p:sp>
        <p:nvSpPr>
          <p:cNvPr id="1251" name="Google Shape;1251;p37"/>
          <p:cNvSpPr txBox="1">
            <a:spLocks noGrp="1"/>
          </p:cNvSpPr>
          <p:nvPr>
            <p:ph type="body" idx="3"/>
          </p:nvPr>
        </p:nvSpPr>
        <p:spPr>
          <a:xfrm>
            <a:off x="1284437" y="4432980"/>
            <a:ext cx="4990799" cy="139783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dirty="0"/>
              <a:t>"Kickstarter è una </a:t>
            </a:r>
            <a:r>
              <a:rPr lang="en-GB" dirty="0" err="1"/>
              <a:t>comunità</a:t>
            </a:r>
            <a:r>
              <a:rPr lang="en-GB" dirty="0"/>
              <a:t> </a:t>
            </a:r>
            <a:r>
              <a:rPr lang="en-GB" dirty="0" err="1"/>
              <a:t>globale</a:t>
            </a:r>
            <a:r>
              <a:rPr lang="en-GB" dirty="0"/>
              <a:t> di </a:t>
            </a:r>
            <a:r>
              <a:rPr lang="en-GB" dirty="0" err="1"/>
              <a:t>persone</a:t>
            </a:r>
            <a:r>
              <a:rPr lang="en-GB" dirty="0"/>
              <a:t> </a:t>
            </a:r>
            <a:r>
              <a:rPr lang="en-GB" dirty="0" err="1"/>
              <a:t>molto</a:t>
            </a:r>
            <a:r>
              <a:rPr lang="en-GB" dirty="0"/>
              <a:t> </a:t>
            </a:r>
            <a:r>
              <a:rPr lang="en-GB" dirty="0" err="1"/>
              <a:t>attive</a:t>
            </a:r>
            <a:r>
              <a:rPr lang="en-GB" dirty="0"/>
              <a:t> e </a:t>
            </a:r>
            <a:r>
              <a:rPr lang="en-GB" dirty="0" err="1"/>
              <a:t>curiose</a:t>
            </a:r>
            <a:r>
              <a:rPr lang="en-GB" dirty="0"/>
              <a:t> con </a:t>
            </a:r>
            <a:r>
              <a:rPr lang="en-GB" dirty="0" err="1"/>
              <a:t>ogni</a:t>
            </a:r>
            <a:r>
              <a:rPr lang="en-GB" dirty="0"/>
              <a:t> </a:t>
            </a:r>
            <a:r>
              <a:rPr lang="en-GB" dirty="0" err="1"/>
              <a:t>sorta</a:t>
            </a:r>
            <a:r>
              <a:rPr lang="en-GB" dirty="0"/>
              <a:t> di </a:t>
            </a:r>
            <a:r>
              <a:rPr lang="en-GB" dirty="0" err="1"/>
              <a:t>oggetti</a:t>
            </a:r>
            <a:r>
              <a:rPr lang="en-GB" dirty="0"/>
              <a:t> e idee creative da </a:t>
            </a:r>
            <a:r>
              <a:rPr lang="en-GB" dirty="0" err="1"/>
              <a:t>condividere</a:t>
            </a:r>
            <a:r>
              <a:rPr lang="en-GB" dirty="0"/>
              <a:t> e </a:t>
            </a:r>
            <a:r>
              <a:rPr lang="en-GB" dirty="0" err="1"/>
              <a:t>sostenere</a:t>
            </a:r>
            <a:r>
              <a:rPr lang="en-GB" dirty="0"/>
              <a:t>. Non era solo </a:t>
            </a:r>
            <a:r>
              <a:rPr lang="en-GB" dirty="0" err="1"/>
              <a:t>basato</a:t>
            </a:r>
            <a:r>
              <a:rPr lang="en-GB" dirty="0"/>
              <a:t> </a:t>
            </a:r>
            <a:r>
              <a:rPr lang="en-GB" dirty="0" err="1"/>
              <a:t>sulla</a:t>
            </a:r>
            <a:r>
              <a:rPr lang="en-GB" dirty="0"/>
              <a:t> </a:t>
            </a:r>
            <a:r>
              <a:rPr lang="en-GB" dirty="0" err="1"/>
              <a:t>tecnologia</a:t>
            </a:r>
            <a:r>
              <a:rPr lang="en-GB" dirty="0"/>
              <a:t>; era </a:t>
            </a:r>
            <a:r>
              <a:rPr lang="en-GB" dirty="0" err="1"/>
              <a:t>basato</a:t>
            </a:r>
            <a:r>
              <a:rPr lang="en-GB" dirty="0"/>
              <a:t> </a:t>
            </a:r>
            <a:r>
              <a:rPr lang="en-GB" dirty="0" err="1"/>
              <a:t>sulla</a:t>
            </a:r>
            <a:r>
              <a:rPr lang="en-GB" dirty="0"/>
              <a:t> </a:t>
            </a:r>
            <a:r>
              <a:rPr lang="en-GB" dirty="0" err="1"/>
              <a:t>scoperta</a:t>
            </a:r>
            <a:r>
              <a:rPr lang="en-GB" dirty="0"/>
              <a:t>".</a:t>
            </a:r>
            <a:endParaRPr dirty="0"/>
          </a:p>
          <a:p>
            <a:pPr marL="0" lvl="0" indent="0" algn="ctr" rtl="0">
              <a:lnSpc>
                <a:spcPct val="100000"/>
              </a:lnSpc>
              <a:spcBef>
                <a:spcPts val="0"/>
              </a:spcBef>
              <a:spcAft>
                <a:spcPts val="0"/>
              </a:spcAft>
              <a:buClr>
                <a:schemeClr val="lt1"/>
              </a:buClr>
              <a:buSzPts val="1200"/>
              <a:buNone/>
            </a:pPr>
            <a:endParaRPr dirty="0"/>
          </a:p>
          <a:p>
            <a:pPr marL="0" lvl="0" indent="0" algn="ctr" rtl="0">
              <a:lnSpc>
                <a:spcPct val="100000"/>
              </a:lnSpc>
              <a:spcBef>
                <a:spcPts val="0"/>
              </a:spcBef>
              <a:spcAft>
                <a:spcPts val="0"/>
              </a:spcAft>
              <a:buClr>
                <a:schemeClr val="lt1"/>
              </a:buClr>
              <a:buSzPts val="1200"/>
              <a:buNone/>
            </a:pPr>
            <a:r>
              <a:rPr lang="en-GB" dirty="0"/>
              <a:t> - Linnea Gits</a:t>
            </a:r>
            <a:endParaRPr dirty="0"/>
          </a:p>
        </p:txBody>
      </p:sp>
      <p:sp>
        <p:nvSpPr>
          <p:cNvPr id="1252" name="Google Shape;1252;p37"/>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Ora che avete avuto una buona introduzione a Kickstarter, perché non provate </a:t>
            </a:r>
            <a:r>
              <a:rPr lang="en-GB" sz="1200">
                <a:latin typeface="Calibri"/>
                <a:ea typeface="Calibri"/>
                <a:cs typeface="Calibri"/>
                <a:sym typeface="Calibri"/>
              </a:rPr>
              <a:t>voi stessi: </a:t>
            </a:r>
            <a:r>
              <a:rPr lang="en-GB" sz="1200" u="sng">
                <a:solidFill>
                  <a:srgbClr val="1155CC"/>
                </a:solidFill>
                <a:latin typeface="Calibri"/>
                <a:ea typeface="Calibri"/>
                <a:cs typeface="Calibri"/>
                <a:sym typeface="Calibri"/>
              </a:rPr>
              <a:t>https://www.kickstarter.com/signup </a:t>
            </a:r>
            <a:endParaRPr sz="1200">
              <a:latin typeface="Calibri"/>
              <a:ea typeface="Calibri"/>
              <a:cs typeface="Calibri"/>
              <a:sym typeface="Calibri"/>
            </a:endParaRPr>
          </a:p>
        </p:txBody>
      </p:sp>
      <p:sp>
        <p:nvSpPr>
          <p:cNvPr id="1253" name="Google Shape;1253;p37"/>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dirty="0"/>
              <a:t>VANTAGGI</a:t>
            </a:r>
            <a:endParaRPr dirty="0"/>
          </a:p>
        </p:txBody>
      </p:sp>
      <p:sp>
        <p:nvSpPr>
          <p:cNvPr id="1254" name="Google Shape;1254;p37"/>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255" name="Google Shape;1255;p37"/>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37</a:t>
            </a:fld>
            <a:endParaRPr/>
          </a:p>
        </p:txBody>
      </p:sp>
      <p:sp>
        <p:nvSpPr>
          <p:cNvPr id="1256" name="Google Shape;1256;p37"/>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dirty="0"/>
              <a:t>INIZIARE A LAVORARE</a:t>
            </a:r>
            <a:endParaRPr dirty="0"/>
          </a:p>
        </p:txBody>
      </p:sp>
      <p:grpSp>
        <p:nvGrpSpPr>
          <p:cNvPr id="1257" name="Google Shape;1257;p37"/>
          <p:cNvGrpSpPr/>
          <p:nvPr/>
        </p:nvGrpSpPr>
        <p:grpSpPr>
          <a:xfrm>
            <a:off x="6223922" y="3806619"/>
            <a:ext cx="1236033" cy="838373"/>
            <a:chOff x="3400450" y="986392"/>
            <a:chExt cx="1487826" cy="1083162"/>
          </a:xfrm>
        </p:grpSpPr>
        <p:sp>
          <p:nvSpPr>
            <p:cNvPr id="1258" name="Google Shape;1258;p37"/>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9" name="Google Shape;1259;p37"/>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260" name="Google Shape;1260;p37"/>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1" name="Google Shape;1261;p37"/>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62" name="Google Shape;1262;p37"/>
          <p:cNvGrpSpPr/>
          <p:nvPr/>
        </p:nvGrpSpPr>
        <p:grpSpPr>
          <a:xfrm>
            <a:off x="410761" y="6238005"/>
            <a:ext cx="363752" cy="363565"/>
            <a:chOff x="8228545" y="6047284"/>
            <a:chExt cx="363752" cy="363565"/>
          </a:xfrm>
        </p:grpSpPr>
        <p:sp>
          <p:nvSpPr>
            <p:cNvPr id="1263" name="Google Shape;1263;p37"/>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4" name="Google Shape;1264;p37"/>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5" name="Google Shape;1265;p37"/>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266" name="Google Shape;1266;p37"/>
          <p:cNvPicPr preferRelativeResize="0">
            <a:picLocks noGrp="1"/>
          </p:cNvPicPr>
          <p:nvPr>
            <p:ph type="pic" idx="5"/>
          </p:nvPr>
        </p:nvPicPr>
        <p:blipFill rotWithShape="1">
          <a:blip r:embed="rId3">
            <a:alphaModFix/>
          </a:blip>
          <a:srcRect l="1384" r="1384"/>
          <a:stretch/>
        </p:blipFill>
        <p:spPr>
          <a:xfrm>
            <a:off x="3714875" y="7538319"/>
            <a:ext cx="2981385" cy="168129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pic>
        <p:nvPicPr>
          <p:cNvPr id="1271" name="Google Shape;1271;p38"/>
          <p:cNvPicPr preferRelativeResize="0">
            <a:picLocks noGrp="1"/>
          </p:cNvPicPr>
          <p:nvPr>
            <p:ph type="pic" idx="5"/>
          </p:nvPr>
        </p:nvPicPr>
        <p:blipFill rotWithShape="1">
          <a:blip r:embed="rId3">
            <a:alphaModFix/>
          </a:blip>
          <a:srcRect l="6714" r="6713"/>
          <a:stretch/>
        </p:blipFill>
        <p:spPr>
          <a:xfrm>
            <a:off x="1830749" y="6637477"/>
            <a:ext cx="4103792" cy="2654091"/>
          </a:xfrm>
          <a:prstGeom prst="rect">
            <a:avLst/>
          </a:prstGeom>
          <a:solidFill>
            <a:schemeClr val="lt1"/>
          </a:solidFill>
          <a:ln>
            <a:noFill/>
          </a:ln>
        </p:spPr>
      </p:pic>
      <p:sp>
        <p:nvSpPr>
          <p:cNvPr id="1272" name="Google Shape;1272;p38"/>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273" name="Google Shape;1273;p38"/>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Indiegogo e su come può essere utilizzato!</a:t>
            </a:r>
            <a:endParaRPr sz="1600"/>
          </a:p>
        </p:txBody>
      </p:sp>
      <p:sp>
        <p:nvSpPr>
          <p:cNvPr id="1274" name="Google Shape;1274;p38"/>
          <p:cNvSpPr txBox="1">
            <a:spLocks noGrp="1"/>
          </p:cNvSpPr>
          <p:nvPr>
            <p:ph type="body" idx="3"/>
          </p:nvPr>
        </p:nvSpPr>
        <p:spPr>
          <a:xfrm>
            <a:off x="541976" y="1654567"/>
            <a:ext cx="6681337" cy="176696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400"/>
              <a:buFont typeface="Arial"/>
              <a:buNone/>
            </a:pPr>
            <a:r>
              <a:rPr lang="en-GB" sz="1400"/>
              <a:t>Indiegogo (https://www.indiegogo.com) è una piattaforma di crowdfunding che consente alle persone di raccogliere fondi per un'idea, un ente di beneficenza o un'impresa in fase di avvio. Il sito si basa su un sistema di ricompense, ovvero i donatori, gli investitori o i clienti disposti a contribuire al finanziamento di un progetto o di un prodotto possono donare e ricevere un regalo (perk), piuttosto che una partecipazione azionaria nell'azienda.</a:t>
            </a:r>
            <a:endParaRPr/>
          </a:p>
        </p:txBody>
      </p:sp>
      <p:sp>
        <p:nvSpPr>
          <p:cNvPr id="1275" name="Google Shape;1275;p38"/>
          <p:cNvSpPr txBox="1">
            <a:spLocks noGrp="1"/>
          </p:cNvSpPr>
          <p:nvPr>
            <p:ph type="body" idx="4"/>
          </p:nvPr>
        </p:nvSpPr>
        <p:spPr>
          <a:xfrm>
            <a:off x="126050" y="705203"/>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Indiegogo</a:t>
            </a:r>
            <a:endParaRPr/>
          </a:p>
        </p:txBody>
      </p:sp>
      <p:sp>
        <p:nvSpPr>
          <p:cNvPr id="1276" name="Google Shape;1276;p38"/>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38</a:t>
            </a:fld>
            <a:endParaRPr/>
          </a:p>
        </p:txBody>
      </p:sp>
      <p:grpSp>
        <p:nvGrpSpPr>
          <p:cNvPr id="1277" name="Google Shape;1277;p38"/>
          <p:cNvGrpSpPr/>
          <p:nvPr/>
        </p:nvGrpSpPr>
        <p:grpSpPr>
          <a:xfrm>
            <a:off x="518535" y="4715197"/>
            <a:ext cx="372577" cy="372258"/>
            <a:chOff x="493699" y="4805485"/>
            <a:chExt cx="372577" cy="372258"/>
          </a:xfrm>
        </p:grpSpPr>
        <p:sp>
          <p:nvSpPr>
            <p:cNvPr id="1278" name="Google Shape;1278;p38"/>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9" name="Google Shape;1279;p38"/>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0" name="Google Shape;1280;p38"/>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1" name="Google Shape;1281;p38"/>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2" name="Google Shape;1282;p38"/>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3" name="Google Shape;1283;p38"/>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4" name="Google Shape;1284;p38"/>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5" name="Google Shape;1285;p38"/>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6" name="Google Shape;1286;p38"/>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7" name="Google Shape;1287;p38"/>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8" name="Google Shape;1288;p38"/>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9" name="Google Shape;1289;p38"/>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0" name="Google Shape;1290;p38"/>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1" name="Google Shape;1291;p38"/>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2" name="Google Shape;1292;p38"/>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293" name="Google Shape;1293;p38"/>
          <p:cNvGrpSpPr/>
          <p:nvPr/>
        </p:nvGrpSpPr>
        <p:grpSpPr>
          <a:xfrm>
            <a:off x="6724171" y="694451"/>
            <a:ext cx="293767" cy="413214"/>
            <a:chOff x="623392" y="434516"/>
            <a:chExt cx="293767" cy="413214"/>
          </a:xfrm>
        </p:grpSpPr>
        <p:sp>
          <p:nvSpPr>
            <p:cNvPr id="1294" name="Google Shape;1294;p38"/>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5" name="Google Shape;1295;p38"/>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6" name="Google Shape;1296;p38"/>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7" name="Google Shape;1297;p38"/>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8" name="Google Shape;1298;p38"/>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9" name="Google Shape;1299;p38"/>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0" name="Google Shape;1300;p38"/>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1" name="Google Shape;1301;p38"/>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2" name="Google Shape;1302;p38"/>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3" name="Google Shape;1303;p38"/>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4" name="Google Shape;1304;p38"/>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05" name="Google Shape;1305;p38"/>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6" name="Google Shape;1306;p38"/>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307" name="Google Shape;1307;p38"/>
          <p:cNvSpPr/>
          <p:nvPr/>
        </p:nvSpPr>
        <p:spPr>
          <a:xfrm>
            <a:off x="2423987" y="105314"/>
            <a:ext cx="1465690"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08" name="Google Shape;1308;p38"/>
          <p:cNvPicPr preferRelativeResize="0"/>
          <p:nvPr/>
        </p:nvPicPr>
        <p:blipFill rotWithShape="1">
          <a:blip r:embed="rId5">
            <a:alphaModFix/>
          </a:blip>
          <a:srcRect/>
          <a:stretch/>
        </p:blipFill>
        <p:spPr>
          <a:xfrm>
            <a:off x="2546224" y="397022"/>
            <a:ext cx="1206317" cy="63882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39"/>
          <p:cNvSpPr txBox="1">
            <a:spLocks noGrp="1"/>
          </p:cNvSpPr>
          <p:nvPr>
            <p:ph type="body" idx="1"/>
          </p:nvPr>
        </p:nvSpPr>
        <p:spPr>
          <a:xfrm>
            <a:off x="895819" y="753599"/>
            <a:ext cx="6464444"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Indiegogo offre risorse, suggerimenti e strumenti per individui, aziende e organizzazioni non profit interessate ad avviare una campagna di crowdfunding.</a:t>
            </a:r>
            <a:endParaRPr/>
          </a:p>
          <a:p>
            <a:pPr marL="171450" marR="0" lvl="0" indent="-171450" algn="just" rtl="0">
              <a:lnSpc>
                <a:spcPct val="100000"/>
              </a:lnSpc>
              <a:spcBef>
                <a:spcPts val="0"/>
              </a:spcBef>
              <a:spcAft>
                <a:spcPts val="0"/>
              </a:spcAft>
              <a:buClr>
                <a:srgbClr val="E54526"/>
              </a:buClr>
              <a:buSzPts val="1100"/>
              <a:buFont typeface="Arial"/>
              <a:buChar char="•"/>
            </a:pPr>
            <a:r>
              <a:rPr lang="en-GB"/>
              <a:t>Indiegogo pubblica il dietro le quinte delle persone che stanno dietro ai progetti o ai prodotti e le storie di successo per trarne ispirazione.  </a:t>
            </a:r>
            <a:endParaRPr/>
          </a:p>
          <a:p>
            <a:pPr marL="171450" marR="0" lvl="0" indent="-171450" algn="just" rtl="0">
              <a:lnSpc>
                <a:spcPct val="100000"/>
              </a:lnSpc>
              <a:spcBef>
                <a:spcPts val="0"/>
              </a:spcBef>
              <a:spcAft>
                <a:spcPts val="0"/>
              </a:spcAft>
              <a:buClr>
                <a:srgbClr val="E54526"/>
              </a:buClr>
              <a:buSzPts val="1100"/>
              <a:buFont typeface="Arial"/>
              <a:buChar char="•"/>
            </a:pPr>
            <a:r>
              <a:rPr lang="en-GB"/>
              <a:t>Indiegogo fornisce un supporto di esperti e partnership esclusive per potenziare le campagne.</a:t>
            </a:r>
            <a:endParaRPr/>
          </a:p>
          <a:p>
            <a:pPr marL="171450" marR="0" lvl="0" indent="-171450" algn="just" rtl="0">
              <a:lnSpc>
                <a:spcPct val="100000"/>
              </a:lnSpc>
              <a:spcBef>
                <a:spcPts val="0"/>
              </a:spcBef>
              <a:spcAft>
                <a:spcPts val="0"/>
              </a:spcAft>
              <a:buClr>
                <a:srgbClr val="E54526"/>
              </a:buClr>
              <a:buSzPts val="1100"/>
              <a:buFont typeface="Arial"/>
              <a:buChar char="•"/>
            </a:pPr>
            <a:r>
              <a:rPr lang="en-GB"/>
              <a:t>Indiegogo offre la libertà di raccogliere fondi per qualsiasi cosa e da qualsiasi parte del mondo.</a:t>
            </a:r>
            <a:endParaRPr/>
          </a:p>
          <a:p>
            <a:pPr marL="171450" marR="0" lvl="0" indent="-171450" algn="just" rtl="0">
              <a:lnSpc>
                <a:spcPct val="100000"/>
              </a:lnSpc>
              <a:spcBef>
                <a:spcPts val="0"/>
              </a:spcBef>
              <a:spcAft>
                <a:spcPts val="0"/>
              </a:spcAft>
              <a:buClr>
                <a:srgbClr val="E54526"/>
              </a:buClr>
              <a:buSzPts val="1100"/>
              <a:buFont typeface="Arial"/>
              <a:buChar char="•"/>
            </a:pPr>
            <a:r>
              <a:rPr lang="en-GB"/>
              <a:t>Quando una campagna di crowdfunding si conclude con successo, Indiegogo InDemand offre l'opportunità di continuare a raccogliere fondi e costruire la comunità dei finanziatori anche dopo la fine della campagna.</a:t>
            </a:r>
            <a:endParaRPr/>
          </a:p>
          <a:p>
            <a:pPr marL="0" lvl="0" indent="0" algn="just" rtl="0">
              <a:lnSpc>
                <a:spcPct val="100000"/>
              </a:lnSpc>
              <a:spcBef>
                <a:spcPts val="0"/>
              </a:spcBef>
              <a:spcAft>
                <a:spcPts val="0"/>
              </a:spcAft>
              <a:buSzPts val="1100"/>
              <a:buNone/>
            </a:pPr>
            <a:endParaRPr/>
          </a:p>
          <a:p>
            <a:pPr marL="0" lvl="0" indent="0" algn="just" rtl="0">
              <a:lnSpc>
                <a:spcPct val="100000"/>
              </a:lnSpc>
              <a:spcBef>
                <a:spcPts val="0"/>
              </a:spcBef>
              <a:spcAft>
                <a:spcPts val="0"/>
              </a:spcAft>
              <a:buSzPts val="1100"/>
              <a:buNone/>
            </a:pPr>
            <a:endParaRPr/>
          </a:p>
        </p:txBody>
      </p:sp>
      <p:sp>
        <p:nvSpPr>
          <p:cNvPr id="1314" name="Google Shape;1314;p39"/>
          <p:cNvSpPr txBox="1">
            <a:spLocks noGrp="1"/>
          </p:cNvSpPr>
          <p:nvPr>
            <p:ph type="body" idx="2"/>
          </p:nvPr>
        </p:nvSpPr>
        <p:spPr>
          <a:xfrm>
            <a:off x="956378" y="2737762"/>
            <a:ext cx="5972108"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dirty="0"/>
              <a:t>Indiegogo </a:t>
            </a:r>
            <a:r>
              <a:rPr lang="en-GB" dirty="0" err="1"/>
              <a:t>applica</a:t>
            </a:r>
            <a:r>
              <a:rPr lang="en-GB" dirty="0"/>
              <a:t> una </a:t>
            </a:r>
            <a:r>
              <a:rPr lang="en-GB" dirty="0" err="1"/>
              <a:t>commissione</a:t>
            </a:r>
            <a:r>
              <a:rPr lang="en-GB" dirty="0"/>
              <a:t> del 5% </a:t>
            </a:r>
            <a:r>
              <a:rPr lang="en-GB" dirty="0" err="1"/>
              <a:t>su</a:t>
            </a:r>
            <a:r>
              <a:rPr lang="en-GB" dirty="0"/>
              <a:t> tutti </a:t>
            </a:r>
            <a:r>
              <a:rPr lang="en-GB" dirty="0" err="1"/>
              <a:t>i</a:t>
            </a:r>
            <a:r>
              <a:rPr lang="en-GB" dirty="0"/>
              <a:t> </a:t>
            </a:r>
            <a:r>
              <a:rPr lang="en-GB" dirty="0" err="1"/>
              <a:t>fondi</a:t>
            </a:r>
            <a:r>
              <a:rPr lang="en-GB" dirty="0"/>
              <a:t> </a:t>
            </a:r>
            <a:r>
              <a:rPr lang="en-GB" dirty="0" err="1"/>
              <a:t>raccolti</a:t>
            </a:r>
            <a:r>
              <a:rPr lang="en-GB" dirty="0"/>
              <a:t> per una campagna. Le </a:t>
            </a:r>
            <a:r>
              <a:rPr lang="en-GB" dirty="0" err="1"/>
              <a:t>commissioni</a:t>
            </a:r>
            <a:r>
              <a:rPr lang="en-GB" dirty="0"/>
              <a:t> </a:t>
            </a:r>
            <a:r>
              <a:rPr lang="en-GB" dirty="0" err="1"/>
              <a:t>vengono</a:t>
            </a:r>
            <a:r>
              <a:rPr lang="en-GB" dirty="0"/>
              <a:t> </a:t>
            </a:r>
            <a:r>
              <a:rPr lang="en-GB" dirty="0" err="1"/>
              <a:t>calcolate</a:t>
            </a:r>
            <a:r>
              <a:rPr lang="en-GB" dirty="0"/>
              <a:t> e </a:t>
            </a:r>
            <a:r>
              <a:rPr lang="en-GB" dirty="0" err="1"/>
              <a:t>detratte</a:t>
            </a:r>
            <a:r>
              <a:rPr lang="en-GB" dirty="0"/>
              <a:t> </a:t>
            </a:r>
            <a:r>
              <a:rPr lang="en-GB" dirty="0" err="1"/>
              <a:t>dai</a:t>
            </a:r>
            <a:r>
              <a:rPr lang="en-GB" dirty="0"/>
              <a:t> </a:t>
            </a:r>
            <a:r>
              <a:rPr lang="en-GB" dirty="0" err="1"/>
              <a:t>fondi</a:t>
            </a:r>
            <a:r>
              <a:rPr lang="en-GB" dirty="0"/>
              <a:t> </a:t>
            </a:r>
            <a:r>
              <a:rPr lang="en-GB" dirty="0" err="1"/>
              <a:t>effettivamente</a:t>
            </a:r>
            <a:r>
              <a:rPr lang="en-GB" dirty="0"/>
              <a:t> </a:t>
            </a:r>
            <a:r>
              <a:rPr lang="en-GB" dirty="0" err="1"/>
              <a:t>raccolti</a:t>
            </a:r>
            <a:r>
              <a:rPr lang="en-GB" dirty="0"/>
              <a:t> (non </a:t>
            </a:r>
            <a:r>
              <a:rPr lang="en-GB" dirty="0" err="1"/>
              <a:t>dagli</a:t>
            </a:r>
            <a:r>
              <a:rPr lang="en-GB" dirty="0"/>
              <a:t> </a:t>
            </a:r>
            <a:r>
              <a:rPr lang="en-GB" dirty="0" err="1"/>
              <a:t>obiettivi</a:t>
            </a:r>
            <a:r>
              <a:rPr lang="en-GB" dirty="0"/>
              <a:t> </a:t>
            </a:r>
            <a:r>
              <a:rPr lang="en-GB" dirty="0" err="1"/>
              <a:t>prefissati</a:t>
            </a:r>
            <a:r>
              <a:rPr lang="en-GB" dirty="0"/>
              <a:t>). Il </a:t>
            </a:r>
            <a:r>
              <a:rPr lang="en-GB" dirty="0" err="1"/>
              <a:t>suo</a:t>
            </a:r>
            <a:r>
              <a:rPr lang="en-GB" dirty="0"/>
              <a:t> </a:t>
            </a:r>
            <a:r>
              <a:rPr lang="en-GB" dirty="0" err="1"/>
              <a:t>processore</a:t>
            </a:r>
            <a:r>
              <a:rPr lang="en-GB" dirty="0"/>
              <a:t> di </a:t>
            </a:r>
            <a:r>
              <a:rPr lang="en-GB" dirty="0" err="1"/>
              <a:t>pagamento</a:t>
            </a:r>
            <a:r>
              <a:rPr lang="en-GB" dirty="0"/>
              <a:t> </a:t>
            </a:r>
            <a:r>
              <a:rPr lang="en-GB" dirty="0" err="1"/>
              <a:t>applica</a:t>
            </a:r>
            <a:r>
              <a:rPr lang="en-GB" dirty="0"/>
              <a:t> </a:t>
            </a:r>
            <a:r>
              <a:rPr lang="en-GB" dirty="0" err="1"/>
              <a:t>anche</a:t>
            </a:r>
            <a:r>
              <a:rPr lang="en-GB" dirty="0"/>
              <a:t> una </a:t>
            </a:r>
            <a:r>
              <a:rPr lang="en-GB" dirty="0" err="1"/>
              <a:t>commissione</a:t>
            </a:r>
            <a:r>
              <a:rPr lang="en-GB" dirty="0"/>
              <a:t> di </a:t>
            </a:r>
            <a:r>
              <a:rPr lang="en-GB" dirty="0" err="1"/>
              <a:t>elaborazione</a:t>
            </a:r>
            <a:r>
              <a:rPr lang="en-GB" dirty="0"/>
              <a:t> </a:t>
            </a:r>
            <a:r>
              <a:rPr lang="en-GB" dirty="0" err="1"/>
              <a:t>che</a:t>
            </a:r>
            <a:r>
              <a:rPr lang="en-GB" dirty="0"/>
              <a:t> varia a </a:t>
            </a:r>
            <a:r>
              <a:rPr lang="en-GB" dirty="0" err="1"/>
              <a:t>seconda</a:t>
            </a:r>
            <a:r>
              <a:rPr lang="en-GB" dirty="0"/>
              <a:t> </a:t>
            </a:r>
            <a:r>
              <a:rPr lang="en-GB" dirty="0" err="1"/>
              <a:t>della</a:t>
            </a:r>
            <a:r>
              <a:rPr lang="en-GB" dirty="0"/>
              <a:t> </a:t>
            </a:r>
            <a:r>
              <a:rPr lang="en-GB" dirty="0" err="1"/>
              <a:t>posizione</a:t>
            </a:r>
            <a:r>
              <a:rPr lang="en-GB" dirty="0"/>
              <a:t> e </a:t>
            </a:r>
            <a:r>
              <a:rPr lang="en-GB" dirty="0" err="1"/>
              <a:t>della</a:t>
            </a:r>
            <a:r>
              <a:rPr lang="en-GB" dirty="0"/>
              <a:t> valuta del </a:t>
            </a:r>
            <a:r>
              <a:rPr lang="en-GB" dirty="0" err="1"/>
              <a:t>promotore</a:t>
            </a:r>
            <a:r>
              <a:rPr lang="en-GB" dirty="0"/>
              <a:t> </a:t>
            </a:r>
            <a:r>
              <a:rPr lang="en-GB" dirty="0" err="1"/>
              <a:t>della</a:t>
            </a:r>
            <a:r>
              <a:rPr lang="en-GB" dirty="0"/>
              <a:t> campagna.</a:t>
            </a:r>
            <a:endParaRPr dirty="0"/>
          </a:p>
          <a:p>
            <a:pPr marL="171450" marR="0" lvl="0" indent="-171450" algn="just" rtl="0">
              <a:lnSpc>
                <a:spcPct val="100000"/>
              </a:lnSpc>
              <a:spcBef>
                <a:spcPts val="0"/>
              </a:spcBef>
              <a:spcAft>
                <a:spcPts val="0"/>
              </a:spcAft>
              <a:buClr>
                <a:srgbClr val="E54526"/>
              </a:buClr>
              <a:buSzPts val="1100"/>
              <a:buFont typeface="Arial"/>
              <a:buChar char="•"/>
            </a:pPr>
            <a:r>
              <a:rPr lang="en-GB" dirty="0"/>
              <a:t>La </a:t>
            </a:r>
            <a:r>
              <a:rPr lang="en-GB" dirty="0" err="1"/>
              <a:t>mancata</a:t>
            </a:r>
            <a:r>
              <a:rPr lang="en-GB" dirty="0"/>
              <a:t> </a:t>
            </a:r>
            <a:r>
              <a:rPr lang="en-GB" dirty="0" err="1"/>
              <a:t>fornitura</a:t>
            </a:r>
            <a:r>
              <a:rPr lang="en-GB" dirty="0"/>
              <a:t> di aggiornamenti </a:t>
            </a:r>
            <a:r>
              <a:rPr lang="en-GB" dirty="0" err="1"/>
              <a:t>mensili</a:t>
            </a:r>
            <a:r>
              <a:rPr lang="en-GB" dirty="0"/>
              <a:t> e il </a:t>
            </a:r>
            <a:r>
              <a:rPr lang="en-GB" dirty="0" err="1"/>
              <a:t>mancato</a:t>
            </a:r>
            <a:r>
              <a:rPr lang="en-GB" dirty="0"/>
              <a:t> </a:t>
            </a:r>
            <a:r>
              <a:rPr lang="en-GB" dirty="0" err="1"/>
              <a:t>mantenimento</a:t>
            </a:r>
            <a:r>
              <a:rPr lang="en-GB" dirty="0"/>
              <a:t> di una </a:t>
            </a:r>
            <a:r>
              <a:rPr lang="en-GB" dirty="0" err="1"/>
              <a:t>comunicazione</a:t>
            </a:r>
            <a:r>
              <a:rPr lang="en-GB" dirty="0"/>
              <a:t> </a:t>
            </a:r>
            <a:r>
              <a:rPr lang="en-GB" dirty="0" err="1"/>
              <a:t>aperta</a:t>
            </a:r>
            <a:r>
              <a:rPr lang="en-GB" dirty="0"/>
              <a:t> </a:t>
            </a:r>
            <a:r>
              <a:rPr lang="en-GB" dirty="0" err="1"/>
              <a:t>possono</a:t>
            </a:r>
            <a:r>
              <a:rPr lang="en-GB" dirty="0"/>
              <a:t> </a:t>
            </a:r>
            <a:r>
              <a:rPr lang="en-GB" dirty="0" err="1"/>
              <a:t>comportare</a:t>
            </a:r>
            <a:r>
              <a:rPr lang="en-GB" dirty="0"/>
              <a:t> </a:t>
            </a:r>
            <a:r>
              <a:rPr lang="en-GB" dirty="0" err="1"/>
              <a:t>restrizioni</a:t>
            </a:r>
            <a:r>
              <a:rPr lang="en-GB" dirty="0"/>
              <a:t> ai </a:t>
            </a:r>
            <a:r>
              <a:rPr lang="en-GB" dirty="0" err="1"/>
              <a:t>singoli</a:t>
            </a:r>
            <a:r>
              <a:rPr lang="en-GB" dirty="0"/>
              <a:t> account Indiegogo o la </a:t>
            </a:r>
            <a:r>
              <a:rPr lang="en-GB" dirty="0" err="1"/>
              <a:t>sospensione</a:t>
            </a:r>
            <a:r>
              <a:rPr lang="en-GB" dirty="0"/>
              <a:t> </a:t>
            </a:r>
            <a:r>
              <a:rPr lang="en-GB" dirty="0" err="1"/>
              <a:t>delle</a:t>
            </a:r>
            <a:r>
              <a:rPr lang="en-GB" dirty="0"/>
              <a:t> </a:t>
            </a:r>
            <a:r>
              <a:rPr lang="en-GB" dirty="0" err="1"/>
              <a:t>campagne</a:t>
            </a:r>
            <a:r>
              <a:rPr lang="en-GB" dirty="0"/>
              <a:t>.</a:t>
            </a:r>
            <a:endParaRPr dirty="0"/>
          </a:p>
        </p:txBody>
      </p:sp>
      <p:sp>
        <p:nvSpPr>
          <p:cNvPr id="1315" name="Google Shape;1315;p39"/>
          <p:cNvSpPr txBox="1">
            <a:spLocks noGrp="1"/>
          </p:cNvSpPr>
          <p:nvPr>
            <p:ph type="body" idx="3"/>
          </p:nvPr>
        </p:nvSpPr>
        <p:spPr>
          <a:xfrm>
            <a:off x="1284437" y="4344398"/>
            <a:ext cx="4990799" cy="139783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"Indiegogo è stata la migliore piattaforma di crowdfunding tradizionale per noi. Il modo in cui promuovono, il modo in cui aiutano con il marketing digitale e anche a livello personale: la loro esperienza è stata impressionante e le persone con cui abbiamo parlato erano davvero appassionate di aiutarci."</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 - Mihnea de Vries</a:t>
            </a:r>
            <a:endParaRPr/>
          </a:p>
        </p:txBody>
      </p:sp>
      <p:sp>
        <p:nvSpPr>
          <p:cNvPr id="1316" name="Google Shape;1316;p39"/>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Ora che avete avuto una buona introduzione a Indiegogo, perché non provarlo </a:t>
            </a:r>
            <a:r>
              <a:rPr lang="en-GB" sz="1200">
                <a:latin typeface="Calibri"/>
                <a:ea typeface="Calibri"/>
                <a:cs typeface="Calibri"/>
                <a:sym typeface="Calibri"/>
              </a:rPr>
              <a:t>da soli: </a:t>
            </a:r>
            <a:r>
              <a:rPr lang="en-GB" sz="12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a:t>
            </a:r>
            <a:r>
              <a:rPr lang="en-GB" sz="1200">
                <a:latin typeface="Calibri"/>
                <a:ea typeface="Calibri"/>
                <a:cs typeface="Calibri"/>
                <a:sym typeface="Calibri"/>
              </a:rPr>
              <a:t>//www.indiegogo.com/campaigns/new#/ </a:t>
            </a:r>
            <a:endParaRPr sz="1200">
              <a:latin typeface="Calibri"/>
              <a:ea typeface="Calibri"/>
              <a:cs typeface="Calibri"/>
              <a:sym typeface="Calibri"/>
            </a:endParaRPr>
          </a:p>
        </p:txBody>
      </p:sp>
      <p:sp>
        <p:nvSpPr>
          <p:cNvPr id="1317" name="Google Shape;1317;p39"/>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318" name="Google Shape;1318;p39"/>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319" name="Google Shape;1319;p39"/>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39</a:t>
            </a:fld>
            <a:endParaRPr/>
          </a:p>
        </p:txBody>
      </p:sp>
      <p:sp>
        <p:nvSpPr>
          <p:cNvPr id="1320" name="Google Shape;1320;p39"/>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321" name="Google Shape;1321;p39"/>
          <p:cNvGrpSpPr/>
          <p:nvPr/>
        </p:nvGrpSpPr>
        <p:grpSpPr>
          <a:xfrm>
            <a:off x="6223922" y="3806619"/>
            <a:ext cx="1236033" cy="838373"/>
            <a:chOff x="3400450" y="986392"/>
            <a:chExt cx="1487826" cy="1083162"/>
          </a:xfrm>
        </p:grpSpPr>
        <p:sp>
          <p:nvSpPr>
            <p:cNvPr id="1322" name="Google Shape;1322;p3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3" name="Google Shape;1323;p3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24" name="Google Shape;1324;p39"/>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5" name="Google Shape;1325;p39"/>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26" name="Google Shape;1326;p39"/>
          <p:cNvGrpSpPr/>
          <p:nvPr/>
        </p:nvGrpSpPr>
        <p:grpSpPr>
          <a:xfrm>
            <a:off x="410761" y="6238005"/>
            <a:ext cx="363752" cy="363565"/>
            <a:chOff x="8228545" y="6047284"/>
            <a:chExt cx="363752" cy="363565"/>
          </a:xfrm>
        </p:grpSpPr>
        <p:sp>
          <p:nvSpPr>
            <p:cNvPr id="1327" name="Google Shape;1327;p39"/>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8" name="Google Shape;1328;p39"/>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9" name="Google Shape;1329;p39"/>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330" name="Google Shape;1330;p39"/>
          <p:cNvPicPr preferRelativeResize="0">
            <a:picLocks noGrp="1"/>
          </p:cNvPicPr>
          <p:nvPr>
            <p:ph type="pic" idx="5"/>
          </p:nvPr>
        </p:nvPicPr>
        <p:blipFill rotWithShape="1">
          <a:blip r:embed="rId4">
            <a:alphaModFix/>
          </a:blip>
          <a:srcRect l="9091" r="9091"/>
          <a:stretch/>
        </p:blipFill>
        <p:spPr>
          <a:xfrm>
            <a:off x="3714875" y="7538319"/>
            <a:ext cx="2981385" cy="16812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
          <p:cNvSpPr txBox="1">
            <a:spLocks noGrp="1"/>
          </p:cNvSpPr>
          <p:nvPr>
            <p:ph type="body" idx="2"/>
          </p:nvPr>
        </p:nvSpPr>
        <p:spPr>
          <a:xfrm>
            <a:off x="1497294" y="4030164"/>
            <a:ext cx="1976657" cy="55006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54526"/>
              </a:buClr>
              <a:buSzPts val="1400"/>
              <a:buNone/>
            </a:pPr>
            <a:r>
              <a:rPr lang="en-GB" dirty="0">
                <a:latin typeface="Calibri" panose="020F0502020204030204" pitchFamily="34" charset="0"/>
                <a:cs typeface="Calibri" panose="020F0502020204030204" pitchFamily="34" charset="0"/>
              </a:rPr>
              <a:t>PRESENTATION TOOLS</a:t>
            </a:r>
            <a:endParaRPr dirty="0">
              <a:latin typeface="Calibri" panose="020F0502020204030204" pitchFamily="34" charset="0"/>
              <a:cs typeface="Calibri" panose="020F0502020204030204" pitchFamily="34" charset="0"/>
            </a:endParaRPr>
          </a:p>
        </p:txBody>
      </p:sp>
      <p:sp>
        <p:nvSpPr>
          <p:cNvPr id="254" name="Google Shape;254;p4"/>
          <p:cNvSpPr txBox="1">
            <a:spLocks noGrp="1"/>
          </p:cNvSpPr>
          <p:nvPr>
            <p:ph type="body" idx="3"/>
          </p:nvPr>
        </p:nvSpPr>
        <p:spPr>
          <a:xfrm>
            <a:off x="1503730" y="4580229"/>
            <a:ext cx="1976656" cy="1410716"/>
          </a:xfrm>
          <a:prstGeom prst="rect">
            <a:avLst/>
          </a:prstGeom>
          <a:noFill/>
          <a:ln>
            <a:noFill/>
          </a:ln>
        </p:spPr>
        <p:txBody>
          <a:bodyPr spcFirstLastPara="1" wrap="square" lIns="91425" tIns="45700" rIns="91425" bIns="45700" anchor="t" anchorCtr="0">
            <a:normAutofit/>
          </a:bodyPr>
          <a:lstStyle/>
          <a:p>
            <a:pPr marL="171450" marR="0" lvl="0" indent="-171450" algn="l" rtl="0">
              <a:lnSpc>
                <a:spcPct val="100000"/>
              </a:lnSpc>
              <a:spcBef>
                <a:spcPts val="0"/>
              </a:spcBef>
              <a:spcAft>
                <a:spcPts val="0"/>
              </a:spcAft>
              <a:buClr>
                <a:srgbClr val="E54526"/>
              </a:buClr>
              <a:buSzPts val="1200"/>
              <a:buFont typeface="Arial"/>
              <a:buChar char="•"/>
            </a:pPr>
            <a:r>
              <a:rPr lang="en-GB" dirty="0">
                <a:latin typeface="Calibri" panose="020F0502020204030204" pitchFamily="34" charset="0"/>
                <a:cs typeface="Calibri" panose="020F0502020204030204" pitchFamily="34" charset="0"/>
              </a:rPr>
              <a:t>Canva……………………09</a:t>
            </a:r>
            <a:endParaRPr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dirty="0">
                <a:latin typeface="Calibri" panose="020F0502020204030204" pitchFamily="34" charset="0"/>
                <a:cs typeface="Calibri" panose="020F0502020204030204" pitchFamily="34" charset="0"/>
              </a:rPr>
              <a:t>Prezi……………………… 11</a:t>
            </a:r>
            <a:endParaRPr dirty="0">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dirty="0" err="1">
                <a:latin typeface="Calibri" panose="020F0502020204030204" pitchFamily="34" charset="0"/>
                <a:cs typeface="Calibri" panose="020F0502020204030204" pitchFamily="34" charset="0"/>
              </a:rPr>
              <a:t>Thinglink</a:t>
            </a:r>
            <a:r>
              <a:rPr lang="en-GB" dirty="0">
                <a:latin typeface="Calibri" panose="020F0502020204030204" pitchFamily="34" charset="0"/>
                <a:cs typeface="Calibri" panose="020F0502020204030204" pitchFamily="34" charset="0"/>
              </a:rPr>
              <a:t>………………..13</a:t>
            </a:r>
            <a:endParaRPr dirty="0">
              <a:latin typeface="Calibri" panose="020F0502020204030204" pitchFamily="34" charset="0"/>
              <a:cs typeface="Calibri" panose="020F0502020204030204" pitchFamily="34" charset="0"/>
            </a:endParaRPr>
          </a:p>
          <a:p>
            <a:pPr marL="171450" marR="0" lvl="0" indent="-95250" algn="l" rtl="0">
              <a:lnSpc>
                <a:spcPct val="100000"/>
              </a:lnSpc>
              <a:spcBef>
                <a:spcPts val="0"/>
              </a:spcBef>
              <a:spcAft>
                <a:spcPts val="0"/>
              </a:spcAft>
              <a:buClr>
                <a:srgbClr val="E54526"/>
              </a:buClr>
              <a:buSzPts val="1200"/>
              <a:buFont typeface="Arial"/>
              <a:buNone/>
            </a:pPr>
            <a:endParaRPr dirty="0">
              <a:latin typeface="Calibri" panose="020F0502020204030204" pitchFamily="34" charset="0"/>
              <a:cs typeface="Calibri" panose="020F0502020204030204" pitchFamily="34" charset="0"/>
            </a:endParaRPr>
          </a:p>
        </p:txBody>
      </p:sp>
      <p:sp>
        <p:nvSpPr>
          <p:cNvPr id="255" name="Google Shape;255;p4"/>
          <p:cNvSpPr txBox="1">
            <a:spLocks noGrp="1"/>
          </p:cNvSpPr>
          <p:nvPr>
            <p:ph type="body" idx="4"/>
          </p:nvPr>
        </p:nvSpPr>
        <p:spPr>
          <a:xfrm>
            <a:off x="4591630" y="4030164"/>
            <a:ext cx="1976657" cy="55006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54526"/>
              </a:buClr>
              <a:buSzPts val="1400"/>
              <a:buNone/>
            </a:pPr>
            <a:r>
              <a:rPr lang="en-GB" dirty="0">
                <a:latin typeface="Calibri" panose="020F0502020204030204" pitchFamily="34" charset="0"/>
                <a:cs typeface="Calibri" panose="020F0502020204030204" pitchFamily="34" charset="0"/>
              </a:rPr>
              <a:t>SOCIAL TECHNOLOGY TOOLS</a:t>
            </a:r>
            <a:endParaRPr dirty="0">
              <a:latin typeface="Calibri" panose="020F0502020204030204" pitchFamily="34" charset="0"/>
              <a:cs typeface="Calibri" panose="020F0502020204030204" pitchFamily="34" charset="0"/>
            </a:endParaRPr>
          </a:p>
        </p:txBody>
      </p:sp>
      <p:sp>
        <p:nvSpPr>
          <p:cNvPr id="256" name="Google Shape;256;p4"/>
          <p:cNvSpPr txBox="1">
            <a:spLocks noGrp="1"/>
          </p:cNvSpPr>
          <p:nvPr>
            <p:ph type="body" idx="6"/>
          </p:nvPr>
        </p:nvSpPr>
        <p:spPr>
          <a:xfrm>
            <a:off x="1483227" y="2523801"/>
            <a:ext cx="5295211" cy="108210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827"/>
              </a:spcBef>
              <a:spcAft>
                <a:spcPts val="0"/>
              </a:spcAft>
              <a:buClr>
                <a:schemeClr val="dk1"/>
              </a:buClr>
              <a:buSzPts val="1100"/>
              <a:buFont typeface="Arial"/>
              <a:buNone/>
            </a:pPr>
            <a:r>
              <a:rPr lang="en-GB" dirty="0" err="1">
                <a:latin typeface="Calibri" panose="020F0502020204030204" pitchFamily="34" charset="0"/>
                <a:cs typeface="Calibri" panose="020F0502020204030204" pitchFamily="34" charset="0"/>
              </a:rPr>
              <a:t>Introduzione</a:t>
            </a:r>
            <a:r>
              <a:rPr lang="en-GB" dirty="0">
                <a:latin typeface="Calibri" panose="020F0502020204030204" pitchFamily="34" charset="0"/>
                <a:cs typeface="Calibri" panose="020F0502020204030204" pitchFamily="34" charset="0"/>
              </a:rPr>
              <a:t> .......................................................... 04</a:t>
            </a:r>
            <a:endParaRPr dirty="0">
              <a:latin typeface="Calibri" panose="020F0502020204030204" pitchFamily="34" charset="0"/>
              <a:cs typeface="Calibri" panose="020F0502020204030204" pitchFamily="34" charset="0"/>
            </a:endParaRPr>
          </a:p>
          <a:p>
            <a:pPr marL="0" marR="0" lvl="0" indent="0" algn="l" rtl="0">
              <a:lnSpc>
                <a:spcPct val="90000"/>
              </a:lnSpc>
              <a:spcBef>
                <a:spcPts val="827"/>
              </a:spcBef>
              <a:spcAft>
                <a:spcPts val="0"/>
              </a:spcAft>
              <a:buClr>
                <a:schemeClr val="dk1"/>
              </a:buClr>
              <a:buSzPts val="1100"/>
              <a:buFont typeface="Arial"/>
              <a:buNone/>
            </a:pPr>
            <a:r>
              <a:rPr lang="en-GB" dirty="0" err="1">
                <a:latin typeface="Calibri" panose="020F0502020204030204" pitchFamily="34" charset="0"/>
                <a:cs typeface="Calibri" panose="020F0502020204030204" pitchFamily="34" charset="0"/>
              </a:rPr>
              <a:t>Panoramica</a:t>
            </a:r>
            <a:r>
              <a:rPr lang="en-GB" dirty="0">
                <a:latin typeface="Calibri" panose="020F0502020204030204" pitchFamily="34" charset="0"/>
                <a:cs typeface="Calibri" panose="020F0502020204030204" pitchFamily="34" charset="0"/>
              </a:rPr>
              <a:t> del Toolkit ................................................... 05</a:t>
            </a:r>
            <a:endParaRPr dirty="0">
              <a:latin typeface="Calibri" panose="020F0502020204030204" pitchFamily="34" charset="0"/>
              <a:cs typeface="Calibri" panose="020F0502020204030204" pitchFamily="34" charset="0"/>
            </a:endParaRPr>
          </a:p>
          <a:p>
            <a:pPr marL="0" marR="0" lvl="0" indent="0" algn="l" rtl="0">
              <a:lnSpc>
                <a:spcPct val="90000"/>
              </a:lnSpc>
              <a:spcBef>
                <a:spcPts val="827"/>
              </a:spcBef>
              <a:spcAft>
                <a:spcPts val="0"/>
              </a:spcAft>
              <a:buClr>
                <a:schemeClr val="dk1"/>
              </a:buClr>
              <a:buSzPts val="1100"/>
              <a:buFont typeface="Arial"/>
              <a:buNone/>
            </a:pPr>
            <a:r>
              <a:rPr lang="en-GB" dirty="0">
                <a:latin typeface="Calibri" panose="020F0502020204030204" pitchFamily="34" charset="0"/>
                <a:cs typeface="Calibri" panose="020F0502020204030204" pitchFamily="34" charset="0"/>
              </a:rPr>
              <a:t>Come </a:t>
            </a:r>
            <a:r>
              <a:rPr lang="en-GB" dirty="0" err="1">
                <a:latin typeface="Calibri" panose="020F0502020204030204" pitchFamily="34" charset="0"/>
                <a:cs typeface="Calibri" panose="020F0502020204030204" pitchFamily="34" charset="0"/>
              </a:rPr>
              <a:t>utilizzare</a:t>
            </a:r>
            <a:r>
              <a:rPr lang="en-GB" dirty="0">
                <a:latin typeface="Calibri" panose="020F0502020204030204" pitchFamily="34" charset="0"/>
                <a:cs typeface="Calibri" panose="020F0502020204030204" pitchFamily="34" charset="0"/>
              </a:rPr>
              <a:t> il Toolkit </a:t>
            </a:r>
            <a:r>
              <a:rPr lang="en-GB" b="0" dirty="0">
                <a:solidFill>
                  <a:srgbClr val="4B4B4B"/>
                </a:solidFill>
                <a:latin typeface="Calibri" panose="020F0502020204030204" pitchFamily="34" charset="0"/>
                <a:ea typeface="Avenir"/>
                <a:cs typeface="Calibri" panose="020F0502020204030204" pitchFamily="34" charset="0"/>
                <a:sym typeface="Avenir"/>
              </a:rPr>
              <a:t>……………………….……………	06</a:t>
            </a:r>
            <a:endParaRPr dirty="0">
              <a:latin typeface="Calibri" panose="020F0502020204030204" pitchFamily="34" charset="0"/>
              <a:cs typeface="Calibri" panose="020F0502020204030204" pitchFamily="34" charset="0"/>
            </a:endParaRPr>
          </a:p>
        </p:txBody>
      </p:sp>
      <p:sp>
        <p:nvSpPr>
          <p:cNvPr id="257" name="Google Shape;257;p4"/>
          <p:cNvSpPr txBox="1">
            <a:spLocks noGrp="1"/>
          </p:cNvSpPr>
          <p:nvPr>
            <p:ph type="body" idx="7"/>
          </p:nvPr>
        </p:nvSpPr>
        <p:spPr>
          <a:xfrm>
            <a:off x="1428019" y="6077122"/>
            <a:ext cx="2451251" cy="55006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400"/>
              <a:buNone/>
            </a:pPr>
            <a:r>
              <a:rPr lang="en-GB">
                <a:latin typeface="Calibri" panose="020F0502020204030204" pitchFamily="34" charset="0"/>
                <a:cs typeface="Calibri" panose="020F0502020204030204" pitchFamily="34" charset="0"/>
              </a:rPr>
              <a:t>COLLABORATION TOOLS</a:t>
            </a:r>
            <a:endParaRPr>
              <a:latin typeface="Calibri" panose="020F0502020204030204" pitchFamily="34" charset="0"/>
              <a:cs typeface="Calibri" panose="020F0502020204030204" pitchFamily="34" charset="0"/>
            </a:endParaRPr>
          </a:p>
        </p:txBody>
      </p:sp>
      <p:sp>
        <p:nvSpPr>
          <p:cNvPr id="258" name="Google Shape;258;p4"/>
          <p:cNvSpPr txBox="1">
            <a:spLocks noGrp="1"/>
          </p:cNvSpPr>
          <p:nvPr>
            <p:ph type="body" idx="9"/>
          </p:nvPr>
        </p:nvSpPr>
        <p:spPr>
          <a:xfrm>
            <a:off x="4591630" y="6077122"/>
            <a:ext cx="1976657" cy="55006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400"/>
              <a:buNone/>
            </a:pPr>
            <a:r>
              <a:rPr lang="en-GB">
                <a:latin typeface="Calibri" panose="020F0502020204030204" pitchFamily="34" charset="0"/>
                <a:cs typeface="Calibri" panose="020F0502020204030204" pitchFamily="34" charset="0"/>
              </a:rPr>
              <a:t>CROWDSOURCING TOOLS</a:t>
            </a:r>
            <a:endParaRPr>
              <a:latin typeface="Calibri" panose="020F0502020204030204" pitchFamily="34" charset="0"/>
              <a:cs typeface="Calibri" panose="020F0502020204030204" pitchFamily="34" charset="0"/>
            </a:endParaRPr>
          </a:p>
        </p:txBody>
      </p:sp>
      <p:sp>
        <p:nvSpPr>
          <p:cNvPr id="259" name="Google Shape;259;p4"/>
          <p:cNvSpPr txBox="1">
            <a:spLocks noGrp="1"/>
          </p:cNvSpPr>
          <p:nvPr>
            <p:ph type="body" idx="14"/>
          </p:nvPr>
        </p:nvSpPr>
        <p:spPr>
          <a:xfrm>
            <a:off x="1490859" y="8124080"/>
            <a:ext cx="1976657" cy="55006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400"/>
              <a:buNone/>
            </a:pPr>
            <a:r>
              <a:rPr lang="en-GB">
                <a:latin typeface="Calibri" panose="020F0502020204030204" pitchFamily="34" charset="0"/>
                <a:cs typeface="Calibri" panose="020F0502020204030204" pitchFamily="34" charset="0"/>
              </a:rPr>
              <a:t>CULTURAL TOOLS</a:t>
            </a:r>
            <a:endParaRPr>
              <a:latin typeface="Calibri" panose="020F0502020204030204" pitchFamily="34" charset="0"/>
              <a:cs typeface="Calibri" panose="020F0502020204030204" pitchFamily="34" charset="0"/>
            </a:endParaRPr>
          </a:p>
        </p:txBody>
      </p:sp>
      <p:sp>
        <p:nvSpPr>
          <p:cNvPr id="260" name="Google Shape;260;p4"/>
          <p:cNvSpPr txBox="1">
            <a:spLocks noGrp="1"/>
          </p:cNvSpPr>
          <p:nvPr>
            <p:ph type="body" idx="15"/>
          </p:nvPr>
        </p:nvSpPr>
        <p:spPr>
          <a:xfrm>
            <a:off x="1503730" y="8674144"/>
            <a:ext cx="1976656" cy="1410716"/>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E54526"/>
              </a:buClr>
              <a:buSzPts val="1200"/>
              <a:buFont typeface="Arial"/>
              <a:buChar char="•"/>
            </a:pPr>
            <a:r>
              <a:rPr lang="en-GB" dirty="0"/>
              <a:t>Eventbrite…………….…   41</a:t>
            </a:r>
            <a:endParaRPr dirty="0"/>
          </a:p>
          <a:p>
            <a:pPr marL="171450" marR="0" lvl="0" indent="-171450" algn="l" rtl="0">
              <a:lnSpc>
                <a:spcPct val="100000"/>
              </a:lnSpc>
              <a:spcBef>
                <a:spcPts val="0"/>
              </a:spcBef>
              <a:spcAft>
                <a:spcPts val="0"/>
              </a:spcAft>
              <a:buClr>
                <a:srgbClr val="E54526"/>
              </a:buClr>
              <a:buSzPts val="1200"/>
              <a:buFont typeface="Arial"/>
              <a:buChar char="•"/>
            </a:pPr>
            <a:r>
              <a:rPr lang="en-GB" dirty="0"/>
              <a:t>Google </a:t>
            </a:r>
            <a:r>
              <a:rPr lang="en-GB" dirty="0" err="1"/>
              <a:t>Art&amp;Culture</a:t>
            </a:r>
            <a:r>
              <a:rPr lang="en-GB" dirty="0"/>
              <a:t>…  43</a:t>
            </a:r>
            <a:endParaRPr dirty="0"/>
          </a:p>
          <a:p>
            <a:pPr marL="171450" marR="0" lvl="0" indent="-171450" algn="l" rtl="0">
              <a:lnSpc>
                <a:spcPct val="100000"/>
              </a:lnSpc>
              <a:spcBef>
                <a:spcPts val="0"/>
              </a:spcBef>
              <a:spcAft>
                <a:spcPts val="0"/>
              </a:spcAft>
              <a:buClr>
                <a:srgbClr val="E54526"/>
              </a:buClr>
              <a:buSzPts val="1200"/>
              <a:buFont typeface="Arial"/>
              <a:buChar char="•"/>
            </a:pPr>
            <a:r>
              <a:rPr lang="en-GB" dirty="0" err="1"/>
              <a:t>Showaround</a:t>
            </a:r>
            <a:r>
              <a:rPr lang="en-GB" dirty="0"/>
              <a:t>………….…  45</a:t>
            </a:r>
            <a:endParaRPr dirty="0"/>
          </a:p>
        </p:txBody>
      </p:sp>
      <p:sp>
        <p:nvSpPr>
          <p:cNvPr id="261" name="Google Shape;261;p4"/>
          <p:cNvSpPr txBox="1">
            <a:spLocks noGrp="1"/>
          </p:cNvSpPr>
          <p:nvPr>
            <p:ph type="body" idx="16"/>
          </p:nvPr>
        </p:nvSpPr>
        <p:spPr>
          <a:xfrm>
            <a:off x="4585195" y="8124080"/>
            <a:ext cx="1976657" cy="55006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400"/>
              <a:buNone/>
            </a:pPr>
            <a:r>
              <a:rPr lang="en-GB" dirty="0">
                <a:latin typeface="Calibri" panose="020F0502020204030204" pitchFamily="34" charset="0"/>
                <a:cs typeface="Calibri" panose="020F0502020204030204" pitchFamily="34" charset="0"/>
              </a:rPr>
              <a:t>CIVIC GOOD TOOLS</a:t>
            </a:r>
            <a:endParaRPr dirty="0">
              <a:latin typeface="Calibri" panose="020F0502020204030204" pitchFamily="34" charset="0"/>
              <a:cs typeface="Calibri" panose="020F0502020204030204" pitchFamily="34" charset="0"/>
            </a:endParaRPr>
          </a:p>
        </p:txBody>
      </p:sp>
      <p:sp>
        <p:nvSpPr>
          <p:cNvPr id="262" name="Google Shape;262;p4"/>
          <p:cNvSpPr txBox="1">
            <a:spLocks noGrp="1"/>
          </p:cNvSpPr>
          <p:nvPr>
            <p:ph type="body" idx="18"/>
          </p:nvPr>
        </p:nvSpPr>
        <p:spPr>
          <a:xfrm>
            <a:off x="629057" y="4087359"/>
            <a:ext cx="784346"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263" name="Google Shape;263;p4"/>
          <p:cNvSpPr txBox="1">
            <a:spLocks noGrp="1"/>
          </p:cNvSpPr>
          <p:nvPr>
            <p:ph type="body" idx="19"/>
          </p:nvPr>
        </p:nvSpPr>
        <p:spPr>
          <a:xfrm>
            <a:off x="3723393" y="4087359"/>
            <a:ext cx="784346" cy="635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264" name="Google Shape;264;p4"/>
          <p:cNvSpPr txBox="1">
            <a:spLocks noGrp="1"/>
          </p:cNvSpPr>
          <p:nvPr>
            <p:ph type="body" idx="20"/>
          </p:nvPr>
        </p:nvSpPr>
        <p:spPr>
          <a:xfrm>
            <a:off x="629057" y="6134317"/>
            <a:ext cx="78434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latin typeface="Calibri" panose="020F0502020204030204" pitchFamily="34" charset="0"/>
                <a:cs typeface="Calibri" panose="020F0502020204030204" pitchFamily="34" charset="0"/>
              </a:rPr>
              <a:t>03</a:t>
            </a:r>
            <a:endParaRPr>
              <a:latin typeface="Calibri" panose="020F0502020204030204" pitchFamily="34" charset="0"/>
              <a:cs typeface="Calibri" panose="020F0502020204030204" pitchFamily="34" charset="0"/>
            </a:endParaRPr>
          </a:p>
        </p:txBody>
      </p:sp>
      <p:sp>
        <p:nvSpPr>
          <p:cNvPr id="265" name="Google Shape;265;p4"/>
          <p:cNvSpPr txBox="1">
            <a:spLocks noGrp="1"/>
          </p:cNvSpPr>
          <p:nvPr>
            <p:ph type="body" idx="21"/>
          </p:nvPr>
        </p:nvSpPr>
        <p:spPr>
          <a:xfrm>
            <a:off x="3723393" y="6134317"/>
            <a:ext cx="78434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latin typeface="Calibri" panose="020F0502020204030204" pitchFamily="34" charset="0"/>
                <a:cs typeface="Calibri" panose="020F0502020204030204" pitchFamily="34" charset="0"/>
              </a:rPr>
              <a:t>04</a:t>
            </a:r>
            <a:endParaRPr>
              <a:latin typeface="Calibri" panose="020F0502020204030204" pitchFamily="34" charset="0"/>
              <a:cs typeface="Calibri" panose="020F0502020204030204" pitchFamily="34" charset="0"/>
            </a:endParaRPr>
          </a:p>
        </p:txBody>
      </p:sp>
      <p:sp>
        <p:nvSpPr>
          <p:cNvPr id="266" name="Google Shape;266;p4"/>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267" name="Google Shape;267;p4"/>
          <p:cNvSpPr txBox="1">
            <a:spLocks noGrp="1"/>
          </p:cNvSpPr>
          <p:nvPr>
            <p:ph type="body" idx="22"/>
          </p:nvPr>
        </p:nvSpPr>
        <p:spPr>
          <a:xfrm>
            <a:off x="622622" y="8181275"/>
            <a:ext cx="78434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dirty="0">
                <a:latin typeface="Calibri" panose="020F0502020204030204" pitchFamily="34" charset="0"/>
                <a:cs typeface="Calibri" panose="020F0502020204030204" pitchFamily="34" charset="0"/>
              </a:rPr>
              <a:t>05</a:t>
            </a:r>
            <a:endParaRPr dirty="0">
              <a:latin typeface="Calibri" panose="020F0502020204030204" pitchFamily="34" charset="0"/>
              <a:cs typeface="Calibri" panose="020F0502020204030204" pitchFamily="34" charset="0"/>
            </a:endParaRPr>
          </a:p>
        </p:txBody>
      </p:sp>
      <p:sp>
        <p:nvSpPr>
          <p:cNvPr id="268" name="Google Shape;268;p4"/>
          <p:cNvSpPr txBox="1">
            <a:spLocks noGrp="1"/>
          </p:cNvSpPr>
          <p:nvPr>
            <p:ph type="body" idx="23"/>
          </p:nvPr>
        </p:nvSpPr>
        <p:spPr>
          <a:xfrm>
            <a:off x="3716958" y="8181275"/>
            <a:ext cx="78434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dirty="0">
                <a:latin typeface="Calibri" panose="020F0502020204030204" pitchFamily="34" charset="0"/>
                <a:cs typeface="Calibri" panose="020F0502020204030204" pitchFamily="34" charset="0"/>
              </a:rPr>
              <a:t>06</a:t>
            </a:r>
            <a:endParaRPr dirty="0">
              <a:latin typeface="Calibri" panose="020F0502020204030204" pitchFamily="34" charset="0"/>
              <a:cs typeface="Calibri" panose="020F0502020204030204" pitchFamily="34" charset="0"/>
            </a:endParaRPr>
          </a:p>
        </p:txBody>
      </p:sp>
      <p:sp>
        <p:nvSpPr>
          <p:cNvPr id="269" name="Google Shape;269;p4"/>
          <p:cNvSpPr txBox="1">
            <a:spLocks noGrp="1"/>
          </p:cNvSpPr>
          <p:nvPr>
            <p:ph type="body" idx="1"/>
          </p:nvPr>
        </p:nvSpPr>
        <p:spPr>
          <a:xfrm>
            <a:off x="1911949" y="833247"/>
            <a:ext cx="5161319" cy="603631"/>
          </a:xfrm>
          <a:prstGeom prst="rect">
            <a:avLst/>
          </a:prstGeom>
          <a:noFill/>
          <a:ln>
            <a:noFill/>
          </a:ln>
        </p:spPr>
        <p:txBody>
          <a:bodyPr spcFirstLastPara="1" wrap="square" lIns="91425" tIns="45700" rIns="91425" bIns="45700" anchor="t" anchorCtr="0">
            <a:noAutofit/>
          </a:bodyPr>
          <a:lstStyle/>
          <a:p>
            <a:pPr marL="0" lvl="0" indent="0" algn="r" rtl="0">
              <a:lnSpc>
                <a:spcPct val="70000"/>
              </a:lnSpc>
              <a:spcBef>
                <a:spcPts val="0"/>
              </a:spcBef>
              <a:spcAft>
                <a:spcPts val="0"/>
              </a:spcAft>
              <a:buClr>
                <a:schemeClr val="lt1"/>
              </a:buClr>
              <a:buSzPts val="1750"/>
              <a:buNone/>
            </a:pPr>
            <a:r>
              <a:rPr lang="en-GB" sz="3050" dirty="0"/>
              <a:t>INDICE DEI CONTENUTI</a:t>
            </a:r>
            <a:endParaRPr sz="3050" dirty="0"/>
          </a:p>
          <a:p>
            <a:pPr marL="0" lvl="0" indent="0" algn="r" rtl="0">
              <a:lnSpc>
                <a:spcPct val="70000"/>
              </a:lnSpc>
              <a:spcBef>
                <a:spcPts val="827"/>
              </a:spcBef>
              <a:spcAft>
                <a:spcPts val="0"/>
              </a:spcAft>
              <a:buClr>
                <a:schemeClr val="lt1"/>
              </a:buClr>
              <a:buSzPts val="1750"/>
              <a:buNone/>
            </a:pPr>
            <a:endParaRPr sz="1750" dirty="0"/>
          </a:p>
        </p:txBody>
      </p:sp>
      <p:sp>
        <p:nvSpPr>
          <p:cNvPr id="270" name="Google Shape;270;p4"/>
          <p:cNvSpPr txBox="1">
            <a:spLocks noGrp="1"/>
          </p:cNvSpPr>
          <p:nvPr>
            <p:ph type="body" idx="5"/>
          </p:nvPr>
        </p:nvSpPr>
        <p:spPr>
          <a:xfrm>
            <a:off x="4598066" y="4580229"/>
            <a:ext cx="2180372" cy="1410716"/>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Facebook Groups…….    16</a:t>
            </a:r>
            <a:endParaRPr>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LinkedIn…………………..    18</a:t>
            </a:r>
            <a:endParaRPr>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Sharetree…………………    20</a:t>
            </a:r>
            <a:endParaRPr>
              <a:latin typeface="Calibri" panose="020F0502020204030204" pitchFamily="34" charset="0"/>
              <a:cs typeface="Calibri" panose="020F0502020204030204" pitchFamily="34" charset="0"/>
            </a:endParaRPr>
          </a:p>
          <a:p>
            <a:pPr marL="171450" marR="0" lvl="0" indent="-95250" algn="l" rtl="0">
              <a:lnSpc>
                <a:spcPct val="100000"/>
              </a:lnSpc>
              <a:spcBef>
                <a:spcPts val="0"/>
              </a:spcBef>
              <a:spcAft>
                <a:spcPts val="0"/>
              </a:spcAft>
              <a:buClr>
                <a:srgbClr val="E54526"/>
              </a:buClr>
              <a:buSzPts val="1200"/>
              <a:buFont typeface="Arial"/>
              <a:buNone/>
            </a:pPr>
            <a:endParaRPr>
              <a:latin typeface="Calibri" panose="020F0502020204030204" pitchFamily="34" charset="0"/>
              <a:cs typeface="Calibri" panose="020F0502020204030204" pitchFamily="34" charset="0"/>
            </a:endParaRPr>
          </a:p>
          <a:p>
            <a:pPr marL="171450" marR="0" lvl="0" indent="-95250" algn="l" rtl="0">
              <a:lnSpc>
                <a:spcPct val="100000"/>
              </a:lnSpc>
              <a:spcBef>
                <a:spcPts val="0"/>
              </a:spcBef>
              <a:spcAft>
                <a:spcPts val="0"/>
              </a:spcAft>
              <a:buClr>
                <a:srgbClr val="E54526"/>
              </a:buClr>
              <a:buSzPts val="1200"/>
              <a:buFont typeface="Arial"/>
              <a:buNone/>
            </a:pPr>
            <a:endParaRPr>
              <a:latin typeface="Calibri" panose="020F0502020204030204" pitchFamily="34" charset="0"/>
              <a:cs typeface="Calibri" panose="020F0502020204030204" pitchFamily="34" charset="0"/>
            </a:endParaRPr>
          </a:p>
        </p:txBody>
      </p:sp>
      <p:sp>
        <p:nvSpPr>
          <p:cNvPr id="271" name="Google Shape;271;p4"/>
          <p:cNvSpPr txBox="1">
            <a:spLocks noGrp="1"/>
          </p:cNvSpPr>
          <p:nvPr>
            <p:ph type="body" idx="13"/>
          </p:nvPr>
        </p:nvSpPr>
        <p:spPr>
          <a:xfrm>
            <a:off x="4598066" y="6627187"/>
            <a:ext cx="1976656" cy="1410716"/>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OpenIDEO………………   32</a:t>
            </a:r>
            <a:endParaRPr>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InnoCentive…………...   34</a:t>
            </a:r>
            <a:endParaRPr>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Kickstarter……………...   36</a:t>
            </a:r>
            <a:endParaRPr>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Indiegogo…………...…..  38</a:t>
            </a:r>
            <a:endParaRPr>
              <a:latin typeface="Calibri" panose="020F0502020204030204" pitchFamily="34" charset="0"/>
              <a:cs typeface="Calibri" panose="020F0502020204030204" pitchFamily="34" charset="0"/>
            </a:endParaRPr>
          </a:p>
        </p:txBody>
      </p:sp>
      <p:sp>
        <p:nvSpPr>
          <p:cNvPr id="272" name="Google Shape;272;p4"/>
          <p:cNvSpPr txBox="1">
            <a:spLocks noGrp="1"/>
          </p:cNvSpPr>
          <p:nvPr>
            <p:ph type="body" idx="8"/>
          </p:nvPr>
        </p:nvSpPr>
        <p:spPr>
          <a:xfrm>
            <a:off x="1503730" y="6627187"/>
            <a:ext cx="1976656" cy="1410716"/>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Chanty…………………….  23</a:t>
            </a:r>
            <a:endParaRPr>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Google Jamboard……  25</a:t>
            </a:r>
            <a:endParaRPr>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Slack……………………….  27</a:t>
            </a:r>
            <a:endParaRPr>
              <a:latin typeface="Calibri" panose="020F0502020204030204" pitchFamily="34" charset="0"/>
              <a:cs typeface="Calibri" panose="020F0502020204030204" pitchFamily="34" charset="0"/>
            </a:endParaRPr>
          </a:p>
          <a:p>
            <a:pPr marL="171450" marR="0" lvl="0" indent="-171450" algn="l" rtl="0">
              <a:lnSpc>
                <a:spcPct val="100000"/>
              </a:lnSpc>
              <a:spcBef>
                <a:spcPts val="0"/>
              </a:spcBef>
              <a:spcAft>
                <a:spcPts val="0"/>
              </a:spcAft>
              <a:buClr>
                <a:srgbClr val="E54526"/>
              </a:buClr>
              <a:buSzPts val="1200"/>
              <a:buFont typeface="Arial"/>
              <a:buChar char="•"/>
            </a:pPr>
            <a:r>
              <a:rPr lang="en-GB">
                <a:latin typeface="Calibri" panose="020F0502020204030204" pitchFamily="34" charset="0"/>
                <a:cs typeface="Calibri" panose="020F0502020204030204" pitchFamily="34" charset="0"/>
              </a:rPr>
              <a:t>Trello……………………...  29</a:t>
            </a:r>
            <a:endParaRPr>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200"/>
              <a:buNone/>
            </a:pPr>
            <a:endParaRPr>
              <a:latin typeface="Calibri" panose="020F0502020204030204" pitchFamily="34" charset="0"/>
              <a:cs typeface="Calibri" panose="020F0502020204030204" pitchFamily="34" charset="0"/>
            </a:endParaRPr>
          </a:p>
          <a:p>
            <a:pPr marL="171450" marR="0" lvl="0" indent="-95250" algn="l" rtl="0">
              <a:lnSpc>
                <a:spcPct val="100000"/>
              </a:lnSpc>
              <a:spcBef>
                <a:spcPts val="0"/>
              </a:spcBef>
              <a:spcAft>
                <a:spcPts val="0"/>
              </a:spcAft>
              <a:buClr>
                <a:srgbClr val="E54526"/>
              </a:buClr>
              <a:buSzPts val="1200"/>
              <a:buFont typeface="Arial"/>
              <a:buNone/>
            </a:pPr>
            <a:endParaRPr>
              <a:latin typeface="Calibri" panose="020F0502020204030204" pitchFamily="34" charset="0"/>
              <a:cs typeface="Calibri" panose="020F0502020204030204" pitchFamily="34" charset="0"/>
            </a:endParaRPr>
          </a:p>
        </p:txBody>
      </p:sp>
      <p:sp>
        <p:nvSpPr>
          <p:cNvPr id="273" name="Google Shape;273;p4"/>
          <p:cNvSpPr txBox="1">
            <a:spLocks noGrp="1"/>
          </p:cNvSpPr>
          <p:nvPr>
            <p:ph type="body" idx="17"/>
          </p:nvPr>
        </p:nvSpPr>
        <p:spPr>
          <a:xfrm>
            <a:off x="4591631" y="8674145"/>
            <a:ext cx="1976656" cy="1410716"/>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rgbClr val="E54526"/>
              </a:buClr>
              <a:buSzPts val="1200"/>
              <a:buFont typeface="Arial"/>
              <a:buChar char="•"/>
            </a:pPr>
            <a:r>
              <a:rPr lang="en-GB" dirty="0" err="1"/>
              <a:t>Eurodesk</a:t>
            </a:r>
            <a:r>
              <a:rPr lang="en-GB" dirty="0"/>
              <a:t>…………………  48</a:t>
            </a:r>
            <a:endParaRPr dirty="0"/>
          </a:p>
          <a:p>
            <a:pPr marL="171450" marR="0" lvl="0" indent="-171450" algn="l" rtl="0">
              <a:lnSpc>
                <a:spcPct val="100000"/>
              </a:lnSpc>
              <a:spcBef>
                <a:spcPts val="0"/>
              </a:spcBef>
              <a:spcAft>
                <a:spcPts val="0"/>
              </a:spcAft>
              <a:buClr>
                <a:srgbClr val="E54526"/>
              </a:buClr>
              <a:buSzPts val="1200"/>
              <a:buFont typeface="Arial"/>
              <a:buChar char="•"/>
            </a:pPr>
            <a:r>
              <a:rPr lang="en-GB" dirty="0" err="1"/>
              <a:t>OpenPetition</a:t>
            </a:r>
            <a:r>
              <a:rPr lang="en-GB" dirty="0"/>
              <a:t>…………..  50</a:t>
            </a:r>
            <a:endParaRPr dirty="0"/>
          </a:p>
          <a:p>
            <a:pPr marL="171450" marR="0" lvl="0" indent="-171450" algn="l" rtl="0">
              <a:lnSpc>
                <a:spcPct val="100000"/>
              </a:lnSpc>
              <a:spcBef>
                <a:spcPts val="0"/>
              </a:spcBef>
              <a:spcAft>
                <a:spcPts val="0"/>
              </a:spcAft>
              <a:buClr>
                <a:srgbClr val="E54526"/>
              </a:buClr>
              <a:buSzPts val="1200"/>
              <a:buFont typeface="Arial"/>
              <a:buChar char="•"/>
            </a:pPr>
            <a:r>
              <a:rPr lang="en-GB" dirty="0" err="1"/>
              <a:t>Decidim</a:t>
            </a:r>
            <a:r>
              <a:rPr lang="en-GB" dirty="0"/>
              <a:t>…………………..  52</a:t>
            </a:r>
            <a:endParaRPr dirty="0"/>
          </a:p>
          <a:p>
            <a:pPr marL="171450" marR="0" lvl="0" indent="-171450" algn="l" rtl="0">
              <a:lnSpc>
                <a:spcPct val="100000"/>
              </a:lnSpc>
              <a:spcBef>
                <a:spcPts val="0"/>
              </a:spcBef>
              <a:spcAft>
                <a:spcPts val="0"/>
              </a:spcAft>
              <a:buClr>
                <a:srgbClr val="E54526"/>
              </a:buClr>
              <a:buSzPts val="1200"/>
              <a:buFont typeface="Arial"/>
              <a:buChar char="•"/>
            </a:pPr>
            <a:r>
              <a:rPr lang="en-GB" dirty="0" err="1"/>
              <a:t>FoodCloud</a:t>
            </a:r>
            <a:r>
              <a:rPr lang="en-GB" dirty="0"/>
              <a:t>……………….  54</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40"/>
          <p:cNvSpPr txBox="1">
            <a:spLocks noGrp="1"/>
          </p:cNvSpPr>
          <p:nvPr>
            <p:ph type="body" idx="1"/>
          </p:nvPr>
        </p:nvSpPr>
        <p:spPr>
          <a:xfrm>
            <a:off x="608218" y="1258597"/>
            <a:ext cx="1697019" cy="10847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9600"/>
              <a:buNone/>
            </a:pPr>
            <a:r>
              <a:rPr lang="en-GB"/>
              <a:t>05</a:t>
            </a:r>
            <a:endParaRPr/>
          </a:p>
        </p:txBody>
      </p:sp>
      <p:sp>
        <p:nvSpPr>
          <p:cNvPr id="1336" name="Google Shape;1336;p40"/>
          <p:cNvSpPr txBox="1">
            <a:spLocks noGrp="1"/>
          </p:cNvSpPr>
          <p:nvPr>
            <p:ph type="body" idx="2"/>
          </p:nvPr>
        </p:nvSpPr>
        <p:spPr>
          <a:xfrm>
            <a:off x="2555645" y="1159820"/>
            <a:ext cx="4475277" cy="15084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4400"/>
              <a:buNone/>
            </a:pPr>
            <a:r>
              <a:rPr lang="en-GB" sz="4400"/>
              <a:t>STRUMENTI CULTURALI</a:t>
            </a:r>
            <a:endParaRPr/>
          </a:p>
        </p:txBody>
      </p:sp>
      <p:sp>
        <p:nvSpPr>
          <p:cNvPr id="1337" name="Google Shape;1337;p40"/>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40</a:t>
            </a:fld>
            <a:endParaRPr/>
          </a:p>
        </p:txBody>
      </p:sp>
      <p:sp>
        <p:nvSpPr>
          <p:cNvPr id="1338" name="Google Shape;1338;p40"/>
          <p:cNvSpPr/>
          <p:nvPr/>
        </p:nvSpPr>
        <p:spPr>
          <a:xfrm>
            <a:off x="4883591" y="3275462"/>
            <a:ext cx="2181914" cy="2282966"/>
          </a:xfrm>
          <a:custGeom>
            <a:avLst/>
            <a:gdLst/>
            <a:ahLst/>
            <a:cxnLst/>
            <a:rect l="l" t="t" r="r" b="b"/>
            <a:pathLst>
              <a:path w="318606" h="318901" extrusionOk="0">
                <a:moveTo>
                  <a:pt x="246647" y="0"/>
                </a:moveTo>
                <a:cubicBezTo>
                  <a:pt x="206959" y="0"/>
                  <a:pt x="174688" y="32291"/>
                  <a:pt x="174688" y="72004"/>
                </a:cubicBezTo>
                <a:cubicBezTo>
                  <a:pt x="174688" y="87447"/>
                  <a:pt x="179598" y="101487"/>
                  <a:pt x="188919" y="113120"/>
                </a:cubicBezTo>
                <a:lnTo>
                  <a:pt x="161659" y="113120"/>
                </a:lnTo>
                <a:cubicBezTo>
                  <a:pt x="166570" y="107705"/>
                  <a:pt x="169576" y="100484"/>
                  <a:pt x="169576" y="92562"/>
                </a:cubicBezTo>
                <a:cubicBezTo>
                  <a:pt x="169576" y="85743"/>
                  <a:pt x="167372" y="79525"/>
                  <a:pt x="163663" y="74410"/>
                </a:cubicBezTo>
                <a:lnTo>
                  <a:pt x="171781" y="61474"/>
                </a:lnTo>
                <a:lnTo>
                  <a:pt x="144220" y="33896"/>
                </a:lnTo>
                <a:lnTo>
                  <a:pt x="132393" y="41217"/>
                </a:lnTo>
                <a:cubicBezTo>
                  <a:pt x="126982" y="38208"/>
                  <a:pt x="121269" y="35801"/>
                  <a:pt x="115256" y="34096"/>
                </a:cubicBezTo>
                <a:lnTo>
                  <a:pt x="112049" y="20558"/>
                </a:lnTo>
                <a:lnTo>
                  <a:pt x="73062" y="20558"/>
                </a:lnTo>
                <a:lnTo>
                  <a:pt x="69855" y="34096"/>
                </a:lnTo>
                <a:cubicBezTo>
                  <a:pt x="63942" y="35801"/>
                  <a:pt x="58129" y="38208"/>
                  <a:pt x="52717" y="41217"/>
                </a:cubicBezTo>
                <a:lnTo>
                  <a:pt x="40890" y="33896"/>
                </a:lnTo>
                <a:lnTo>
                  <a:pt x="13329" y="61474"/>
                </a:lnTo>
                <a:lnTo>
                  <a:pt x="20646" y="73307"/>
                </a:lnTo>
                <a:cubicBezTo>
                  <a:pt x="17639" y="78723"/>
                  <a:pt x="15233" y="84439"/>
                  <a:pt x="13530" y="90456"/>
                </a:cubicBezTo>
                <a:lnTo>
                  <a:pt x="0" y="93665"/>
                </a:lnTo>
                <a:lnTo>
                  <a:pt x="0" y="132675"/>
                </a:lnTo>
                <a:lnTo>
                  <a:pt x="13630" y="135784"/>
                </a:lnTo>
                <a:cubicBezTo>
                  <a:pt x="15334" y="141701"/>
                  <a:pt x="17739" y="147517"/>
                  <a:pt x="20746" y="152932"/>
                </a:cubicBezTo>
                <a:lnTo>
                  <a:pt x="13429" y="164766"/>
                </a:lnTo>
                <a:lnTo>
                  <a:pt x="40991" y="192344"/>
                </a:lnTo>
                <a:lnTo>
                  <a:pt x="52817" y="185023"/>
                </a:lnTo>
                <a:cubicBezTo>
                  <a:pt x="58229" y="188032"/>
                  <a:pt x="63942" y="190439"/>
                  <a:pt x="69955" y="192143"/>
                </a:cubicBezTo>
                <a:lnTo>
                  <a:pt x="73162" y="205682"/>
                </a:lnTo>
                <a:lnTo>
                  <a:pt x="76870" y="205682"/>
                </a:lnTo>
                <a:lnTo>
                  <a:pt x="52216" y="294934"/>
                </a:lnTo>
                <a:cubicBezTo>
                  <a:pt x="49510" y="304762"/>
                  <a:pt x="54922" y="315091"/>
                  <a:pt x="64242" y="317999"/>
                </a:cubicBezTo>
                <a:cubicBezTo>
                  <a:pt x="65946" y="318500"/>
                  <a:pt x="67650" y="318801"/>
                  <a:pt x="69354" y="318801"/>
                </a:cubicBezTo>
                <a:cubicBezTo>
                  <a:pt x="72160" y="318801"/>
                  <a:pt x="75067" y="318099"/>
                  <a:pt x="77672" y="316695"/>
                </a:cubicBezTo>
                <a:cubicBezTo>
                  <a:pt x="81982" y="314288"/>
                  <a:pt x="85189" y="310277"/>
                  <a:pt x="86492" y="305363"/>
                </a:cubicBezTo>
                <a:lnTo>
                  <a:pt x="106937" y="231454"/>
                </a:lnTo>
                <a:lnTo>
                  <a:pt x="133696" y="231454"/>
                </a:lnTo>
                <a:lnTo>
                  <a:pt x="133696" y="300850"/>
                </a:lnTo>
                <a:cubicBezTo>
                  <a:pt x="133696" y="310779"/>
                  <a:pt x="141715" y="318902"/>
                  <a:pt x="151637" y="318902"/>
                </a:cubicBezTo>
                <a:cubicBezTo>
                  <a:pt x="161559" y="318902"/>
                  <a:pt x="169576" y="310779"/>
                  <a:pt x="169576" y="300850"/>
                </a:cubicBezTo>
                <a:lnTo>
                  <a:pt x="169576" y="221125"/>
                </a:lnTo>
                <a:cubicBezTo>
                  <a:pt x="169576" y="206985"/>
                  <a:pt x="158050" y="195453"/>
                  <a:pt x="143919" y="195453"/>
                </a:cubicBezTo>
                <a:lnTo>
                  <a:pt x="139710" y="195453"/>
                </a:lnTo>
                <a:lnTo>
                  <a:pt x="141414" y="185224"/>
                </a:lnTo>
                <a:lnTo>
                  <a:pt x="210667" y="185224"/>
                </a:lnTo>
                <a:lnTo>
                  <a:pt x="210667" y="253517"/>
                </a:lnTo>
                <a:lnTo>
                  <a:pt x="246647" y="313486"/>
                </a:lnTo>
                <a:lnTo>
                  <a:pt x="282627" y="253517"/>
                </a:lnTo>
                <a:lnTo>
                  <a:pt x="282627" y="131773"/>
                </a:lnTo>
                <a:cubicBezTo>
                  <a:pt x="305578" y="118736"/>
                  <a:pt x="318607" y="97175"/>
                  <a:pt x="318607" y="72204"/>
                </a:cubicBezTo>
                <a:cubicBezTo>
                  <a:pt x="318607" y="32291"/>
                  <a:pt x="286336" y="0"/>
                  <a:pt x="246647" y="0"/>
                </a:cubicBezTo>
                <a:moveTo>
                  <a:pt x="86291" y="150726"/>
                </a:moveTo>
                <a:lnTo>
                  <a:pt x="83886" y="163663"/>
                </a:lnTo>
                <a:cubicBezTo>
                  <a:pt x="59632" y="159551"/>
                  <a:pt x="41191" y="138091"/>
                  <a:pt x="41191" y="113020"/>
                </a:cubicBezTo>
                <a:cubicBezTo>
                  <a:pt x="41191" y="84639"/>
                  <a:pt x="64242" y="61574"/>
                  <a:pt x="92605" y="61574"/>
                </a:cubicBezTo>
                <a:cubicBezTo>
                  <a:pt x="101926" y="61574"/>
                  <a:pt x="111046" y="64181"/>
                  <a:pt x="118964" y="68895"/>
                </a:cubicBezTo>
                <a:cubicBezTo>
                  <a:pt x="113652" y="73408"/>
                  <a:pt x="109944" y="79625"/>
                  <a:pt x="108540" y="86645"/>
                </a:cubicBezTo>
                <a:cubicBezTo>
                  <a:pt x="103830" y="83737"/>
                  <a:pt x="98318" y="82132"/>
                  <a:pt x="92605" y="82132"/>
                </a:cubicBezTo>
                <a:cubicBezTo>
                  <a:pt x="75568" y="82132"/>
                  <a:pt x="61737" y="95971"/>
                  <a:pt x="61737" y="113020"/>
                </a:cubicBezTo>
                <a:cubicBezTo>
                  <a:pt x="61737" y="128563"/>
                  <a:pt x="73363" y="141500"/>
                  <a:pt x="88296" y="143506"/>
                </a:cubicBezTo>
                <a:cubicBezTo>
                  <a:pt x="87494" y="145913"/>
                  <a:pt x="86792" y="148319"/>
                  <a:pt x="86291" y="150726"/>
                </a:cubicBezTo>
                <a:moveTo>
                  <a:pt x="93407" y="133578"/>
                </a:moveTo>
                <a:cubicBezTo>
                  <a:pt x="93106" y="133578"/>
                  <a:pt x="92806" y="133678"/>
                  <a:pt x="92605" y="133678"/>
                </a:cubicBezTo>
                <a:cubicBezTo>
                  <a:pt x="81280" y="133678"/>
                  <a:pt x="72060" y="124452"/>
                  <a:pt x="72060" y="113120"/>
                </a:cubicBezTo>
                <a:cubicBezTo>
                  <a:pt x="72060" y="101788"/>
                  <a:pt x="81280" y="92562"/>
                  <a:pt x="92605" y="92562"/>
                </a:cubicBezTo>
                <a:cubicBezTo>
                  <a:pt x="99220" y="92562"/>
                  <a:pt x="105334" y="95771"/>
                  <a:pt x="109242" y="101086"/>
                </a:cubicBezTo>
                <a:cubicBezTo>
                  <a:pt x="110846" y="106601"/>
                  <a:pt x="113953" y="111515"/>
                  <a:pt x="118062" y="115226"/>
                </a:cubicBezTo>
                <a:cubicBezTo>
                  <a:pt x="107939" y="118335"/>
                  <a:pt x="99220" y="124853"/>
                  <a:pt x="93407" y="133578"/>
                </a:cubicBezTo>
                <a:moveTo>
                  <a:pt x="118262" y="92461"/>
                </a:moveTo>
                <a:cubicBezTo>
                  <a:pt x="118262" y="81129"/>
                  <a:pt x="127483" y="71903"/>
                  <a:pt x="138808" y="71903"/>
                </a:cubicBezTo>
                <a:cubicBezTo>
                  <a:pt x="150133" y="71903"/>
                  <a:pt x="159353" y="81129"/>
                  <a:pt x="159353" y="92461"/>
                </a:cubicBezTo>
                <a:cubicBezTo>
                  <a:pt x="159353" y="103793"/>
                  <a:pt x="150133" y="113020"/>
                  <a:pt x="138808" y="113020"/>
                </a:cubicBezTo>
                <a:cubicBezTo>
                  <a:pt x="127483" y="113020"/>
                  <a:pt x="118262" y="103793"/>
                  <a:pt x="118262" y="92461"/>
                </a:cubicBezTo>
                <a:moveTo>
                  <a:pt x="55322" y="174594"/>
                </a:moveTo>
                <a:lnTo>
                  <a:pt x="52617" y="172989"/>
                </a:lnTo>
                <a:lnTo>
                  <a:pt x="42394" y="179307"/>
                </a:lnTo>
                <a:lnTo>
                  <a:pt x="26359" y="163261"/>
                </a:lnTo>
                <a:lnTo>
                  <a:pt x="32673" y="153033"/>
                </a:lnTo>
                <a:lnTo>
                  <a:pt x="31069" y="150325"/>
                </a:lnTo>
                <a:cubicBezTo>
                  <a:pt x="27260" y="144107"/>
                  <a:pt x="24454" y="137288"/>
                  <a:pt x="22750" y="130268"/>
                </a:cubicBezTo>
                <a:lnTo>
                  <a:pt x="21949" y="127260"/>
                </a:lnTo>
                <a:lnTo>
                  <a:pt x="10222" y="124552"/>
                </a:lnTo>
                <a:lnTo>
                  <a:pt x="10222" y="101888"/>
                </a:lnTo>
                <a:lnTo>
                  <a:pt x="21848" y="99181"/>
                </a:lnTo>
                <a:lnTo>
                  <a:pt x="22650" y="96172"/>
                </a:lnTo>
                <a:cubicBezTo>
                  <a:pt x="24354" y="89152"/>
                  <a:pt x="27160" y="82333"/>
                  <a:pt x="30968" y="76115"/>
                </a:cubicBezTo>
                <a:lnTo>
                  <a:pt x="32572" y="73408"/>
                </a:lnTo>
                <a:lnTo>
                  <a:pt x="26258" y="63179"/>
                </a:lnTo>
                <a:lnTo>
                  <a:pt x="42294" y="47133"/>
                </a:lnTo>
                <a:lnTo>
                  <a:pt x="52516" y="53451"/>
                </a:lnTo>
                <a:lnTo>
                  <a:pt x="55223" y="51847"/>
                </a:lnTo>
                <a:cubicBezTo>
                  <a:pt x="61436" y="48036"/>
                  <a:pt x="68251" y="45228"/>
                  <a:pt x="75267" y="43523"/>
                </a:cubicBezTo>
                <a:lnTo>
                  <a:pt x="78374" y="42721"/>
                </a:lnTo>
                <a:lnTo>
                  <a:pt x="81180" y="31088"/>
                </a:lnTo>
                <a:lnTo>
                  <a:pt x="103830" y="31088"/>
                </a:lnTo>
                <a:lnTo>
                  <a:pt x="106637" y="42821"/>
                </a:lnTo>
                <a:lnTo>
                  <a:pt x="109643" y="43523"/>
                </a:lnTo>
                <a:cubicBezTo>
                  <a:pt x="116759" y="45228"/>
                  <a:pt x="123474" y="48036"/>
                  <a:pt x="129688" y="51847"/>
                </a:cubicBezTo>
                <a:lnTo>
                  <a:pt x="132393" y="53451"/>
                </a:lnTo>
                <a:lnTo>
                  <a:pt x="142616" y="47133"/>
                </a:lnTo>
                <a:lnTo>
                  <a:pt x="158652" y="63179"/>
                </a:lnTo>
                <a:lnTo>
                  <a:pt x="156046" y="67290"/>
                </a:lnTo>
                <a:cubicBezTo>
                  <a:pt x="151135" y="63881"/>
                  <a:pt x="145122" y="61875"/>
                  <a:pt x="138708" y="61875"/>
                </a:cubicBezTo>
                <a:cubicBezTo>
                  <a:pt x="135200" y="61875"/>
                  <a:pt x="131892" y="62477"/>
                  <a:pt x="128786" y="63580"/>
                </a:cubicBezTo>
                <a:cubicBezTo>
                  <a:pt x="118262" y="55858"/>
                  <a:pt x="105534" y="51646"/>
                  <a:pt x="92405" y="51646"/>
                </a:cubicBezTo>
                <a:cubicBezTo>
                  <a:pt x="58429" y="51646"/>
                  <a:pt x="30768" y="79324"/>
                  <a:pt x="30768" y="113321"/>
                </a:cubicBezTo>
                <a:cubicBezTo>
                  <a:pt x="30768" y="143406"/>
                  <a:pt x="52817" y="168978"/>
                  <a:pt x="81882" y="174092"/>
                </a:cubicBezTo>
                <a:lnTo>
                  <a:pt x="79276" y="187831"/>
                </a:lnTo>
                <a:lnTo>
                  <a:pt x="78374" y="183920"/>
                </a:lnTo>
                <a:lnTo>
                  <a:pt x="75267" y="183118"/>
                </a:lnTo>
                <a:cubicBezTo>
                  <a:pt x="68352" y="181112"/>
                  <a:pt x="61537" y="178404"/>
                  <a:pt x="55322" y="174594"/>
                </a:cubicBezTo>
                <a:moveTo>
                  <a:pt x="76570" y="302455"/>
                </a:moveTo>
                <a:cubicBezTo>
                  <a:pt x="75968" y="304661"/>
                  <a:pt x="74566" y="306466"/>
                  <a:pt x="72661" y="307469"/>
                </a:cubicBezTo>
                <a:cubicBezTo>
                  <a:pt x="70957" y="308372"/>
                  <a:pt x="69053" y="308572"/>
                  <a:pt x="67249" y="307971"/>
                </a:cubicBezTo>
                <a:cubicBezTo>
                  <a:pt x="63140" y="306667"/>
                  <a:pt x="60835" y="301954"/>
                  <a:pt x="62038" y="297541"/>
                </a:cubicBezTo>
                <a:lnTo>
                  <a:pt x="82984" y="221627"/>
                </a:lnTo>
                <a:cubicBezTo>
                  <a:pt x="86392" y="225839"/>
                  <a:pt x="91002" y="228947"/>
                  <a:pt x="96414" y="230251"/>
                </a:cubicBezTo>
                <a:lnTo>
                  <a:pt x="76570" y="302455"/>
                </a:lnTo>
                <a:close/>
                <a:moveTo>
                  <a:pt x="143919" y="205581"/>
                </a:moveTo>
                <a:cubicBezTo>
                  <a:pt x="152438" y="205581"/>
                  <a:pt x="159353" y="212501"/>
                  <a:pt x="159353" y="221025"/>
                </a:cubicBezTo>
                <a:lnTo>
                  <a:pt x="159353" y="300750"/>
                </a:lnTo>
                <a:cubicBezTo>
                  <a:pt x="159353" y="304962"/>
                  <a:pt x="155846" y="308472"/>
                  <a:pt x="151637" y="308472"/>
                </a:cubicBezTo>
                <a:cubicBezTo>
                  <a:pt x="147427" y="308472"/>
                  <a:pt x="143919" y="304962"/>
                  <a:pt x="143919" y="300750"/>
                </a:cubicBezTo>
                <a:lnTo>
                  <a:pt x="143919" y="231354"/>
                </a:lnTo>
                <a:cubicBezTo>
                  <a:pt x="143919" y="225638"/>
                  <a:pt x="139309" y="221025"/>
                  <a:pt x="133596" y="221025"/>
                </a:cubicBezTo>
                <a:lnTo>
                  <a:pt x="102728" y="221025"/>
                </a:lnTo>
                <a:cubicBezTo>
                  <a:pt x="94209" y="221025"/>
                  <a:pt x="87293" y="214105"/>
                  <a:pt x="87293" y="205581"/>
                </a:cubicBezTo>
                <a:lnTo>
                  <a:pt x="87293" y="200467"/>
                </a:lnTo>
                <a:lnTo>
                  <a:pt x="96314" y="152732"/>
                </a:lnTo>
                <a:cubicBezTo>
                  <a:pt x="99521" y="135784"/>
                  <a:pt x="114354" y="123449"/>
                  <a:pt x="131692" y="123449"/>
                </a:cubicBezTo>
                <a:lnTo>
                  <a:pt x="226102" y="123449"/>
                </a:lnTo>
                <a:cubicBezTo>
                  <a:pt x="227505" y="123449"/>
                  <a:pt x="228807" y="123951"/>
                  <a:pt x="229710" y="124953"/>
                </a:cubicBezTo>
                <a:cubicBezTo>
                  <a:pt x="230612" y="125856"/>
                  <a:pt x="231213" y="127160"/>
                  <a:pt x="231213" y="128563"/>
                </a:cubicBezTo>
                <a:lnTo>
                  <a:pt x="231213" y="128664"/>
                </a:lnTo>
                <a:cubicBezTo>
                  <a:pt x="231213" y="131472"/>
                  <a:pt x="228908" y="133778"/>
                  <a:pt x="226102" y="133778"/>
                </a:cubicBezTo>
                <a:lnTo>
                  <a:pt x="152639" y="133778"/>
                </a:lnTo>
                <a:cubicBezTo>
                  <a:pt x="145022" y="133778"/>
                  <a:pt x="138708" y="139194"/>
                  <a:pt x="137405" y="146715"/>
                </a:cubicBezTo>
                <a:lnTo>
                  <a:pt x="127583" y="205782"/>
                </a:lnTo>
                <a:lnTo>
                  <a:pt x="143919" y="205782"/>
                </a:lnTo>
                <a:close/>
                <a:moveTo>
                  <a:pt x="222794" y="253417"/>
                </a:moveTo>
                <a:lnTo>
                  <a:pt x="231313" y="247700"/>
                </a:lnTo>
                <a:lnTo>
                  <a:pt x="246748" y="258030"/>
                </a:lnTo>
                <a:lnTo>
                  <a:pt x="262182" y="247700"/>
                </a:lnTo>
                <a:lnTo>
                  <a:pt x="270701" y="253417"/>
                </a:lnTo>
                <a:lnTo>
                  <a:pt x="259275" y="272370"/>
                </a:lnTo>
                <a:lnTo>
                  <a:pt x="234119" y="272370"/>
                </a:lnTo>
                <a:lnTo>
                  <a:pt x="222794" y="253417"/>
                </a:lnTo>
                <a:close/>
                <a:moveTo>
                  <a:pt x="210667" y="154236"/>
                </a:moveTo>
                <a:lnTo>
                  <a:pt x="146525" y="154236"/>
                </a:lnTo>
                <a:lnTo>
                  <a:pt x="147527" y="148219"/>
                </a:lnTo>
                <a:cubicBezTo>
                  <a:pt x="147928" y="145712"/>
                  <a:pt x="150033" y="143907"/>
                  <a:pt x="152639" y="143907"/>
                </a:cubicBezTo>
                <a:lnTo>
                  <a:pt x="210767" y="143907"/>
                </a:lnTo>
                <a:lnTo>
                  <a:pt x="210767" y="154236"/>
                </a:lnTo>
                <a:close/>
                <a:moveTo>
                  <a:pt x="220990" y="154236"/>
                </a:moveTo>
                <a:lnTo>
                  <a:pt x="241536" y="154236"/>
                </a:lnTo>
                <a:lnTo>
                  <a:pt x="241536" y="242285"/>
                </a:lnTo>
                <a:lnTo>
                  <a:pt x="231213" y="235466"/>
                </a:lnTo>
                <a:lnTo>
                  <a:pt x="220890" y="242285"/>
                </a:lnTo>
                <a:lnTo>
                  <a:pt x="220890" y="154236"/>
                </a:lnTo>
                <a:close/>
                <a:moveTo>
                  <a:pt x="262081" y="235365"/>
                </a:moveTo>
                <a:lnTo>
                  <a:pt x="251759" y="242185"/>
                </a:lnTo>
                <a:lnTo>
                  <a:pt x="251759" y="154136"/>
                </a:lnTo>
                <a:lnTo>
                  <a:pt x="272304" y="154136"/>
                </a:lnTo>
                <a:lnTo>
                  <a:pt x="272304" y="242185"/>
                </a:lnTo>
                <a:lnTo>
                  <a:pt x="262081" y="235365"/>
                </a:lnTo>
                <a:close/>
                <a:moveTo>
                  <a:pt x="272405" y="143907"/>
                </a:moveTo>
                <a:lnTo>
                  <a:pt x="226202" y="143907"/>
                </a:lnTo>
                <a:cubicBezTo>
                  <a:pt x="232917" y="143907"/>
                  <a:pt x="238529" y="139595"/>
                  <a:pt x="240634" y="133678"/>
                </a:cubicBezTo>
                <a:lnTo>
                  <a:pt x="272405" y="133678"/>
                </a:lnTo>
                <a:lnTo>
                  <a:pt x="272405" y="143907"/>
                </a:lnTo>
                <a:close/>
                <a:moveTo>
                  <a:pt x="252159" y="123349"/>
                </a:moveTo>
                <a:lnTo>
                  <a:pt x="241236" y="123349"/>
                </a:lnTo>
                <a:lnTo>
                  <a:pt x="238630" y="82233"/>
                </a:lnTo>
                <a:lnTo>
                  <a:pt x="254665" y="82233"/>
                </a:lnTo>
                <a:lnTo>
                  <a:pt x="252159" y="123349"/>
                </a:lnTo>
                <a:close/>
                <a:moveTo>
                  <a:pt x="143117" y="174794"/>
                </a:moveTo>
                <a:lnTo>
                  <a:pt x="144822" y="164565"/>
                </a:lnTo>
                <a:lnTo>
                  <a:pt x="210667" y="164565"/>
                </a:lnTo>
                <a:lnTo>
                  <a:pt x="210667" y="174794"/>
                </a:lnTo>
                <a:lnTo>
                  <a:pt x="143117" y="174794"/>
                </a:lnTo>
                <a:close/>
                <a:moveTo>
                  <a:pt x="240333" y="282699"/>
                </a:moveTo>
                <a:lnTo>
                  <a:pt x="253062" y="282699"/>
                </a:lnTo>
                <a:lnTo>
                  <a:pt x="246748" y="293229"/>
                </a:lnTo>
                <a:lnTo>
                  <a:pt x="240333" y="282699"/>
                </a:lnTo>
                <a:close/>
                <a:moveTo>
                  <a:pt x="276113" y="123349"/>
                </a:moveTo>
                <a:lnTo>
                  <a:pt x="262483" y="123349"/>
                </a:lnTo>
                <a:lnTo>
                  <a:pt x="265089" y="82233"/>
                </a:lnTo>
                <a:lnTo>
                  <a:pt x="277616" y="82233"/>
                </a:lnTo>
                <a:cubicBezTo>
                  <a:pt x="288941" y="82233"/>
                  <a:pt x="298162" y="73006"/>
                  <a:pt x="298162" y="61674"/>
                </a:cubicBezTo>
                <a:cubicBezTo>
                  <a:pt x="298162" y="50343"/>
                  <a:pt x="288941" y="41116"/>
                  <a:pt x="277616" y="41116"/>
                </a:cubicBezTo>
                <a:lnTo>
                  <a:pt x="276714" y="41116"/>
                </a:lnTo>
                <a:cubicBezTo>
                  <a:pt x="265890" y="41116"/>
                  <a:pt x="256870" y="49640"/>
                  <a:pt x="256169" y="60371"/>
                </a:cubicBezTo>
                <a:lnTo>
                  <a:pt x="255467" y="71903"/>
                </a:lnTo>
                <a:lnTo>
                  <a:pt x="238129" y="71903"/>
                </a:lnTo>
                <a:lnTo>
                  <a:pt x="237427" y="60371"/>
                </a:lnTo>
                <a:cubicBezTo>
                  <a:pt x="236725" y="49540"/>
                  <a:pt x="227705" y="41116"/>
                  <a:pt x="216882" y="41116"/>
                </a:cubicBezTo>
                <a:lnTo>
                  <a:pt x="215979" y="41116"/>
                </a:lnTo>
                <a:cubicBezTo>
                  <a:pt x="204654" y="41116"/>
                  <a:pt x="195434" y="50343"/>
                  <a:pt x="195434" y="61674"/>
                </a:cubicBezTo>
                <a:cubicBezTo>
                  <a:pt x="195434" y="73006"/>
                  <a:pt x="204654" y="82233"/>
                  <a:pt x="215979" y="82233"/>
                </a:cubicBezTo>
                <a:lnTo>
                  <a:pt x="228507" y="82233"/>
                </a:lnTo>
                <a:lnTo>
                  <a:pt x="230512" y="113721"/>
                </a:lnTo>
                <a:cubicBezTo>
                  <a:pt x="229108" y="113321"/>
                  <a:pt x="227705" y="113020"/>
                  <a:pt x="226302" y="113020"/>
                </a:cubicBezTo>
                <a:lnTo>
                  <a:pt x="203051" y="113020"/>
                </a:lnTo>
                <a:cubicBezTo>
                  <a:pt x="191425" y="102089"/>
                  <a:pt x="185211" y="87949"/>
                  <a:pt x="185211" y="71903"/>
                </a:cubicBezTo>
                <a:cubicBezTo>
                  <a:pt x="185211" y="37907"/>
                  <a:pt x="212872" y="10229"/>
                  <a:pt x="246848" y="10229"/>
                </a:cubicBezTo>
                <a:cubicBezTo>
                  <a:pt x="280823" y="10229"/>
                  <a:pt x="308484" y="37907"/>
                  <a:pt x="308484" y="71903"/>
                </a:cubicBezTo>
                <a:cubicBezTo>
                  <a:pt x="308284" y="93966"/>
                  <a:pt x="296859" y="112117"/>
                  <a:pt x="276113" y="123349"/>
                </a:cubicBezTo>
                <a:moveTo>
                  <a:pt x="265590" y="71903"/>
                </a:moveTo>
                <a:lnTo>
                  <a:pt x="266291" y="60973"/>
                </a:lnTo>
                <a:cubicBezTo>
                  <a:pt x="266591" y="55557"/>
                  <a:pt x="271102" y="51345"/>
                  <a:pt x="276513" y="51345"/>
                </a:cubicBezTo>
                <a:lnTo>
                  <a:pt x="277416" y="51345"/>
                </a:lnTo>
                <a:cubicBezTo>
                  <a:pt x="283128" y="51345"/>
                  <a:pt x="287738" y="55958"/>
                  <a:pt x="287738" y="61674"/>
                </a:cubicBezTo>
                <a:cubicBezTo>
                  <a:pt x="287738" y="67391"/>
                  <a:pt x="283128" y="72004"/>
                  <a:pt x="277416" y="72004"/>
                </a:cubicBezTo>
                <a:lnTo>
                  <a:pt x="265590" y="72004"/>
                </a:lnTo>
                <a:close/>
                <a:moveTo>
                  <a:pt x="227705" y="71903"/>
                </a:moveTo>
                <a:lnTo>
                  <a:pt x="215879" y="71903"/>
                </a:lnTo>
                <a:cubicBezTo>
                  <a:pt x="210166" y="71903"/>
                  <a:pt x="205556" y="67290"/>
                  <a:pt x="205556" y="61574"/>
                </a:cubicBezTo>
                <a:cubicBezTo>
                  <a:pt x="205556" y="55858"/>
                  <a:pt x="210166" y="51245"/>
                  <a:pt x="215879" y="51245"/>
                </a:cubicBezTo>
                <a:lnTo>
                  <a:pt x="216781" y="51245"/>
                </a:lnTo>
                <a:cubicBezTo>
                  <a:pt x="222193" y="51245"/>
                  <a:pt x="226703" y="55457"/>
                  <a:pt x="227003" y="60872"/>
                </a:cubicBezTo>
                <a:lnTo>
                  <a:pt x="227705" y="7190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pic>
        <p:nvPicPr>
          <p:cNvPr id="1343" name="Google Shape;1343;p41"/>
          <p:cNvPicPr preferRelativeResize="0">
            <a:picLocks noGrp="1"/>
          </p:cNvPicPr>
          <p:nvPr>
            <p:ph type="pic" idx="5"/>
          </p:nvPr>
        </p:nvPicPr>
        <p:blipFill rotWithShape="1">
          <a:blip r:embed="rId3">
            <a:alphaModFix/>
          </a:blip>
          <a:srcRect l="7180" r="7179"/>
          <a:stretch/>
        </p:blipFill>
        <p:spPr>
          <a:xfrm>
            <a:off x="1830388" y="6637338"/>
            <a:ext cx="4103687" cy="2654300"/>
          </a:xfrm>
          <a:prstGeom prst="rect">
            <a:avLst/>
          </a:prstGeom>
          <a:solidFill>
            <a:schemeClr val="lt1"/>
          </a:solidFill>
          <a:ln>
            <a:noFill/>
          </a:ln>
        </p:spPr>
      </p:pic>
      <p:sp>
        <p:nvSpPr>
          <p:cNvPr id="1344" name="Google Shape;1344;p41"/>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345" name="Google Shape;1345;p41"/>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Eventbrite e su come può essere utilizzato!</a:t>
            </a:r>
            <a:endParaRPr sz="1600"/>
          </a:p>
        </p:txBody>
      </p:sp>
      <p:sp>
        <p:nvSpPr>
          <p:cNvPr id="1346" name="Google Shape;1346;p41"/>
          <p:cNvSpPr txBox="1">
            <a:spLocks noGrp="1"/>
          </p:cNvSpPr>
          <p:nvPr>
            <p:ph type="body" idx="3"/>
          </p:nvPr>
        </p:nvSpPr>
        <p:spPr>
          <a:xfrm>
            <a:off x="439168" y="1344492"/>
            <a:ext cx="6681337" cy="245904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dirty="0"/>
              <a:t>Eventbrite è una </a:t>
            </a:r>
            <a:r>
              <a:rPr lang="en-GB" dirty="0" err="1"/>
              <a:t>piattaforma</a:t>
            </a:r>
            <a:r>
              <a:rPr lang="en-GB" dirty="0"/>
              <a:t> di </a:t>
            </a:r>
            <a:r>
              <a:rPr lang="en-GB" dirty="0" err="1"/>
              <a:t>biglietteria</a:t>
            </a:r>
            <a:r>
              <a:rPr lang="en-GB" dirty="0"/>
              <a:t> online self-service </a:t>
            </a:r>
            <a:r>
              <a:rPr lang="en-GB" dirty="0" err="1"/>
              <a:t>che</a:t>
            </a:r>
            <a:r>
              <a:rPr lang="en-GB" dirty="0"/>
              <a:t> le </a:t>
            </a:r>
            <a:r>
              <a:rPr lang="en-GB" dirty="0" err="1"/>
              <a:t>persone</a:t>
            </a:r>
            <a:r>
              <a:rPr lang="en-GB" dirty="0"/>
              <a:t> di </a:t>
            </a:r>
            <a:r>
              <a:rPr lang="en-GB" dirty="0" err="1"/>
              <a:t>tutto</a:t>
            </a:r>
            <a:r>
              <a:rPr lang="en-GB" dirty="0"/>
              <a:t> il </a:t>
            </a:r>
            <a:r>
              <a:rPr lang="en-GB" dirty="0" err="1"/>
              <a:t>mondo</a:t>
            </a:r>
            <a:r>
              <a:rPr lang="en-GB" dirty="0"/>
              <a:t> </a:t>
            </a:r>
            <a:r>
              <a:rPr lang="en-GB" dirty="0" err="1"/>
              <a:t>usano</a:t>
            </a:r>
            <a:r>
              <a:rPr lang="en-GB" dirty="0"/>
              <a:t> per </a:t>
            </a:r>
            <a:r>
              <a:rPr lang="en-GB" dirty="0" err="1"/>
              <a:t>creare</a:t>
            </a:r>
            <a:r>
              <a:rPr lang="en-GB" dirty="0"/>
              <a:t> </a:t>
            </a:r>
            <a:r>
              <a:rPr lang="en-GB" dirty="0" err="1"/>
              <a:t>eventi</a:t>
            </a:r>
            <a:r>
              <a:rPr lang="en-GB" dirty="0"/>
              <a:t>, </a:t>
            </a:r>
            <a:r>
              <a:rPr lang="en-GB" dirty="0" err="1"/>
              <a:t>vendere</a:t>
            </a:r>
            <a:r>
              <a:rPr lang="en-GB" dirty="0"/>
              <a:t> </a:t>
            </a:r>
            <a:r>
              <a:rPr lang="en-GB" dirty="0" err="1"/>
              <a:t>biglietti</a:t>
            </a:r>
            <a:r>
              <a:rPr lang="en-GB" dirty="0"/>
              <a:t> e </a:t>
            </a:r>
            <a:r>
              <a:rPr lang="en-GB" dirty="0" err="1"/>
              <a:t>gestire</a:t>
            </a:r>
            <a:r>
              <a:rPr lang="en-GB" dirty="0"/>
              <a:t> le </a:t>
            </a:r>
            <a:r>
              <a:rPr lang="en-GB" dirty="0" err="1"/>
              <a:t>iscrizioni</a:t>
            </a:r>
            <a:r>
              <a:rPr lang="en-GB" dirty="0"/>
              <a:t> per </a:t>
            </a:r>
            <a:r>
              <a:rPr lang="en-GB" dirty="0" err="1"/>
              <a:t>eventi</a:t>
            </a:r>
            <a:r>
              <a:rPr lang="en-GB" dirty="0"/>
              <a:t> di </a:t>
            </a:r>
            <a:r>
              <a:rPr lang="en-GB" dirty="0" err="1"/>
              <a:t>ogni</a:t>
            </a:r>
            <a:r>
              <a:rPr lang="en-GB" dirty="0"/>
              <a:t> </a:t>
            </a:r>
            <a:r>
              <a:rPr lang="en-GB" dirty="0" err="1"/>
              <a:t>tipo</a:t>
            </a:r>
            <a:r>
              <a:rPr lang="en-GB" dirty="0"/>
              <a:t> e </a:t>
            </a:r>
            <a:r>
              <a:rPr lang="en-GB" dirty="0" err="1"/>
              <a:t>dimensione</a:t>
            </a:r>
            <a:r>
              <a:rPr lang="en-GB" dirty="0"/>
              <a:t>. Quasi 60.000 </a:t>
            </a:r>
            <a:r>
              <a:rPr lang="en-GB" dirty="0" err="1"/>
              <a:t>organizzatori</a:t>
            </a:r>
            <a:r>
              <a:rPr lang="en-GB" dirty="0"/>
              <a:t> in </a:t>
            </a:r>
            <a:r>
              <a:rPr lang="en-GB" dirty="0" err="1"/>
              <a:t>tutto</a:t>
            </a:r>
            <a:r>
              <a:rPr lang="en-GB" dirty="0"/>
              <a:t> il </a:t>
            </a:r>
            <a:r>
              <a:rPr lang="en-GB" dirty="0" err="1"/>
              <a:t>mondo</a:t>
            </a:r>
            <a:r>
              <a:rPr lang="en-GB" dirty="0"/>
              <a:t> </a:t>
            </a:r>
            <a:r>
              <a:rPr lang="en-GB" dirty="0" err="1"/>
              <a:t>utilizzano</a:t>
            </a:r>
            <a:r>
              <a:rPr lang="en-GB" dirty="0"/>
              <a:t> Eventbrite </a:t>
            </a:r>
            <a:r>
              <a:rPr lang="en-GB" dirty="0" err="1"/>
              <a:t>ogni</a:t>
            </a:r>
            <a:r>
              <a:rPr lang="en-GB" dirty="0"/>
              <a:t> mese per </a:t>
            </a:r>
            <a:r>
              <a:rPr lang="en-GB" dirty="0" err="1"/>
              <a:t>gestire</a:t>
            </a:r>
            <a:r>
              <a:rPr lang="en-GB" dirty="0"/>
              <a:t>, </a:t>
            </a:r>
            <a:r>
              <a:rPr lang="en-GB" dirty="0" err="1"/>
              <a:t>promuovere</a:t>
            </a:r>
            <a:r>
              <a:rPr lang="en-GB" dirty="0"/>
              <a:t> e </a:t>
            </a:r>
            <a:r>
              <a:rPr lang="en-GB" dirty="0" err="1"/>
              <a:t>vendere</a:t>
            </a:r>
            <a:r>
              <a:rPr lang="en-GB" dirty="0"/>
              <a:t> </a:t>
            </a:r>
            <a:r>
              <a:rPr lang="en-GB" dirty="0" err="1"/>
              <a:t>biglietti</a:t>
            </a:r>
            <a:r>
              <a:rPr lang="en-GB" dirty="0"/>
              <a:t> e </a:t>
            </a:r>
            <a:r>
              <a:rPr lang="en-GB" dirty="0" err="1"/>
              <a:t>iscrizioni</a:t>
            </a:r>
            <a:r>
              <a:rPr lang="en-GB" dirty="0"/>
              <a:t> a tutti </a:t>
            </a:r>
            <a:r>
              <a:rPr lang="en-GB" dirty="0" err="1"/>
              <a:t>i</a:t>
            </a:r>
            <a:r>
              <a:rPr lang="en-GB" dirty="0"/>
              <a:t> tipi di </a:t>
            </a:r>
            <a:r>
              <a:rPr lang="en-GB" dirty="0" err="1"/>
              <a:t>eventi</a:t>
            </a:r>
            <a:r>
              <a:rPr lang="en-GB" dirty="0"/>
              <a:t>: da </a:t>
            </a:r>
            <a:r>
              <a:rPr lang="en-GB" dirty="0" err="1"/>
              <a:t>piccoli</a:t>
            </a:r>
            <a:r>
              <a:rPr lang="en-GB" dirty="0"/>
              <a:t> </a:t>
            </a:r>
            <a:r>
              <a:rPr lang="en-GB" dirty="0" err="1"/>
              <a:t>corsi</a:t>
            </a:r>
            <a:r>
              <a:rPr lang="en-GB" dirty="0"/>
              <a:t>, </a:t>
            </a:r>
            <a:r>
              <a:rPr lang="en-GB" dirty="0" err="1"/>
              <a:t>presentazioni</a:t>
            </a:r>
            <a:r>
              <a:rPr lang="en-GB" dirty="0"/>
              <a:t> di libri e </a:t>
            </a:r>
            <a:r>
              <a:rPr lang="en-GB" dirty="0" err="1"/>
              <a:t>incontri</a:t>
            </a:r>
            <a:r>
              <a:rPr lang="en-GB" dirty="0"/>
              <a:t> di networking, a concerti, festival e convention per </a:t>
            </a:r>
            <a:r>
              <a:rPr lang="en-GB" dirty="0" err="1"/>
              <a:t>decine</a:t>
            </a:r>
            <a:r>
              <a:rPr lang="en-GB" dirty="0"/>
              <a:t> di </a:t>
            </a:r>
            <a:r>
              <a:rPr lang="en-GB" dirty="0" err="1"/>
              <a:t>migliaia</a:t>
            </a:r>
            <a:r>
              <a:rPr lang="en-GB" dirty="0"/>
              <a:t> di </a:t>
            </a:r>
            <a:r>
              <a:rPr lang="en-GB" dirty="0" err="1"/>
              <a:t>partecipanti</a:t>
            </a:r>
            <a:r>
              <a:rPr lang="en-GB" dirty="0"/>
              <a:t>. La </a:t>
            </a:r>
            <a:r>
              <a:rPr lang="en-GB" dirty="0" err="1"/>
              <a:t>piattaforma</a:t>
            </a:r>
            <a:r>
              <a:rPr lang="en-GB" dirty="0"/>
              <a:t> per </a:t>
            </a:r>
            <a:r>
              <a:rPr lang="en-GB" dirty="0" err="1"/>
              <a:t>gli</a:t>
            </a:r>
            <a:r>
              <a:rPr lang="en-GB" dirty="0"/>
              <a:t> </a:t>
            </a:r>
            <a:r>
              <a:rPr lang="en-GB" dirty="0" err="1"/>
              <a:t>eventi</a:t>
            </a:r>
            <a:r>
              <a:rPr lang="en-GB" dirty="0"/>
              <a:t> </a:t>
            </a:r>
            <a:r>
              <a:rPr lang="en-GB" dirty="0" err="1"/>
              <a:t>consente</a:t>
            </a:r>
            <a:r>
              <a:rPr lang="en-GB" dirty="0"/>
              <a:t> </a:t>
            </a:r>
            <a:r>
              <a:rPr lang="en-GB" dirty="0" err="1"/>
              <a:t>inoltre</a:t>
            </a:r>
            <a:r>
              <a:rPr lang="en-GB" dirty="0"/>
              <a:t> a </a:t>
            </a:r>
            <a:r>
              <a:rPr lang="en-GB" dirty="0" err="1"/>
              <a:t>chiunque</a:t>
            </a:r>
            <a:r>
              <a:rPr lang="en-GB" dirty="0"/>
              <a:t> di </a:t>
            </a:r>
            <a:r>
              <a:rPr lang="en-GB" dirty="0" err="1"/>
              <a:t>scoprire</a:t>
            </a:r>
            <a:r>
              <a:rPr lang="en-GB" dirty="0"/>
              <a:t> </a:t>
            </a:r>
            <a:r>
              <a:rPr lang="en-GB" dirty="0" err="1"/>
              <a:t>facilmente</a:t>
            </a:r>
            <a:r>
              <a:rPr lang="en-GB" dirty="0"/>
              <a:t> </a:t>
            </a:r>
            <a:r>
              <a:rPr lang="en-GB" dirty="0" err="1"/>
              <a:t>gli</a:t>
            </a:r>
            <a:r>
              <a:rPr lang="en-GB" dirty="0"/>
              <a:t> </a:t>
            </a:r>
            <a:r>
              <a:rPr lang="en-GB" dirty="0" err="1"/>
              <a:t>eventi</a:t>
            </a:r>
            <a:r>
              <a:rPr lang="en-GB" dirty="0"/>
              <a:t> </a:t>
            </a:r>
            <a:r>
              <a:rPr lang="en-GB" dirty="0" err="1"/>
              <a:t>tramite</a:t>
            </a:r>
            <a:r>
              <a:rPr lang="en-GB" dirty="0"/>
              <a:t> il </a:t>
            </a:r>
            <a:r>
              <a:rPr lang="en-GB" dirty="0" err="1"/>
              <a:t>sito</a:t>
            </a:r>
            <a:r>
              <a:rPr lang="en-GB" dirty="0"/>
              <a:t> web o </a:t>
            </a:r>
            <a:r>
              <a:rPr lang="en-GB" dirty="0" err="1"/>
              <a:t>l'app</a:t>
            </a:r>
            <a:r>
              <a:rPr lang="en-GB" dirty="0"/>
              <a:t> mobile e di </a:t>
            </a:r>
            <a:r>
              <a:rPr lang="en-GB" dirty="0" err="1"/>
              <a:t>condividere</a:t>
            </a:r>
            <a:r>
              <a:rPr lang="en-GB" dirty="0"/>
              <a:t> </a:t>
            </a:r>
            <a:r>
              <a:rPr lang="en-GB" dirty="0" err="1"/>
              <a:t>facilmente</a:t>
            </a:r>
            <a:r>
              <a:rPr lang="en-GB" dirty="0"/>
              <a:t> </a:t>
            </a:r>
            <a:r>
              <a:rPr lang="en-GB" dirty="0" err="1"/>
              <a:t>gli</a:t>
            </a:r>
            <a:r>
              <a:rPr lang="en-GB" dirty="0"/>
              <a:t> </a:t>
            </a:r>
            <a:r>
              <a:rPr lang="en-GB" dirty="0" err="1"/>
              <a:t>eventi</a:t>
            </a:r>
            <a:r>
              <a:rPr lang="en-GB" dirty="0"/>
              <a:t> con </a:t>
            </a:r>
            <a:r>
              <a:rPr lang="en-GB" dirty="0" err="1"/>
              <a:t>gli</a:t>
            </a:r>
            <a:r>
              <a:rPr lang="en-GB" dirty="0"/>
              <a:t> amici. In </a:t>
            </a:r>
            <a:r>
              <a:rPr lang="en-GB" dirty="0" err="1"/>
              <a:t>questo</a:t>
            </a:r>
            <a:r>
              <a:rPr lang="en-GB" dirty="0"/>
              <a:t> modo, Eventbrite </a:t>
            </a:r>
            <a:r>
              <a:rPr lang="en-GB" dirty="0" err="1"/>
              <a:t>unisce</a:t>
            </a:r>
            <a:r>
              <a:rPr lang="en-GB" dirty="0"/>
              <a:t> le </a:t>
            </a:r>
            <a:r>
              <a:rPr lang="en-GB" dirty="0" err="1"/>
              <a:t>comunità</a:t>
            </a:r>
            <a:r>
              <a:rPr lang="en-GB" dirty="0"/>
              <a:t> </a:t>
            </a:r>
            <a:r>
              <a:rPr lang="en-GB" dirty="0" err="1"/>
              <a:t>incoraggiando</a:t>
            </a:r>
            <a:r>
              <a:rPr lang="en-GB" dirty="0"/>
              <a:t> le </a:t>
            </a:r>
            <a:r>
              <a:rPr lang="en-GB" dirty="0" err="1"/>
              <a:t>persone</a:t>
            </a:r>
            <a:r>
              <a:rPr lang="en-GB" dirty="0"/>
              <a:t> a </a:t>
            </a:r>
            <a:r>
              <a:rPr lang="en-GB" dirty="0" err="1"/>
              <a:t>connettersi</a:t>
            </a:r>
            <a:r>
              <a:rPr lang="en-GB" dirty="0"/>
              <a:t> </a:t>
            </a:r>
            <a:r>
              <a:rPr lang="en-GB" dirty="0" err="1"/>
              <a:t>attraverso</a:t>
            </a:r>
            <a:r>
              <a:rPr lang="en-GB" dirty="0"/>
              <a:t> </a:t>
            </a:r>
            <a:r>
              <a:rPr lang="en-GB" dirty="0" err="1"/>
              <a:t>esperienze</a:t>
            </a:r>
            <a:r>
              <a:rPr lang="en-GB" dirty="0"/>
              <a:t> dal vivo.</a:t>
            </a:r>
            <a:endParaRPr dirty="0"/>
          </a:p>
          <a:p>
            <a:pPr marL="0" marR="0" lvl="0" indent="0" algn="just" rtl="0">
              <a:lnSpc>
                <a:spcPct val="100000"/>
              </a:lnSpc>
              <a:spcBef>
                <a:spcPts val="0"/>
              </a:spcBef>
              <a:spcAft>
                <a:spcPts val="0"/>
              </a:spcAft>
              <a:buClr>
                <a:schemeClr val="lt1"/>
              </a:buClr>
              <a:buSzPts val="1200"/>
              <a:buFont typeface="Arial"/>
              <a:buNone/>
            </a:pPr>
            <a:endParaRPr dirty="0"/>
          </a:p>
          <a:p>
            <a:pPr marL="0" marR="0" lvl="0" indent="0" algn="just" rtl="0">
              <a:lnSpc>
                <a:spcPct val="100000"/>
              </a:lnSpc>
              <a:spcBef>
                <a:spcPts val="0"/>
              </a:spcBef>
              <a:spcAft>
                <a:spcPts val="0"/>
              </a:spcAft>
              <a:buClr>
                <a:schemeClr val="lt1"/>
              </a:buClr>
              <a:buSzPts val="1200"/>
              <a:buFont typeface="Arial"/>
              <a:buNone/>
            </a:pPr>
            <a:r>
              <a:rPr lang="en-GB" dirty="0" err="1"/>
              <a:t>Partecipare</a:t>
            </a:r>
            <a:r>
              <a:rPr lang="en-GB" dirty="0"/>
              <a:t> a workshop, </a:t>
            </a:r>
            <a:r>
              <a:rPr lang="en-GB" dirty="0" err="1"/>
              <a:t>eventi</a:t>
            </a:r>
            <a:r>
              <a:rPr lang="en-GB" dirty="0"/>
              <a:t> open mic, </a:t>
            </a:r>
            <a:r>
              <a:rPr lang="en-GB" dirty="0" err="1"/>
              <a:t>mostre</a:t>
            </a:r>
            <a:r>
              <a:rPr lang="en-GB" dirty="0"/>
              <a:t> </a:t>
            </a:r>
            <a:r>
              <a:rPr lang="en-GB" dirty="0" err="1"/>
              <a:t>d'arte</a:t>
            </a:r>
            <a:r>
              <a:rPr lang="en-GB" dirty="0"/>
              <a:t> o </a:t>
            </a:r>
            <a:r>
              <a:rPr lang="en-GB" dirty="0" err="1"/>
              <a:t>degustazioni</a:t>
            </a:r>
            <a:r>
              <a:rPr lang="en-GB" dirty="0"/>
              <a:t> di </a:t>
            </a:r>
            <a:r>
              <a:rPr lang="en-GB" dirty="0" err="1"/>
              <a:t>cibo</a:t>
            </a:r>
            <a:r>
              <a:rPr lang="en-GB" dirty="0"/>
              <a:t> in una </a:t>
            </a:r>
            <a:r>
              <a:rPr lang="en-GB" dirty="0" err="1"/>
              <a:t>nuova</a:t>
            </a:r>
            <a:r>
              <a:rPr lang="en-GB" dirty="0"/>
              <a:t> </a:t>
            </a:r>
            <a:r>
              <a:rPr lang="en-GB" dirty="0" err="1"/>
              <a:t>destinazione</a:t>
            </a:r>
            <a:r>
              <a:rPr lang="en-GB" dirty="0"/>
              <a:t> è un </a:t>
            </a:r>
            <a:r>
              <a:rPr lang="en-GB" dirty="0" err="1"/>
              <a:t>ottimo</a:t>
            </a:r>
            <a:r>
              <a:rPr lang="en-GB" dirty="0"/>
              <a:t> modo per </a:t>
            </a:r>
            <a:r>
              <a:rPr lang="en-GB" dirty="0" err="1"/>
              <a:t>sperimentare</a:t>
            </a:r>
            <a:r>
              <a:rPr lang="en-GB" dirty="0"/>
              <a:t> la </a:t>
            </a:r>
            <a:r>
              <a:rPr lang="en-GB" dirty="0" err="1"/>
              <a:t>cultura</a:t>
            </a:r>
            <a:r>
              <a:rPr lang="en-GB" dirty="0"/>
              <a:t> e lo stile di vita </a:t>
            </a:r>
            <a:r>
              <a:rPr lang="en-GB" dirty="0" err="1"/>
              <a:t>locali</a:t>
            </a:r>
            <a:r>
              <a:rPr lang="en-GB" dirty="0"/>
              <a:t>. Ma </a:t>
            </a:r>
            <a:r>
              <a:rPr lang="en-GB" dirty="0" err="1"/>
              <a:t>spesso</a:t>
            </a:r>
            <a:r>
              <a:rPr lang="en-GB" dirty="0"/>
              <a:t> non </a:t>
            </a:r>
            <a:r>
              <a:rPr lang="en-GB" dirty="0" err="1"/>
              <a:t>sappiamo</a:t>
            </a:r>
            <a:r>
              <a:rPr lang="en-GB" dirty="0"/>
              <a:t> dove </a:t>
            </a:r>
            <a:r>
              <a:rPr lang="en-GB" dirty="0" err="1"/>
              <a:t>cercare</a:t>
            </a:r>
            <a:r>
              <a:rPr lang="en-GB" dirty="0"/>
              <a:t> </a:t>
            </a:r>
            <a:r>
              <a:rPr lang="en-GB" dirty="0" err="1"/>
              <a:t>eventi</a:t>
            </a:r>
            <a:r>
              <a:rPr lang="en-GB" dirty="0"/>
              <a:t> </a:t>
            </a:r>
            <a:r>
              <a:rPr lang="en-GB" dirty="0" err="1"/>
              <a:t>interessanti</a:t>
            </a:r>
            <a:r>
              <a:rPr lang="en-GB" dirty="0"/>
              <a:t>. </a:t>
            </a:r>
            <a:r>
              <a:rPr lang="en-GB" dirty="0" err="1"/>
              <a:t>Entrate</a:t>
            </a:r>
            <a:r>
              <a:rPr lang="en-GB" dirty="0"/>
              <a:t>: Eventbrite. Non </a:t>
            </a:r>
            <a:r>
              <a:rPr lang="en-GB" dirty="0" err="1"/>
              <a:t>importa</a:t>
            </a:r>
            <a:r>
              <a:rPr lang="en-GB" dirty="0"/>
              <a:t> </a:t>
            </a:r>
            <a:r>
              <a:rPr lang="en-GB" dirty="0" err="1"/>
              <a:t>quali</a:t>
            </a:r>
            <a:r>
              <a:rPr lang="en-GB" dirty="0"/>
              <a:t> </a:t>
            </a:r>
            <a:r>
              <a:rPr lang="en-GB" dirty="0" err="1"/>
              <a:t>siano</a:t>
            </a:r>
            <a:r>
              <a:rPr lang="en-GB" dirty="0"/>
              <a:t> </a:t>
            </a:r>
            <a:r>
              <a:rPr lang="en-GB" dirty="0" err="1"/>
              <a:t>i</a:t>
            </a:r>
            <a:r>
              <a:rPr lang="en-GB" dirty="0"/>
              <a:t> </a:t>
            </a:r>
            <a:r>
              <a:rPr lang="en-GB" dirty="0" err="1"/>
              <a:t>vostri</a:t>
            </a:r>
            <a:r>
              <a:rPr lang="en-GB" dirty="0"/>
              <a:t> </a:t>
            </a:r>
            <a:r>
              <a:rPr lang="en-GB" dirty="0" err="1"/>
              <a:t>gusti</a:t>
            </a:r>
            <a:r>
              <a:rPr lang="en-GB" dirty="0"/>
              <a:t>, </a:t>
            </a:r>
            <a:r>
              <a:rPr lang="en-GB" dirty="0" err="1"/>
              <a:t>dovreste</a:t>
            </a:r>
            <a:r>
              <a:rPr lang="en-GB" dirty="0"/>
              <a:t> </a:t>
            </a:r>
            <a:r>
              <a:rPr lang="en-GB" dirty="0" err="1"/>
              <a:t>essere</a:t>
            </a:r>
            <a:r>
              <a:rPr lang="en-GB" dirty="0"/>
              <a:t> in </a:t>
            </a:r>
            <a:r>
              <a:rPr lang="en-GB" dirty="0" err="1"/>
              <a:t>grado</a:t>
            </a:r>
            <a:r>
              <a:rPr lang="en-GB" dirty="0"/>
              <a:t> di </a:t>
            </a:r>
            <a:r>
              <a:rPr lang="en-GB" dirty="0" err="1"/>
              <a:t>trovare</a:t>
            </a:r>
            <a:r>
              <a:rPr lang="en-GB" dirty="0"/>
              <a:t> </a:t>
            </a:r>
            <a:r>
              <a:rPr lang="en-GB" dirty="0" err="1"/>
              <a:t>qualcosa</a:t>
            </a:r>
            <a:r>
              <a:rPr lang="en-GB" dirty="0"/>
              <a:t> di </a:t>
            </a:r>
            <a:r>
              <a:rPr lang="en-GB" dirty="0" err="1"/>
              <a:t>divertente</a:t>
            </a:r>
            <a:r>
              <a:rPr lang="en-GB" dirty="0"/>
              <a:t> </a:t>
            </a:r>
            <a:r>
              <a:rPr lang="en-GB" dirty="0" err="1"/>
              <a:t>nel</a:t>
            </a:r>
            <a:r>
              <a:rPr lang="en-GB" dirty="0"/>
              <a:t> </a:t>
            </a:r>
            <a:r>
              <a:rPr lang="en-GB" dirty="0" err="1"/>
              <a:t>suo</a:t>
            </a:r>
            <a:r>
              <a:rPr lang="en-GB" dirty="0"/>
              <a:t> </a:t>
            </a:r>
            <a:r>
              <a:rPr lang="en-GB" dirty="0" err="1"/>
              <a:t>vasto</a:t>
            </a:r>
            <a:r>
              <a:rPr lang="en-GB" dirty="0"/>
              <a:t> </a:t>
            </a:r>
            <a:r>
              <a:rPr lang="en-GB" dirty="0" err="1"/>
              <a:t>elenco</a:t>
            </a:r>
            <a:r>
              <a:rPr lang="en-GB" dirty="0"/>
              <a:t> di </a:t>
            </a:r>
            <a:r>
              <a:rPr lang="en-GB" dirty="0" err="1"/>
              <a:t>eventi</a:t>
            </a:r>
            <a:r>
              <a:rPr lang="en-GB" dirty="0"/>
              <a:t> </a:t>
            </a:r>
            <a:r>
              <a:rPr lang="en-GB" dirty="0" err="1"/>
              <a:t>guidato</a:t>
            </a:r>
            <a:r>
              <a:rPr lang="en-GB" dirty="0"/>
              <a:t> </a:t>
            </a:r>
            <a:r>
              <a:rPr lang="en-GB" dirty="0" err="1"/>
              <a:t>dagli</a:t>
            </a:r>
            <a:r>
              <a:rPr lang="en-GB" dirty="0"/>
              <a:t> </a:t>
            </a:r>
            <a:r>
              <a:rPr lang="en-GB" dirty="0" err="1"/>
              <a:t>utenti</a:t>
            </a:r>
            <a:r>
              <a:rPr lang="en-GB" dirty="0"/>
              <a:t>.</a:t>
            </a:r>
            <a:endParaRPr dirty="0"/>
          </a:p>
          <a:p>
            <a:pPr marL="0" marR="0" lvl="0" indent="0" algn="just" rtl="0">
              <a:lnSpc>
                <a:spcPct val="100000"/>
              </a:lnSpc>
              <a:spcBef>
                <a:spcPts val="0"/>
              </a:spcBef>
              <a:spcAft>
                <a:spcPts val="0"/>
              </a:spcAft>
              <a:buClr>
                <a:schemeClr val="lt1"/>
              </a:buClr>
              <a:buSzPts val="1200"/>
              <a:buFont typeface="Arial"/>
              <a:buNone/>
            </a:pPr>
            <a:r>
              <a:rPr lang="en-GB" dirty="0"/>
              <a:t>Eventbrite </a:t>
            </a:r>
            <a:r>
              <a:rPr lang="en-GB" dirty="0" err="1"/>
              <a:t>offre</a:t>
            </a:r>
            <a:r>
              <a:rPr lang="en-GB" dirty="0"/>
              <a:t> </a:t>
            </a:r>
            <a:r>
              <a:rPr lang="en-GB" dirty="0" err="1"/>
              <a:t>tre</a:t>
            </a:r>
            <a:r>
              <a:rPr lang="en-GB" dirty="0"/>
              <a:t> </a:t>
            </a:r>
            <a:r>
              <a:rPr lang="en-GB" dirty="0" err="1"/>
              <a:t>pacchetti</a:t>
            </a:r>
            <a:r>
              <a:rPr lang="en-GB" dirty="0"/>
              <a:t> </a:t>
            </a:r>
            <a:r>
              <a:rPr lang="en-GB" dirty="0" err="1"/>
              <a:t>denominati</a:t>
            </a:r>
            <a:r>
              <a:rPr lang="en-GB" dirty="0"/>
              <a:t> Essentials, Professional e Premium con </a:t>
            </a:r>
            <a:r>
              <a:rPr lang="en-GB" dirty="0" err="1"/>
              <a:t>listini</a:t>
            </a:r>
            <a:r>
              <a:rPr lang="en-GB" dirty="0"/>
              <a:t> </a:t>
            </a:r>
            <a:r>
              <a:rPr lang="en-GB" dirty="0" err="1"/>
              <a:t>personalizzati</a:t>
            </a:r>
            <a:r>
              <a:rPr lang="en-GB" dirty="0"/>
              <a:t>.</a:t>
            </a:r>
            <a:endParaRPr dirty="0"/>
          </a:p>
        </p:txBody>
      </p:sp>
      <p:sp>
        <p:nvSpPr>
          <p:cNvPr id="1347" name="Google Shape;1347;p41"/>
          <p:cNvSpPr txBox="1">
            <a:spLocks noGrp="1"/>
          </p:cNvSpPr>
          <p:nvPr>
            <p:ph type="body" idx="4"/>
          </p:nvPr>
        </p:nvSpPr>
        <p:spPr>
          <a:xfrm>
            <a:off x="126050" y="705203"/>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Evento</a:t>
            </a:r>
            <a:endParaRPr/>
          </a:p>
        </p:txBody>
      </p:sp>
      <p:sp>
        <p:nvSpPr>
          <p:cNvPr id="1348" name="Google Shape;1348;p41"/>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41</a:t>
            </a:fld>
            <a:endParaRPr/>
          </a:p>
        </p:txBody>
      </p:sp>
      <p:grpSp>
        <p:nvGrpSpPr>
          <p:cNvPr id="1349" name="Google Shape;1349;p41"/>
          <p:cNvGrpSpPr/>
          <p:nvPr/>
        </p:nvGrpSpPr>
        <p:grpSpPr>
          <a:xfrm>
            <a:off x="518535" y="4715197"/>
            <a:ext cx="372577" cy="372258"/>
            <a:chOff x="493699" y="4805485"/>
            <a:chExt cx="372577" cy="372258"/>
          </a:xfrm>
        </p:grpSpPr>
        <p:sp>
          <p:nvSpPr>
            <p:cNvPr id="1350" name="Google Shape;1350;p41"/>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1" name="Google Shape;1351;p41"/>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2" name="Google Shape;1352;p41"/>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3" name="Google Shape;1353;p41"/>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4" name="Google Shape;1354;p41"/>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5" name="Google Shape;1355;p41"/>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6" name="Google Shape;1356;p41"/>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7" name="Google Shape;1357;p41"/>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8" name="Google Shape;1358;p41"/>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9" name="Google Shape;1359;p41"/>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0" name="Google Shape;1360;p41"/>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1" name="Google Shape;1361;p41"/>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2" name="Google Shape;1362;p41"/>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3" name="Google Shape;1363;p41"/>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4" name="Google Shape;1364;p41"/>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365" name="Google Shape;1365;p41"/>
          <p:cNvGrpSpPr/>
          <p:nvPr/>
        </p:nvGrpSpPr>
        <p:grpSpPr>
          <a:xfrm>
            <a:off x="6724171" y="694451"/>
            <a:ext cx="293767" cy="413214"/>
            <a:chOff x="623392" y="434516"/>
            <a:chExt cx="293767" cy="413214"/>
          </a:xfrm>
        </p:grpSpPr>
        <p:sp>
          <p:nvSpPr>
            <p:cNvPr id="1366" name="Google Shape;1366;p41"/>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7" name="Google Shape;1367;p41"/>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8" name="Google Shape;1368;p41"/>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9" name="Google Shape;1369;p41"/>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0" name="Google Shape;1370;p41"/>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1" name="Google Shape;1371;p41"/>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2" name="Google Shape;1372;p41"/>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3" name="Google Shape;1373;p41"/>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4" name="Google Shape;1374;p41"/>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5" name="Google Shape;1375;p41"/>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6" name="Google Shape;1376;p41"/>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77" name="Google Shape;1377;p41"/>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8" name="Google Shape;1378;p41"/>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379" name="Google Shape;1379;p41"/>
          <p:cNvSpPr/>
          <p:nvPr/>
        </p:nvSpPr>
        <p:spPr>
          <a:xfrm>
            <a:off x="2423987" y="105314"/>
            <a:ext cx="1355850"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80" name="Google Shape;1380;p41"/>
          <p:cNvPicPr preferRelativeResize="0"/>
          <p:nvPr/>
        </p:nvPicPr>
        <p:blipFill rotWithShape="1">
          <a:blip r:embed="rId5">
            <a:alphaModFix/>
          </a:blip>
          <a:srcRect/>
          <a:stretch/>
        </p:blipFill>
        <p:spPr>
          <a:xfrm>
            <a:off x="2680284" y="244753"/>
            <a:ext cx="860300" cy="860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42"/>
          <p:cNvSpPr txBox="1">
            <a:spLocks noGrp="1"/>
          </p:cNvSpPr>
          <p:nvPr>
            <p:ph type="body" idx="1"/>
          </p:nvPr>
        </p:nvSpPr>
        <p:spPr>
          <a:xfrm>
            <a:off x="895819" y="815379"/>
            <a:ext cx="6464444"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Eventbrite non fa pagare gli eventi gratuiti, siano essi piccoli o grandi;</a:t>
            </a:r>
            <a:endParaRPr/>
          </a:p>
          <a:p>
            <a:pPr marL="171450" marR="0" lvl="0" indent="-171450" algn="just" rtl="0">
              <a:lnSpc>
                <a:spcPct val="100000"/>
              </a:lnSpc>
              <a:spcBef>
                <a:spcPts val="0"/>
              </a:spcBef>
              <a:spcAft>
                <a:spcPts val="0"/>
              </a:spcAft>
              <a:buClr>
                <a:srgbClr val="E54526"/>
              </a:buClr>
              <a:buSzPts val="1100"/>
              <a:buFont typeface="Arial"/>
              <a:buChar char="•"/>
            </a:pPr>
            <a:r>
              <a:rPr lang="en-GB"/>
              <a:t>la piattaforma consente a chiunque abbia familiarità con le nozioni informatiche di base di creare, promuovere e gestire i propri eventi;</a:t>
            </a:r>
            <a:endParaRPr/>
          </a:p>
          <a:p>
            <a:pPr marL="171450" marR="0" lvl="0" indent="-171450" algn="just" rtl="0">
              <a:lnSpc>
                <a:spcPct val="100000"/>
              </a:lnSpc>
              <a:spcBef>
                <a:spcPts val="0"/>
              </a:spcBef>
              <a:spcAft>
                <a:spcPts val="0"/>
              </a:spcAft>
              <a:buClr>
                <a:srgbClr val="E54526"/>
              </a:buClr>
              <a:buSzPts val="1100"/>
              <a:buFont typeface="Arial"/>
              <a:buChar char="•"/>
            </a:pPr>
            <a:r>
              <a:rPr lang="en-GB"/>
              <a:t>la registrazione e il monitoraggio sono tutti ottimizzati per i dispositivi mobili;</a:t>
            </a:r>
            <a:endParaRPr/>
          </a:p>
          <a:p>
            <a:pPr marL="171450" marR="0" lvl="0" indent="-171450" algn="just" rtl="0">
              <a:lnSpc>
                <a:spcPct val="100000"/>
              </a:lnSpc>
              <a:spcBef>
                <a:spcPts val="0"/>
              </a:spcBef>
              <a:spcAft>
                <a:spcPts val="0"/>
              </a:spcAft>
              <a:buClr>
                <a:srgbClr val="E54526"/>
              </a:buClr>
              <a:buSzPts val="1100"/>
              <a:buFont typeface="Arial"/>
              <a:buChar char="•"/>
            </a:pPr>
            <a:r>
              <a:rPr lang="en-GB"/>
              <a:t>I biglietti e le vendite possono essere monitorati facilmente attraverso il vostro sito e la vostra pagina Facebook;</a:t>
            </a:r>
            <a:endParaRPr/>
          </a:p>
          <a:p>
            <a:pPr marL="171450" marR="0" lvl="0" indent="-171450" algn="just" rtl="0">
              <a:lnSpc>
                <a:spcPct val="100000"/>
              </a:lnSpc>
              <a:spcBef>
                <a:spcPts val="0"/>
              </a:spcBef>
              <a:spcAft>
                <a:spcPts val="0"/>
              </a:spcAft>
              <a:buClr>
                <a:srgbClr val="E54526"/>
              </a:buClr>
              <a:buSzPts val="1100"/>
              <a:buFont typeface="Arial"/>
              <a:buChar char="•"/>
            </a:pPr>
            <a:r>
              <a:rPr lang="en-GB"/>
              <a:t>il luogo dell'evento può essere facilmente individuato perché Eventbrite è integrato con Google Maps;</a:t>
            </a:r>
            <a:endParaRPr/>
          </a:p>
          <a:p>
            <a:pPr marL="171450" marR="0" lvl="0" indent="-171450" algn="just" rtl="0">
              <a:lnSpc>
                <a:spcPct val="100000"/>
              </a:lnSpc>
              <a:spcBef>
                <a:spcPts val="0"/>
              </a:spcBef>
              <a:spcAft>
                <a:spcPts val="0"/>
              </a:spcAft>
              <a:buClr>
                <a:srgbClr val="E54526"/>
              </a:buClr>
              <a:buSzPts val="1100"/>
              <a:buFont typeface="Arial"/>
              <a:buChar char="•"/>
            </a:pPr>
            <a:r>
              <a:rPr lang="en-GB"/>
              <a:t>è possibile gestire gli eventi anche attraverso l'app Organizer, disponibile per iOS e Android.</a:t>
            </a:r>
            <a:endParaRPr/>
          </a:p>
          <a:p>
            <a:pPr marL="0" lvl="0" indent="0" algn="just" rtl="0">
              <a:lnSpc>
                <a:spcPct val="100000"/>
              </a:lnSpc>
              <a:spcBef>
                <a:spcPts val="0"/>
              </a:spcBef>
              <a:spcAft>
                <a:spcPts val="0"/>
              </a:spcAft>
              <a:buSzPts val="1100"/>
              <a:buNone/>
            </a:pPr>
            <a:endParaRPr/>
          </a:p>
          <a:p>
            <a:pPr marL="0" lvl="0" indent="0" algn="just" rtl="0">
              <a:lnSpc>
                <a:spcPct val="100000"/>
              </a:lnSpc>
              <a:spcBef>
                <a:spcPts val="0"/>
              </a:spcBef>
              <a:spcAft>
                <a:spcPts val="0"/>
              </a:spcAft>
              <a:buSzPts val="1100"/>
              <a:buNone/>
            </a:pPr>
            <a:endParaRPr/>
          </a:p>
        </p:txBody>
      </p:sp>
      <p:sp>
        <p:nvSpPr>
          <p:cNvPr id="1386" name="Google Shape;1386;p42"/>
          <p:cNvSpPr txBox="1">
            <a:spLocks noGrp="1"/>
          </p:cNvSpPr>
          <p:nvPr>
            <p:ph type="body" idx="2"/>
          </p:nvPr>
        </p:nvSpPr>
        <p:spPr>
          <a:xfrm>
            <a:off x="956378" y="2801221"/>
            <a:ext cx="5972108"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Non c'è una prova gratuita</a:t>
            </a:r>
            <a:endParaRPr/>
          </a:p>
        </p:txBody>
      </p:sp>
      <p:sp>
        <p:nvSpPr>
          <p:cNvPr id="1387" name="Google Shape;1387;p42"/>
          <p:cNvSpPr txBox="1">
            <a:spLocks noGrp="1"/>
          </p:cNvSpPr>
          <p:nvPr>
            <p:ph type="body" idx="3"/>
          </p:nvPr>
        </p:nvSpPr>
        <p:spPr>
          <a:xfrm>
            <a:off x="1284437" y="4344398"/>
            <a:ext cx="4990799" cy="139783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"L'aspetto migliore di questa piattaforma, a mio avviso, è che include un'ampia gamma di opzioni per aiutarvi a pubblicare il vostro evento con semplicità, dall'inizio alla fine. Potete facilmente far registrare il vostro pubblico e persino ottenere dati e statistiche una volta completato l'evento". </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Kushagra G (G2 Business Software Reviews)</a:t>
            </a:r>
            <a:endParaRPr/>
          </a:p>
        </p:txBody>
      </p:sp>
      <p:sp>
        <p:nvSpPr>
          <p:cNvPr id="1388" name="Google Shape;1388;p42"/>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Ora che avete avuto una buona introduzione a Eventbrite, perché non registrarvi e accedere al sito https://www.eventbrite.com/ con Google, Facebook, Apple ID o via e-mail.</a:t>
            </a:r>
            <a:endParaRPr sz="1200">
              <a:latin typeface="Calibri"/>
              <a:ea typeface="Calibri"/>
              <a:cs typeface="Calibri"/>
              <a:sym typeface="Calibri"/>
            </a:endParaRPr>
          </a:p>
        </p:txBody>
      </p:sp>
      <p:sp>
        <p:nvSpPr>
          <p:cNvPr id="1389" name="Google Shape;1389;p42"/>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390" name="Google Shape;1390;p42"/>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391" name="Google Shape;1391;p42"/>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42</a:t>
            </a:fld>
            <a:endParaRPr/>
          </a:p>
        </p:txBody>
      </p:sp>
      <p:sp>
        <p:nvSpPr>
          <p:cNvPr id="1392" name="Google Shape;1392;p42"/>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393" name="Google Shape;1393;p42"/>
          <p:cNvGrpSpPr/>
          <p:nvPr/>
        </p:nvGrpSpPr>
        <p:grpSpPr>
          <a:xfrm>
            <a:off x="6223922" y="3806619"/>
            <a:ext cx="1236033" cy="838373"/>
            <a:chOff x="3400450" y="986392"/>
            <a:chExt cx="1487826" cy="1083162"/>
          </a:xfrm>
        </p:grpSpPr>
        <p:sp>
          <p:nvSpPr>
            <p:cNvPr id="1394" name="Google Shape;1394;p4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5" name="Google Shape;1395;p4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96" name="Google Shape;1396;p42"/>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7" name="Google Shape;1397;p42"/>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98" name="Google Shape;1398;p42"/>
          <p:cNvGrpSpPr/>
          <p:nvPr/>
        </p:nvGrpSpPr>
        <p:grpSpPr>
          <a:xfrm>
            <a:off x="410761" y="6238005"/>
            <a:ext cx="363752" cy="363565"/>
            <a:chOff x="8228545" y="6047284"/>
            <a:chExt cx="363752" cy="363565"/>
          </a:xfrm>
        </p:grpSpPr>
        <p:sp>
          <p:nvSpPr>
            <p:cNvPr id="1399" name="Google Shape;1399;p42"/>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0" name="Google Shape;1400;p42"/>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1" name="Google Shape;1401;p42"/>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402" name="Google Shape;1402;p42"/>
          <p:cNvPicPr preferRelativeResize="0">
            <a:picLocks noGrp="1"/>
          </p:cNvPicPr>
          <p:nvPr>
            <p:ph type="pic" idx="5"/>
          </p:nvPr>
        </p:nvPicPr>
        <p:blipFill rotWithShape="1">
          <a:blip r:embed="rId3">
            <a:alphaModFix/>
          </a:blip>
          <a:srcRect l="9482" r="9482"/>
          <a:stretch/>
        </p:blipFill>
        <p:spPr>
          <a:xfrm>
            <a:off x="3714875" y="7538319"/>
            <a:ext cx="2981385" cy="16812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pic>
        <p:nvPicPr>
          <p:cNvPr id="1407" name="Google Shape;1407;p43"/>
          <p:cNvPicPr preferRelativeResize="0">
            <a:picLocks noGrp="1"/>
          </p:cNvPicPr>
          <p:nvPr>
            <p:ph type="pic" idx="5"/>
          </p:nvPr>
        </p:nvPicPr>
        <p:blipFill rotWithShape="1">
          <a:blip r:embed="rId3">
            <a:alphaModFix/>
          </a:blip>
          <a:srcRect l="6452" r="6451"/>
          <a:stretch/>
        </p:blipFill>
        <p:spPr>
          <a:xfrm>
            <a:off x="1830749" y="6637477"/>
            <a:ext cx="4103792" cy="2654091"/>
          </a:xfrm>
          <a:prstGeom prst="rect">
            <a:avLst/>
          </a:prstGeom>
          <a:solidFill>
            <a:schemeClr val="lt1"/>
          </a:solidFill>
          <a:ln>
            <a:noFill/>
          </a:ln>
        </p:spPr>
      </p:pic>
      <p:sp>
        <p:nvSpPr>
          <p:cNvPr id="1408" name="Google Shape;1408;p43"/>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409" name="Google Shape;1409;p43"/>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Google Arts &amp; Culture e su come può essere utilizzato!</a:t>
            </a:r>
            <a:endParaRPr sz="1600"/>
          </a:p>
        </p:txBody>
      </p:sp>
      <p:sp>
        <p:nvSpPr>
          <p:cNvPr id="1410" name="Google Shape;1410;p43"/>
          <p:cNvSpPr txBox="1">
            <a:spLocks noGrp="1"/>
          </p:cNvSpPr>
          <p:nvPr>
            <p:ph type="body" idx="3"/>
          </p:nvPr>
        </p:nvSpPr>
        <p:spPr>
          <a:xfrm>
            <a:off x="439168" y="1354873"/>
            <a:ext cx="6681337" cy="245904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dirty="0"/>
              <a:t>Google Arts &amp; Culture è </a:t>
            </a:r>
            <a:r>
              <a:rPr lang="en-GB" dirty="0" err="1"/>
              <a:t>stata</a:t>
            </a:r>
            <a:r>
              <a:rPr lang="en-GB" dirty="0"/>
              <a:t> </a:t>
            </a:r>
            <a:r>
              <a:rPr lang="en-GB" dirty="0" err="1"/>
              <a:t>sviluppata</a:t>
            </a:r>
            <a:r>
              <a:rPr lang="en-GB" dirty="0"/>
              <a:t> da Google come </a:t>
            </a:r>
            <a:r>
              <a:rPr lang="en-GB" dirty="0" err="1"/>
              <a:t>applicazione</a:t>
            </a:r>
            <a:r>
              <a:rPr lang="en-GB" dirty="0"/>
              <a:t> </a:t>
            </a:r>
            <a:r>
              <a:rPr lang="en-GB" dirty="0" err="1"/>
              <a:t>gratuita</a:t>
            </a:r>
            <a:r>
              <a:rPr lang="en-GB" dirty="0"/>
              <a:t> da </a:t>
            </a:r>
            <a:r>
              <a:rPr lang="en-GB" dirty="0" err="1"/>
              <a:t>scaricare</a:t>
            </a:r>
            <a:r>
              <a:rPr lang="en-GB" dirty="0"/>
              <a:t> e con </a:t>
            </a:r>
            <a:r>
              <a:rPr lang="en-GB" dirty="0" err="1"/>
              <a:t>contenuti</a:t>
            </a:r>
            <a:r>
              <a:rPr lang="en-GB" dirty="0"/>
              <a:t> di libero accesso. </a:t>
            </a:r>
            <a:r>
              <a:rPr lang="en-GB" dirty="0" err="1"/>
              <a:t>Esiste</a:t>
            </a:r>
            <a:r>
              <a:rPr lang="en-GB" dirty="0"/>
              <a:t> </a:t>
            </a:r>
            <a:r>
              <a:rPr lang="en-GB" dirty="0" err="1"/>
              <a:t>anche</a:t>
            </a:r>
            <a:r>
              <a:rPr lang="en-GB" dirty="0"/>
              <a:t> una </a:t>
            </a:r>
            <a:r>
              <a:rPr lang="en-GB" dirty="0" err="1"/>
              <a:t>versione</a:t>
            </a:r>
            <a:r>
              <a:rPr lang="en-GB" dirty="0"/>
              <a:t> web di Google Arts &amp; Culture </a:t>
            </a:r>
            <a:r>
              <a:rPr lang="en-GB" dirty="0" err="1"/>
              <a:t>che</a:t>
            </a:r>
            <a:r>
              <a:rPr lang="en-GB" dirty="0"/>
              <a:t> </a:t>
            </a:r>
            <a:r>
              <a:rPr lang="en-GB" dirty="0" err="1"/>
              <a:t>si</a:t>
            </a:r>
            <a:r>
              <a:rPr lang="en-GB" dirty="0"/>
              <a:t> </a:t>
            </a:r>
            <a:r>
              <a:rPr lang="en-GB" dirty="0" err="1"/>
              <a:t>trova</a:t>
            </a:r>
            <a:r>
              <a:rPr lang="en-GB" dirty="0"/>
              <a:t> </a:t>
            </a:r>
            <a:r>
              <a:rPr lang="en-GB" dirty="0" err="1"/>
              <a:t>all'indirizzo</a:t>
            </a:r>
            <a:r>
              <a:rPr lang="en-GB" dirty="0"/>
              <a:t> artsandculture.google.com. Sia </a:t>
            </a:r>
            <a:r>
              <a:rPr lang="en-GB" dirty="0" err="1"/>
              <a:t>l'applicazione</a:t>
            </a:r>
            <a:r>
              <a:rPr lang="en-GB" dirty="0"/>
              <a:t> </a:t>
            </a:r>
            <a:r>
              <a:rPr lang="en-GB" dirty="0" err="1"/>
              <a:t>che</a:t>
            </a:r>
            <a:r>
              <a:rPr lang="en-GB" dirty="0"/>
              <a:t> il </a:t>
            </a:r>
            <a:r>
              <a:rPr lang="en-GB" dirty="0" err="1"/>
              <a:t>sito</a:t>
            </a:r>
            <a:r>
              <a:rPr lang="en-GB" dirty="0"/>
              <a:t> web </a:t>
            </a:r>
            <a:r>
              <a:rPr lang="en-GB" dirty="0" err="1"/>
              <a:t>visualizzano</a:t>
            </a:r>
            <a:r>
              <a:rPr lang="en-GB" dirty="0"/>
              <a:t> una </a:t>
            </a:r>
            <a:r>
              <a:rPr lang="en-GB" dirty="0" err="1"/>
              <a:t>collezione</a:t>
            </a:r>
            <a:r>
              <a:rPr lang="en-GB" dirty="0"/>
              <a:t> online di </a:t>
            </a:r>
            <a:r>
              <a:rPr lang="en-GB" dirty="0" err="1"/>
              <a:t>immagini</a:t>
            </a:r>
            <a:r>
              <a:rPr lang="en-GB" dirty="0"/>
              <a:t> ad </a:t>
            </a:r>
            <a:r>
              <a:rPr lang="en-GB" dirty="0" err="1"/>
              <a:t>alta</a:t>
            </a:r>
            <a:r>
              <a:rPr lang="en-GB" dirty="0"/>
              <a:t> </a:t>
            </a:r>
            <a:r>
              <a:rPr lang="en-GB" dirty="0" err="1"/>
              <a:t>risoluzione</a:t>
            </a:r>
            <a:r>
              <a:rPr lang="en-GB" dirty="0"/>
              <a:t> di </a:t>
            </a:r>
            <a:r>
              <a:rPr lang="en-GB" dirty="0" err="1"/>
              <a:t>opere</a:t>
            </a:r>
            <a:r>
              <a:rPr lang="en-GB" dirty="0"/>
              <a:t> </a:t>
            </a:r>
            <a:r>
              <a:rPr lang="en-GB" dirty="0" err="1"/>
              <a:t>d'arte</a:t>
            </a:r>
            <a:r>
              <a:rPr lang="en-GB" dirty="0"/>
              <a:t> </a:t>
            </a:r>
            <a:r>
              <a:rPr lang="en-GB" dirty="0" err="1"/>
              <a:t>esposte</a:t>
            </a:r>
            <a:r>
              <a:rPr lang="en-GB" dirty="0"/>
              <a:t> in </a:t>
            </a:r>
            <a:r>
              <a:rPr lang="en-GB" dirty="0" err="1"/>
              <a:t>vari</a:t>
            </a:r>
            <a:r>
              <a:rPr lang="en-GB" dirty="0"/>
              <a:t> </a:t>
            </a:r>
            <a:r>
              <a:rPr lang="en-GB" dirty="0" err="1"/>
              <a:t>musei</a:t>
            </a:r>
            <a:r>
              <a:rPr lang="en-GB" dirty="0"/>
              <a:t> del </a:t>
            </a:r>
            <a:r>
              <a:rPr lang="en-GB" dirty="0" err="1"/>
              <a:t>mondo</a:t>
            </a:r>
            <a:r>
              <a:rPr lang="en-GB" dirty="0"/>
              <a:t> </a:t>
            </a:r>
            <a:r>
              <a:rPr lang="en-GB" dirty="0" err="1"/>
              <a:t>nella</a:t>
            </a:r>
            <a:r>
              <a:rPr lang="en-GB" dirty="0"/>
              <a:t> </a:t>
            </a:r>
            <a:r>
              <a:rPr lang="en-GB" dirty="0" err="1"/>
              <a:t>sessione</a:t>
            </a:r>
            <a:r>
              <a:rPr lang="en-GB" dirty="0"/>
              <a:t> "</a:t>
            </a:r>
            <a:r>
              <a:rPr lang="en-GB" dirty="0" err="1"/>
              <a:t>esplora</a:t>
            </a:r>
            <a:r>
              <a:rPr lang="en-GB" dirty="0"/>
              <a:t>". </a:t>
            </a:r>
            <a:r>
              <a:rPr lang="en-GB" dirty="0" err="1"/>
              <a:t>Offrono</a:t>
            </a:r>
            <a:r>
              <a:rPr lang="en-GB" dirty="0"/>
              <a:t> tour </a:t>
            </a:r>
            <a:r>
              <a:rPr lang="en-GB" dirty="0" err="1"/>
              <a:t>virtuali</a:t>
            </a:r>
            <a:r>
              <a:rPr lang="en-GB" dirty="0"/>
              <a:t> di </a:t>
            </a:r>
            <a:r>
              <a:rPr lang="en-GB" dirty="0" err="1"/>
              <a:t>gallerie</a:t>
            </a:r>
            <a:r>
              <a:rPr lang="en-GB" dirty="0"/>
              <a:t> e </a:t>
            </a:r>
            <a:r>
              <a:rPr lang="en-GB" dirty="0" err="1"/>
              <a:t>luoghi</a:t>
            </a:r>
            <a:r>
              <a:rPr lang="en-GB" dirty="0"/>
              <a:t> di interesse </a:t>
            </a:r>
            <a:r>
              <a:rPr lang="en-GB" dirty="0" err="1"/>
              <a:t>culturale</a:t>
            </a:r>
            <a:r>
              <a:rPr lang="en-GB" dirty="0"/>
              <a:t> </a:t>
            </a:r>
            <a:r>
              <a:rPr lang="en-GB" dirty="0" err="1"/>
              <a:t>utilizzando</a:t>
            </a:r>
            <a:r>
              <a:rPr lang="en-GB" dirty="0"/>
              <a:t> la </a:t>
            </a:r>
            <a:r>
              <a:rPr lang="en-GB" dirty="0" err="1"/>
              <a:t>stessa</a:t>
            </a:r>
            <a:r>
              <a:rPr lang="en-GB" dirty="0"/>
              <a:t> </a:t>
            </a:r>
            <a:r>
              <a:rPr lang="en-GB" dirty="0" err="1"/>
              <a:t>tecnologia</a:t>
            </a:r>
            <a:r>
              <a:rPr lang="en-GB" dirty="0"/>
              <a:t> di Street View di Google. Lo </a:t>
            </a:r>
            <a:r>
              <a:rPr lang="en-GB" dirty="0" err="1"/>
              <a:t>strumento</a:t>
            </a:r>
            <a:r>
              <a:rPr lang="en-GB" dirty="0"/>
              <a:t> dispone </a:t>
            </a:r>
            <a:r>
              <a:rPr lang="en-GB" dirty="0" err="1"/>
              <a:t>anche</a:t>
            </a:r>
            <a:r>
              <a:rPr lang="en-GB" dirty="0"/>
              <a:t> di una </a:t>
            </a:r>
            <a:r>
              <a:rPr lang="en-GB" dirty="0" err="1"/>
              <a:t>speciale</a:t>
            </a:r>
            <a:r>
              <a:rPr lang="en-GB" dirty="0"/>
              <a:t> </a:t>
            </a:r>
            <a:r>
              <a:rPr lang="en-GB" dirty="0" err="1"/>
              <a:t>fotocamera</a:t>
            </a:r>
            <a:r>
              <a:rPr lang="en-GB" dirty="0"/>
              <a:t> </a:t>
            </a:r>
            <a:r>
              <a:rPr lang="en-GB" dirty="0" err="1"/>
              <a:t>robotica</a:t>
            </a:r>
            <a:r>
              <a:rPr lang="en-GB" dirty="0"/>
              <a:t>, </a:t>
            </a:r>
            <a:r>
              <a:rPr lang="en-GB" dirty="0" err="1"/>
              <a:t>l'Art</a:t>
            </a:r>
            <a:r>
              <a:rPr lang="en-GB" dirty="0"/>
              <a:t> Camera, </a:t>
            </a:r>
            <a:r>
              <a:rPr lang="en-GB" dirty="0" err="1"/>
              <a:t>utilizzata</a:t>
            </a:r>
            <a:r>
              <a:rPr lang="en-GB" dirty="0"/>
              <a:t> per la </a:t>
            </a:r>
            <a:r>
              <a:rPr lang="en-GB" dirty="0" err="1"/>
              <a:t>digitalizzazione</a:t>
            </a:r>
            <a:r>
              <a:rPr lang="en-GB" dirty="0"/>
              <a:t> </a:t>
            </a:r>
            <a:r>
              <a:rPr lang="en-GB" dirty="0" err="1"/>
              <a:t>delle</a:t>
            </a:r>
            <a:r>
              <a:rPr lang="en-GB" dirty="0"/>
              <a:t> </a:t>
            </a:r>
            <a:r>
              <a:rPr lang="en-GB" dirty="0" err="1"/>
              <a:t>immagini</a:t>
            </a:r>
            <a:r>
              <a:rPr lang="en-GB" dirty="0"/>
              <a:t>. La </a:t>
            </a:r>
            <a:r>
              <a:rPr lang="en-GB" dirty="0" err="1"/>
              <a:t>sessione</a:t>
            </a:r>
            <a:r>
              <a:rPr lang="en-GB" dirty="0"/>
              <a:t> "play" di Google Arts &amp; Culture </a:t>
            </a:r>
            <a:r>
              <a:rPr lang="en-GB" dirty="0" err="1"/>
              <a:t>offre</a:t>
            </a:r>
            <a:r>
              <a:rPr lang="en-GB" dirty="0"/>
              <a:t> </a:t>
            </a:r>
            <a:r>
              <a:rPr lang="en-GB" dirty="0" err="1"/>
              <a:t>funzioni</a:t>
            </a:r>
            <a:r>
              <a:rPr lang="en-GB" dirty="0"/>
              <a:t> </a:t>
            </a:r>
            <a:r>
              <a:rPr lang="en-GB" dirty="0" err="1"/>
              <a:t>coinvolgenti</a:t>
            </a:r>
            <a:r>
              <a:rPr lang="en-GB" dirty="0"/>
              <a:t> e </a:t>
            </a:r>
            <a:r>
              <a:rPr lang="en-GB" dirty="0" err="1"/>
              <a:t>interattive</a:t>
            </a:r>
            <a:r>
              <a:rPr lang="en-GB" dirty="0"/>
              <a:t> </a:t>
            </a:r>
            <a:r>
              <a:rPr lang="en-GB" dirty="0" err="1"/>
              <a:t>che</a:t>
            </a:r>
            <a:r>
              <a:rPr lang="en-GB" dirty="0"/>
              <a:t> </a:t>
            </a:r>
            <a:r>
              <a:rPr lang="en-GB" dirty="0" err="1"/>
              <a:t>invitano</a:t>
            </a:r>
            <a:r>
              <a:rPr lang="en-GB" dirty="0"/>
              <a:t> </a:t>
            </a:r>
            <a:r>
              <a:rPr lang="en-GB" dirty="0" err="1"/>
              <a:t>l'utente</a:t>
            </a:r>
            <a:r>
              <a:rPr lang="en-GB" dirty="0"/>
              <a:t> a </a:t>
            </a:r>
            <a:r>
              <a:rPr lang="en-GB" dirty="0" err="1"/>
              <a:t>imparare</a:t>
            </a:r>
            <a:r>
              <a:rPr lang="en-GB" dirty="0"/>
              <a:t> e a </a:t>
            </a:r>
            <a:r>
              <a:rPr lang="en-GB" dirty="0" err="1"/>
              <a:t>partecipare</a:t>
            </a:r>
            <a:r>
              <a:rPr lang="en-GB" dirty="0"/>
              <a:t> </a:t>
            </a:r>
            <a:r>
              <a:rPr lang="en-GB" dirty="0" err="1"/>
              <a:t>all'arte</a:t>
            </a:r>
            <a:r>
              <a:rPr lang="en-GB" dirty="0"/>
              <a:t> e </a:t>
            </a:r>
            <a:r>
              <a:rPr lang="en-GB" dirty="0" err="1"/>
              <a:t>alla</a:t>
            </a:r>
            <a:r>
              <a:rPr lang="en-GB" dirty="0"/>
              <a:t> </a:t>
            </a:r>
            <a:r>
              <a:rPr lang="en-GB" dirty="0" err="1"/>
              <a:t>cultura</a:t>
            </a:r>
            <a:r>
              <a:rPr lang="en-GB" dirty="0"/>
              <a:t> in modo </a:t>
            </a:r>
            <a:r>
              <a:rPr lang="en-GB" dirty="0" err="1"/>
              <a:t>divertente</a:t>
            </a:r>
            <a:r>
              <a:rPr lang="en-GB" dirty="0"/>
              <a:t>. Art Selfie, </a:t>
            </a:r>
            <a:r>
              <a:rPr lang="en-GB" dirty="0" err="1"/>
              <a:t>che</a:t>
            </a:r>
            <a:r>
              <a:rPr lang="en-GB" dirty="0"/>
              <a:t> </a:t>
            </a:r>
            <a:r>
              <a:rPr lang="en-GB" dirty="0" err="1"/>
              <a:t>invita</a:t>
            </a:r>
            <a:r>
              <a:rPr lang="en-GB" dirty="0"/>
              <a:t> </a:t>
            </a:r>
            <a:r>
              <a:rPr lang="en-GB" dirty="0" err="1"/>
              <a:t>l'utente</a:t>
            </a:r>
            <a:r>
              <a:rPr lang="en-GB" dirty="0"/>
              <a:t> a </a:t>
            </a:r>
            <a:r>
              <a:rPr lang="en-GB" dirty="0" err="1"/>
              <a:t>scattarsi</a:t>
            </a:r>
            <a:r>
              <a:rPr lang="en-GB" dirty="0"/>
              <a:t> un selfie, </a:t>
            </a:r>
            <a:r>
              <a:rPr lang="en-GB" dirty="0" err="1"/>
              <a:t>caricarlo</a:t>
            </a:r>
            <a:r>
              <a:rPr lang="en-GB" dirty="0"/>
              <a:t> </a:t>
            </a:r>
            <a:r>
              <a:rPr lang="en-GB" dirty="0" err="1"/>
              <a:t>sull'app</a:t>
            </a:r>
            <a:r>
              <a:rPr lang="en-GB" dirty="0"/>
              <a:t> e </a:t>
            </a:r>
            <a:r>
              <a:rPr lang="en-GB" dirty="0" err="1"/>
              <a:t>cercare</a:t>
            </a:r>
            <a:r>
              <a:rPr lang="en-GB" dirty="0"/>
              <a:t> </a:t>
            </a:r>
            <a:r>
              <a:rPr lang="en-GB" dirty="0" err="1"/>
              <a:t>tra</a:t>
            </a:r>
            <a:r>
              <a:rPr lang="en-GB" dirty="0"/>
              <a:t> </a:t>
            </a:r>
            <a:r>
              <a:rPr lang="en-GB" dirty="0" err="1"/>
              <a:t>migliaia</a:t>
            </a:r>
            <a:r>
              <a:rPr lang="en-GB" dirty="0"/>
              <a:t> di </a:t>
            </a:r>
            <a:r>
              <a:rPr lang="en-GB" dirty="0" err="1"/>
              <a:t>opere</a:t>
            </a:r>
            <a:r>
              <a:rPr lang="en-GB" dirty="0"/>
              <a:t> </a:t>
            </a:r>
            <a:r>
              <a:rPr lang="en-GB" dirty="0" err="1"/>
              <a:t>d'arte</a:t>
            </a:r>
            <a:r>
              <a:rPr lang="en-GB" dirty="0"/>
              <a:t> </a:t>
            </a:r>
            <a:r>
              <a:rPr lang="en-GB" dirty="0" err="1"/>
              <a:t>che</a:t>
            </a:r>
            <a:r>
              <a:rPr lang="en-GB" dirty="0"/>
              <a:t> </a:t>
            </a:r>
            <a:r>
              <a:rPr lang="en-GB" dirty="0" err="1"/>
              <a:t>assomigliano</a:t>
            </a:r>
            <a:r>
              <a:rPr lang="en-GB" dirty="0"/>
              <a:t> al selfie </a:t>
            </a:r>
            <a:r>
              <a:rPr lang="en-GB" dirty="0" err="1"/>
              <a:t>dell'utente</a:t>
            </a:r>
            <a:r>
              <a:rPr lang="en-GB" dirty="0"/>
              <a:t>. </a:t>
            </a:r>
            <a:r>
              <a:rPr lang="en-GB" dirty="0" err="1"/>
              <a:t>Altri</a:t>
            </a:r>
            <a:r>
              <a:rPr lang="en-GB" dirty="0"/>
              <a:t> </a:t>
            </a:r>
            <a:r>
              <a:rPr lang="en-GB" dirty="0" err="1"/>
              <a:t>giochi</a:t>
            </a:r>
            <a:r>
              <a:rPr lang="en-GB" dirty="0"/>
              <a:t> </a:t>
            </a:r>
            <a:r>
              <a:rPr lang="en-GB" dirty="0" err="1"/>
              <a:t>sono</a:t>
            </a:r>
            <a:r>
              <a:rPr lang="en-GB" dirty="0"/>
              <a:t> </a:t>
            </a:r>
            <a:r>
              <a:rPr lang="en-GB" dirty="0" err="1"/>
              <a:t>ottimi</a:t>
            </a:r>
            <a:r>
              <a:rPr lang="en-GB" dirty="0"/>
              <a:t> da </a:t>
            </a:r>
            <a:r>
              <a:rPr lang="en-GB" dirty="0" err="1"/>
              <a:t>utilizzare</a:t>
            </a:r>
            <a:r>
              <a:rPr lang="en-GB" dirty="0"/>
              <a:t> in </a:t>
            </a:r>
            <a:r>
              <a:rPr lang="en-GB" dirty="0" err="1"/>
              <a:t>classe</a:t>
            </a:r>
            <a:r>
              <a:rPr lang="en-GB" dirty="0"/>
              <a:t> per </a:t>
            </a:r>
            <a:r>
              <a:rPr lang="en-GB" dirty="0" err="1"/>
              <a:t>consentire</a:t>
            </a:r>
            <a:r>
              <a:rPr lang="en-GB" dirty="0"/>
              <a:t> </a:t>
            </a:r>
            <a:r>
              <a:rPr lang="en-GB" dirty="0" err="1"/>
              <a:t>agli</a:t>
            </a:r>
            <a:r>
              <a:rPr lang="en-GB" dirty="0"/>
              <a:t> </a:t>
            </a:r>
            <a:r>
              <a:rPr lang="en-GB" dirty="0" err="1"/>
              <a:t>studenti</a:t>
            </a:r>
            <a:r>
              <a:rPr lang="en-GB" dirty="0"/>
              <a:t> di </a:t>
            </a:r>
            <a:r>
              <a:rPr lang="en-GB" dirty="0" err="1"/>
              <a:t>esercitarsi</a:t>
            </a:r>
            <a:r>
              <a:rPr lang="en-GB" dirty="0"/>
              <a:t> e </a:t>
            </a:r>
            <a:r>
              <a:rPr lang="en-GB" dirty="0" err="1"/>
              <a:t>testare</a:t>
            </a:r>
            <a:r>
              <a:rPr lang="en-GB" dirty="0"/>
              <a:t> le </a:t>
            </a:r>
            <a:r>
              <a:rPr lang="en-GB" dirty="0" err="1"/>
              <a:t>proprie</a:t>
            </a:r>
            <a:r>
              <a:rPr lang="en-GB" dirty="0"/>
              <a:t> </a:t>
            </a:r>
            <a:r>
              <a:rPr lang="en-GB" dirty="0" err="1"/>
              <a:t>conoscenze</a:t>
            </a:r>
            <a:r>
              <a:rPr lang="en-GB" dirty="0"/>
              <a:t> </a:t>
            </a:r>
            <a:r>
              <a:rPr lang="en-GB" dirty="0" err="1"/>
              <a:t>individualmente</a:t>
            </a:r>
            <a:r>
              <a:rPr lang="en-GB" dirty="0"/>
              <a:t> o </a:t>
            </a:r>
            <a:r>
              <a:rPr lang="en-GB" dirty="0" err="1"/>
              <a:t>collettivamente</a:t>
            </a:r>
            <a:r>
              <a:rPr lang="en-GB" dirty="0"/>
              <a:t> (</a:t>
            </a:r>
            <a:r>
              <a:rPr lang="en-GB" dirty="0" err="1"/>
              <a:t>giochi</a:t>
            </a:r>
            <a:r>
              <a:rPr lang="en-GB" dirty="0"/>
              <a:t> multiplayer). Google Arts &amp; Culture è un </a:t>
            </a:r>
            <a:r>
              <a:rPr lang="en-GB" dirty="0" err="1"/>
              <a:t>ottimo</a:t>
            </a:r>
            <a:r>
              <a:rPr lang="en-GB" dirty="0"/>
              <a:t> </a:t>
            </a:r>
            <a:r>
              <a:rPr lang="en-GB" dirty="0" err="1"/>
              <a:t>strumento</a:t>
            </a:r>
            <a:r>
              <a:rPr lang="en-GB" dirty="0"/>
              <a:t> per </a:t>
            </a:r>
            <a:r>
              <a:rPr lang="en-GB" dirty="0" err="1"/>
              <a:t>gli</a:t>
            </a:r>
            <a:r>
              <a:rPr lang="en-GB" dirty="0"/>
              <a:t> </a:t>
            </a:r>
            <a:r>
              <a:rPr lang="en-GB" dirty="0" err="1"/>
              <a:t>educatori</a:t>
            </a:r>
            <a:r>
              <a:rPr lang="en-GB" dirty="0"/>
              <a:t>, in </a:t>
            </a:r>
            <a:r>
              <a:rPr lang="en-GB" dirty="0" err="1"/>
              <a:t>quanto</a:t>
            </a:r>
            <a:r>
              <a:rPr lang="en-GB" dirty="0"/>
              <a:t> </a:t>
            </a:r>
            <a:r>
              <a:rPr lang="en-GB" dirty="0" err="1"/>
              <a:t>rende</a:t>
            </a:r>
            <a:r>
              <a:rPr lang="en-GB" dirty="0"/>
              <a:t> </a:t>
            </a:r>
            <a:r>
              <a:rPr lang="en-GB" dirty="0" err="1"/>
              <a:t>i</a:t>
            </a:r>
            <a:r>
              <a:rPr lang="en-GB" dirty="0"/>
              <a:t> </a:t>
            </a:r>
            <a:r>
              <a:rPr lang="en-GB" dirty="0" err="1"/>
              <a:t>monumenti</a:t>
            </a:r>
            <a:r>
              <a:rPr lang="en-GB" dirty="0"/>
              <a:t>, le </a:t>
            </a:r>
            <a:r>
              <a:rPr lang="en-GB" dirty="0" err="1"/>
              <a:t>mostre</a:t>
            </a:r>
            <a:r>
              <a:rPr lang="en-GB" dirty="0"/>
              <a:t> e </a:t>
            </a:r>
            <a:r>
              <a:rPr lang="en-GB" dirty="0" err="1"/>
              <a:t>i</a:t>
            </a:r>
            <a:r>
              <a:rPr lang="en-GB" dirty="0"/>
              <a:t> </a:t>
            </a:r>
            <a:r>
              <a:rPr lang="en-GB" dirty="0" err="1"/>
              <a:t>musei</a:t>
            </a:r>
            <a:r>
              <a:rPr lang="en-GB" dirty="0"/>
              <a:t> </a:t>
            </a:r>
            <a:r>
              <a:rPr lang="en-GB" dirty="0" err="1"/>
              <a:t>virtualmente</a:t>
            </a:r>
            <a:r>
              <a:rPr lang="en-GB" dirty="0"/>
              <a:t> </a:t>
            </a:r>
            <a:r>
              <a:rPr lang="en-GB" dirty="0" err="1"/>
              <a:t>accessibili</a:t>
            </a:r>
            <a:r>
              <a:rPr lang="en-GB" dirty="0"/>
              <a:t> a </a:t>
            </a:r>
            <a:r>
              <a:rPr lang="en-GB" dirty="0" err="1"/>
              <a:t>chiunque</a:t>
            </a:r>
            <a:r>
              <a:rPr lang="en-GB" dirty="0"/>
              <a:t> in modo </a:t>
            </a:r>
            <a:r>
              <a:rPr lang="en-GB" dirty="0" err="1"/>
              <a:t>divertente</a:t>
            </a:r>
            <a:r>
              <a:rPr lang="en-GB" dirty="0"/>
              <a:t> e </a:t>
            </a:r>
            <a:r>
              <a:rPr lang="en-GB" dirty="0" err="1"/>
              <a:t>coinvolgente</a:t>
            </a:r>
            <a:r>
              <a:rPr lang="en-GB" dirty="0"/>
              <a:t>, </a:t>
            </a:r>
            <a:r>
              <a:rPr lang="en-GB" dirty="0" err="1"/>
              <a:t>utilizzando</a:t>
            </a:r>
            <a:r>
              <a:rPr lang="en-GB" dirty="0"/>
              <a:t> </a:t>
            </a:r>
            <a:r>
              <a:rPr lang="en-GB" dirty="0" err="1"/>
              <a:t>strumenti</a:t>
            </a:r>
            <a:r>
              <a:rPr lang="en-GB" dirty="0"/>
              <a:t> </a:t>
            </a:r>
            <a:r>
              <a:rPr lang="en-GB" dirty="0" err="1"/>
              <a:t>digitali</a:t>
            </a:r>
            <a:r>
              <a:rPr lang="en-GB" dirty="0"/>
              <a:t> e </a:t>
            </a:r>
            <a:r>
              <a:rPr lang="en-GB" dirty="0" err="1"/>
              <a:t>tecnologie</a:t>
            </a:r>
            <a:r>
              <a:rPr lang="en-GB" dirty="0"/>
              <a:t> </a:t>
            </a:r>
            <a:r>
              <a:rPr lang="en-GB" dirty="0" err="1"/>
              <a:t>avanzate</a:t>
            </a:r>
            <a:r>
              <a:rPr lang="en-GB" dirty="0"/>
              <a:t>. </a:t>
            </a:r>
            <a:endParaRPr dirty="0"/>
          </a:p>
        </p:txBody>
      </p:sp>
      <p:sp>
        <p:nvSpPr>
          <p:cNvPr id="1411" name="Google Shape;1411;p43"/>
          <p:cNvSpPr txBox="1">
            <a:spLocks noGrp="1"/>
          </p:cNvSpPr>
          <p:nvPr>
            <p:ph type="body" idx="4"/>
          </p:nvPr>
        </p:nvSpPr>
        <p:spPr>
          <a:xfrm>
            <a:off x="126050" y="705203"/>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Google Arte e cultura</a:t>
            </a:r>
            <a:endParaRPr/>
          </a:p>
        </p:txBody>
      </p:sp>
      <p:sp>
        <p:nvSpPr>
          <p:cNvPr id="1412" name="Google Shape;1412;p43"/>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43</a:t>
            </a:fld>
            <a:endParaRPr/>
          </a:p>
        </p:txBody>
      </p:sp>
      <p:grpSp>
        <p:nvGrpSpPr>
          <p:cNvPr id="1413" name="Google Shape;1413;p43"/>
          <p:cNvGrpSpPr/>
          <p:nvPr/>
        </p:nvGrpSpPr>
        <p:grpSpPr>
          <a:xfrm>
            <a:off x="518535" y="4715197"/>
            <a:ext cx="372577" cy="372258"/>
            <a:chOff x="493699" y="4805485"/>
            <a:chExt cx="372577" cy="372258"/>
          </a:xfrm>
        </p:grpSpPr>
        <p:sp>
          <p:nvSpPr>
            <p:cNvPr id="1414" name="Google Shape;1414;p43"/>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5" name="Google Shape;1415;p43"/>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6" name="Google Shape;1416;p43"/>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7" name="Google Shape;1417;p43"/>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8" name="Google Shape;1418;p43"/>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9" name="Google Shape;1419;p43"/>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0" name="Google Shape;1420;p43"/>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1" name="Google Shape;1421;p43"/>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2" name="Google Shape;1422;p43"/>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3" name="Google Shape;1423;p43"/>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4" name="Google Shape;1424;p43"/>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5" name="Google Shape;1425;p43"/>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6" name="Google Shape;1426;p43"/>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7" name="Google Shape;1427;p43"/>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8" name="Google Shape;1428;p43"/>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29" name="Google Shape;1429;p43"/>
          <p:cNvGrpSpPr/>
          <p:nvPr/>
        </p:nvGrpSpPr>
        <p:grpSpPr>
          <a:xfrm>
            <a:off x="6724171" y="694451"/>
            <a:ext cx="293767" cy="413214"/>
            <a:chOff x="623392" y="434516"/>
            <a:chExt cx="293767" cy="413214"/>
          </a:xfrm>
        </p:grpSpPr>
        <p:sp>
          <p:nvSpPr>
            <p:cNvPr id="1430" name="Google Shape;1430;p43"/>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1" name="Google Shape;1431;p43"/>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2" name="Google Shape;1432;p43"/>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3" name="Google Shape;1433;p43"/>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4" name="Google Shape;1434;p43"/>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5" name="Google Shape;1435;p43"/>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6" name="Google Shape;1436;p43"/>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7" name="Google Shape;1437;p43"/>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8" name="Google Shape;1438;p43"/>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9" name="Google Shape;1439;p43"/>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0" name="Google Shape;1440;p43"/>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41" name="Google Shape;1441;p43"/>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2" name="Google Shape;1442;p43"/>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443" name="Google Shape;1443;p43"/>
          <p:cNvSpPr/>
          <p:nvPr/>
        </p:nvSpPr>
        <p:spPr>
          <a:xfrm>
            <a:off x="2423987" y="105314"/>
            <a:ext cx="1355850"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4" name="Google Shape;1444;p43"/>
          <p:cNvPicPr preferRelativeResize="0"/>
          <p:nvPr/>
        </p:nvPicPr>
        <p:blipFill rotWithShape="1">
          <a:blip r:embed="rId5">
            <a:alphaModFix/>
          </a:blip>
          <a:srcRect/>
          <a:stretch/>
        </p:blipFill>
        <p:spPr>
          <a:xfrm>
            <a:off x="2751909" y="386268"/>
            <a:ext cx="714327" cy="81374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44"/>
          <p:cNvSpPr txBox="1">
            <a:spLocks noGrp="1"/>
          </p:cNvSpPr>
          <p:nvPr>
            <p:ph type="body" idx="1"/>
          </p:nvPr>
        </p:nvSpPr>
        <p:spPr>
          <a:xfrm>
            <a:off x="895819" y="869971"/>
            <a:ext cx="6464444"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Gratuito e di facile accesso e utilizzo</a:t>
            </a:r>
            <a:endParaRPr/>
          </a:p>
          <a:p>
            <a:pPr marL="171450" marR="0" lvl="0" indent="-171450" algn="just" rtl="0">
              <a:lnSpc>
                <a:spcPct val="100000"/>
              </a:lnSpc>
              <a:spcBef>
                <a:spcPts val="0"/>
              </a:spcBef>
              <a:spcAft>
                <a:spcPts val="0"/>
              </a:spcAft>
              <a:buClr>
                <a:srgbClr val="E54526"/>
              </a:buClr>
              <a:buSzPts val="1100"/>
              <a:buFont typeface="Arial"/>
              <a:buChar char="•"/>
            </a:pPr>
            <a:r>
              <a:rPr lang="en-GB"/>
              <a:t>Interattivo e divertente, ottimo per l'insegnamento</a:t>
            </a:r>
            <a:endParaRPr/>
          </a:p>
          <a:p>
            <a:pPr marL="171450" marR="0" lvl="0" indent="-171450" algn="just" rtl="0">
              <a:lnSpc>
                <a:spcPct val="100000"/>
              </a:lnSpc>
              <a:spcBef>
                <a:spcPts val="0"/>
              </a:spcBef>
              <a:spcAft>
                <a:spcPts val="0"/>
              </a:spcAft>
              <a:buClr>
                <a:srgbClr val="E54526"/>
              </a:buClr>
              <a:buSzPts val="1100"/>
              <a:buFont typeface="Arial"/>
              <a:buChar char="•"/>
            </a:pPr>
            <a:r>
              <a:rPr lang="en-GB"/>
              <a:t>Utilizzare tecnologie avanzate come tour virtuali con street view, zoom sulle opere d'arte ad alta risoluzione, ecc.</a:t>
            </a:r>
            <a:endParaRPr/>
          </a:p>
          <a:p>
            <a:pPr marL="171450" marR="0" lvl="0" indent="-171450" algn="just" rtl="0">
              <a:lnSpc>
                <a:spcPct val="100000"/>
              </a:lnSpc>
              <a:spcBef>
                <a:spcPts val="0"/>
              </a:spcBef>
              <a:spcAft>
                <a:spcPts val="0"/>
              </a:spcAft>
              <a:buClr>
                <a:srgbClr val="E54526"/>
              </a:buClr>
              <a:buSzPts val="1100"/>
              <a:buFont typeface="Arial"/>
              <a:buChar char="•"/>
            </a:pPr>
            <a:r>
              <a:rPr lang="en-GB"/>
              <a:t>Disponibile in formato app e sito web e in tutte le lingue supportate da Google. </a:t>
            </a:r>
            <a:endParaRPr/>
          </a:p>
          <a:p>
            <a:pPr marL="171450" marR="0" lvl="0" indent="-171450" algn="just" rtl="0">
              <a:lnSpc>
                <a:spcPct val="100000"/>
              </a:lnSpc>
              <a:spcBef>
                <a:spcPts val="0"/>
              </a:spcBef>
              <a:spcAft>
                <a:spcPts val="0"/>
              </a:spcAft>
              <a:buClr>
                <a:srgbClr val="E54526"/>
              </a:buClr>
              <a:buSzPts val="1100"/>
              <a:buFont typeface="Arial"/>
              <a:buChar char="•"/>
            </a:pPr>
            <a:r>
              <a:rPr lang="en-GB"/>
              <a:t>Offre un canale Youtube con brevi video didattici sull'arte e la cultura di tutto il mondo.</a:t>
            </a:r>
            <a:endParaRPr/>
          </a:p>
          <a:p>
            <a:pPr marL="171450" marR="0" lvl="0" indent="-171450" algn="just" rtl="0">
              <a:lnSpc>
                <a:spcPct val="100000"/>
              </a:lnSpc>
              <a:spcBef>
                <a:spcPts val="0"/>
              </a:spcBef>
              <a:spcAft>
                <a:spcPts val="0"/>
              </a:spcAft>
              <a:buClr>
                <a:srgbClr val="E54526"/>
              </a:buClr>
              <a:buSzPts val="1100"/>
              <a:buFont typeface="Arial"/>
              <a:buChar char="•"/>
            </a:pPr>
            <a:r>
              <a:rPr lang="en-GB"/>
              <a:t>Fornisce una guida scaricabile agli insegnanti per l'utilizzo dello strumento in classe. </a:t>
            </a:r>
            <a:endParaRPr/>
          </a:p>
          <a:p>
            <a:pPr marL="0" lvl="0" indent="0" algn="just" rtl="0">
              <a:lnSpc>
                <a:spcPct val="100000"/>
              </a:lnSpc>
              <a:spcBef>
                <a:spcPts val="0"/>
              </a:spcBef>
              <a:spcAft>
                <a:spcPts val="0"/>
              </a:spcAft>
              <a:buSzPts val="1100"/>
              <a:buNone/>
            </a:pPr>
            <a:endParaRPr/>
          </a:p>
          <a:p>
            <a:pPr marL="0" lvl="0" indent="0" algn="just" rtl="0">
              <a:lnSpc>
                <a:spcPct val="100000"/>
              </a:lnSpc>
              <a:spcBef>
                <a:spcPts val="0"/>
              </a:spcBef>
              <a:spcAft>
                <a:spcPts val="0"/>
              </a:spcAft>
              <a:buSzPts val="1100"/>
              <a:buNone/>
            </a:pPr>
            <a:endParaRPr/>
          </a:p>
        </p:txBody>
      </p:sp>
      <p:sp>
        <p:nvSpPr>
          <p:cNvPr id="1450" name="Google Shape;1450;p44"/>
          <p:cNvSpPr txBox="1">
            <a:spLocks noGrp="1"/>
          </p:cNvSpPr>
          <p:nvPr>
            <p:ph type="body" idx="2"/>
          </p:nvPr>
        </p:nvSpPr>
        <p:spPr>
          <a:xfrm>
            <a:off x="956378" y="2801221"/>
            <a:ext cx="5972108"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100"/>
              <a:buFont typeface="Arial"/>
              <a:buChar char="•"/>
            </a:pPr>
            <a:r>
              <a:rPr lang="en-GB"/>
              <a:t>Non vengono forniti piani di lezione a scopo didattico</a:t>
            </a:r>
            <a:endParaRPr/>
          </a:p>
          <a:p>
            <a:pPr marL="171450" marR="0" lvl="0" indent="-171450" algn="just" rtl="0">
              <a:lnSpc>
                <a:spcPct val="100000"/>
              </a:lnSpc>
              <a:spcBef>
                <a:spcPts val="0"/>
              </a:spcBef>
              <a:spcAft>
                <a:spcPts val="0"/>
              </a:spcAft>
              <a:buClr>
                <a:srgbClr val="E54526"/>
              </a:buClr>
              <a:buSzPts val="1100"/>
              <a:buFont typeface="Arial"/>
              <a:buChar char="•"/>
            </a:pPr>
            <a:r>
              <a:rPr lang="en-GB"/>
              <a:t>Assenza di privacy dei dati (l'app non è protetta da COPPA e FERPA)</a:t>
            </a:r>
            <a:endParaRPr/>
          </a:p>
          <a:p>
            <a:pPr marL="171450" marR="0" lvl="0" indent="-171450" algn="just" rtl="0">
              <a:lnSpc>
                <a:spcPct val="100000"/>
              </a:lnSpc>
              <a:spcBef>
                <a:spcPts val="0"/>
              </a:spcBef>
              <a:spcAft>
                <a:spcPts val="0"/>
              </a:spcAft>
              <a:buClr>
                <a:srgbClr val="E54526"/>
              </a:buClr>
              <a:buSzPts val="1100"/>
              <a:buFont typeface="Arial"/>
              <a:buChar char="•"/>
            </a:pPr>
            <a:r>
              <a:rPr lang="en-GB"/>
              <a:t>Per utilizzare lo strumento è necessario disporre di un account Google. </a:t>
            </a:r>
            <a:endParaRPr/>
          </a:p>
        </p:txBody>
      </p:sp>
      <p:sp>
        <p:nvSpPr>
          <p:cNvPr id="1451" name="Google Shape;1451;p44"/>
          <p:cNvSpPr txBox="1">
            <a:spLocks noGrp="1"/>
          </p:cNvSpPr>
          <p:nvPr>
            <p:ph type="body" idx="3"/>
          </p:nvPr>
        </p:nvSpPr>
        <p:spPr>
          <a:xfrm>
            <a:off x="1284437" y="4266423"/>
            <a:ext cx="4990799" cy="1397832"/>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Clr>
                <a:schemeClr val="lt1"/>
              </a:buClr>
              <a:buSzPct val="100000"/>
              <a:buNone/>
            </a:pPr>
            <a:r>
              <a:rPr lang="en-GB"/>
              <a:t>"Mi piace molto google arts and culture, perché può essere visto come uno sportello unico per vedere molte opere affascinanti provenienti da tutto il mondo e da diversi periodi storici. Essendo un artista, niente batte la realtà, ma Arts and Culture ci si avvicina ed è estremamente affascinante. Dalle collezioni e dagli archivi d'arte ai musei virtuali interattivi, ci sono molte funzioni da esplorare per immergersi nell'arte".</a:t>
            </a:r>
            <a:endParaRPr/>
          </a:p>
          <a:p>
            <a:pPr marL="0" lvl="0" indent="0" algn="ctr" rtl="0">
              <a:lnSpc>
                <a:spcPct val="100000"/>
              </a:lnSpc>
              <a:spcBef>
                <a:spcPts val="0"/>
              </a:spcBef>
              <a:spcAft>
                <a:spcPts val="0"/>
              </a:spcAft>
              <a:buClr>
                <a:schemeClr val="lt1"/>
              </a:buClr>
              <a:buSzPct val="100000"/>
              <a:buNone/>
            </a:pPr>
            <a:endParaRPr/>
          </a:p>
          <a:p>
            <a:pPr marL="0" lvl="0" indent="0" algn="ctr" rtl="0">
              <a:lnSpc>
                <a:spcPct val="100000"/>
              </a:lnSpc>
              <a:spcBef>
                <a:spcPts val="0"/>
              </a:spcBef>
              <a:spcAft>
                <a:spcPts val="0"/>
              </a:spcAft>
              <a:buClr>
                <a:schemeClr val="lt1"/>
              </a:buClr>
              <a:buSzPct val="100000"/>
              <a:buNone/>
            </a:pPr>
            <a:r>
              <a:rPr lang="en-GB"/>
              <a:t>- Alexis R (Insegnante, buon senso)</a:t>
            </a:r>
            <a:endParaRPr/>
          </a:p>
        </p:txBody>
      </p:sp>
      <p:sp>
        <p:nvSpPr>
          <p:cNvPr id="1452" name="Google Shape;1452;p44"/>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Ora che avete avuto una buona introduzione a Google Arts &amp; Culture, perché non registrarsi e accedere al sito web qui: </a:t>
            </a:r>
            <a:r>
              <a:rPr lang="en-GB" sz="1200" u="sng">
                <a:solidFill>
                  <a:schemeClr val="hlink"/>
                </a:solidFill>
                <a:hlinkClick r:id="rId3"/>
              </a:rPr>
              <a:t>Iscriviti a Google Arts and Culture </a:t>
            </a:r>
            <a:endParaRPr sz="1200">
              <a:latin typeface="Calibri"/>
              <a:ea typeface="Calibri"/>
              <a:cs typeface="Calibri"/>
              <a:sym typeface="Calibri"/>
            </a:endParaRPr>
          </a:p>
        </p:txBody>
      </p:sp>
      <p:sp>
        <p:nvSpPr>
          <p:cNvPr id="1453" name="Google Shape;1453;p44"/>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454" name="Google Shape;1454;p44"/>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455" name="Google Shape;1455;p44"/>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44</a:t>
            </a:fld>
            <a:endParaRPr/>
          </a:p>
        </p:txBody>
      </p:sp>
      <p:sp>
        <p:nvSpPr>
          <p:cNvPr id="1456" name="Google Shape;1456;p44"/>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457" name="Google Shape;1457;p44"/>
          <p:cNvGrpSpPr/>
          <p:nvPr/>
        </p:nvGrpSpPr>
        <p:grpSpPr>
          <a:xfrm>
            <a:off x="6223922" y="3806619"/>
            <a:ext cx="1236033" cy="838373"/>
            <a:chOff x="3400450" y="986392"/>
            <a:chExt cx="1487826" cy="1083162"/>
          </a:xfrm>
        </p:grpSpPr>
        <p:sp>
          <p:nvSpPr>
            <p:cNvPr id="1458" name="Google Shape;1458;p4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9" name="Google Shape;1459;p4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460" name="Google Shape;1460;p44"/>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1" name="Google Shape;1461;p44"/>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62" name="Google Shape;1462;p44"/>
          <p:cNvGrpSpPr/>
          <p:nvPr/>
        </p:nvGrpSpPr>
        <p:grpSpPr>
          <a:xfrm>
            <a:off x="410761" y="6238005"/>
            <a:ext cx="363752" cy="363565"/>
            <a:chOff x="8228545" y="6047284"/>
            <a:chExt cx="363752" cy="363565"/>
          </a:xfrm>
        </p:grpSpPr>
        <p:sp>
          <p:nvSpPr>
            <p:cNvPr id="1463" name="Google Shape;1463;p44"/>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4" name="Google Shape;1464;p44"/>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5" name="Google Shape;1465;p44"/>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466" name="Google Shape;1466;p44"/>
          <p:cNvPicPr preferRelativeResize="0">
            <a:picLocks noGrp="1"/>
          </p:cNvPicPr>
          <p:nvPr>
            <p:ph type="pic" idx="5"/>
          </p:nvPr>
        </p:nvPicPr>
        <p:blipFill rotWithShape="1">
          <a:blip r:embed="rId4">
            <a:alphaModFix/>
          </a:blip>
          <a:srcRect l="7027" r="7027"/>
          <a:stretch/>
        </p:blipFill>
        <p:spPr>
          <a:xfrm>
            <a:off x="3714875" y="7538319"/>
            <a:ext cx="2981385" cy="168129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pic>
        <p:nvPicPr>
          <p:cNvPr id="1471" name="Google Shape;1471;p45"/>
          <p:cNvPicPr preferRelativeResize="0">
            <a:picLocks noGrp="1"/>
          </p:cNvPicPr>
          <p:nvPr>
            <p:ph type="pic" idx="5"/>
          </p:nvPr>
        </p:nvPicPr>
        <p:blipFill rotWithShape="1">
          <a:blip r:embed="rId3">
            <a:alphaModFix/>
          </a:blip>
          <a:srcRect l="6928" r="6928"/>
          <a:stretch/>
        </p:blipFill>
        <p:spPr>
          <a:xfrm>
            <a:off x="1830749" y="6637477"/>
            <a:ext cx="4103792" cy="2654091"/>
          </a:xfrm>
          <a:prstGeom prst="rect">
            <a:avLst/>
          </a:prstGeom>
          <a:solidFill>
            <a:schemeClr val="lt1"/>
          </a:solidFill>
          <a:ln>
            <a:noFill/>
          </a:ln>
        </p:spPr>
      </p:pic>
      <p:sp>
        <p:nvSpPr>
          <p:cNvPr id="1472" name="Google Shape;1472;p45"/>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473" name="Google Shape;1473;p45"/>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Showaround e su come può essere utilizzato!</a:t>
            </a:r>
            <a:endParaRPr sz="1600"/>
          </a:p>
        </p:txBody>
      </p:sp>
      <p:sp>
        <p:nvSpPr>
          <p:cNvPr id="1474" name="Google Shape;1474;p45"/>
          <p:cNvSpPr txBox="1">
            <a:spLocks noGrp="1"/>
          </p:cNvSpPr>
          <p:nvPr>
            <p:ph type="body" idx="3"/>
          </p:nvPr>
        </p:nvSpPr>
        <p:spPr>
          <a:xfrm>
            <a:off x="349585" y="1338423"/>
            <a:ext cx="6681337" cy="245904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sz="1100" dirty="0" err="1"/>
              <a:t>ShowAround</a:t>
            </a:r>
            <a:r>
              <a:rPr lang="en-GB" sz="1100" dirty="0"/>
              <a:t> è un </a:t>
            </a:r>
            <a:r>
              <a:rPr lang="en-GB" sz="1100" dirty="0" err="1"/>
              <a:t>approccio</a:t>
            </a:r>
            <a:r>
              <a:rPr lang="en-GB" sz="1100" dirty="0"/>
              <a:t> </a:t>
            </a:r>
            <a:r>
              <a:rPr lang="en-GB" sz="1100" dirty="0" err="1"/>
              <a:t>diverso</a:t>
            </a:r>
            <a:r>
              <a:rPr lang="en-GB" sz="1100" dirty="0"/>
              <a:t> al </a:t>
            </a:r>
            <a:r>
              <a:rPr lang="en-GB" sz="1100" dirty="0" err="1"/>
              <a:t>patrimonio</a:t>
            </a:r>
            <a:r>
              <a:rPr lang="en-GB" sz="1100" dirty="0"/>
              <a:t> </a:t>
            </a:r>
            <a:r>
              <a:rPr lang="en-GB" sz="1100" dirty="0" err="1"/>
              <a:t>culturale</a:t>
            </a:r>
            <a:r>
              <a:rPr lang="en-GB" sz="1100" dirty="0"/>
              <a:t> e al turismo. Il </a:t>
            </a:r>
            <a:r>
              <a:rPr lang="en-GB" sz="1100" dirty="0" err="1"/>
              <a:t>concetto</a:t>
            </a:r>
            <a:r>
              <a:rPr lang="en-GB" sz="1100" dirty="0"/>
              <a:t> di </a:t>
            </a:r>
            <a:r>
              <a:rPr lang="en-GB" sz="1100" dirty="0" err="1"/>
              <a:t>ShowAround</a:t>
            </a:r>
            <a:r>
              <a:rPr lang="en-GB" sz="1100" dirty="0"/>
              <a:t> </a:t>
            </a:r>
            <a:r>
              <a:rPr lang="en-GB" sz="1100" dirty="0" err="1"/>
              <a:t>coinvolge</a:t>
            </a:r>
            <a:r>
              <a:rPr lang="en-GB" sz="1100" dirty="0"/>
              <a:t> </a:t>
            </a:r>
            <a:r>
              <a:rPr lang="en-GB" sz="1100" dirty="0" err="1"/>
              <a:t>persone</a:t>
            </a:r>
            <a:r>
              <a:rPr lang="en-GB" sz="1100" dirty="0"/>
              <a:t> </a:t>
            </a:r>
            <a:r>
              <a:rPr lang="en-GB" sz="1100" dirty="0" err="1"/>
              <a:t>locali</a:t>
            </a:r>
            <a:r>
              <a:rPr lang="en-GB" sz="1100" dirty="0"/>
              <a:t> di </a:t>
            </a:r>
            <a:r>
              <a:rPr lang="en-GB" sz="1100" dirty="0" err="1"/>
              <a:t>ogni</a:t>
            </a:r>
            <a:r>
              <a:rPr lang="en-GB" sz="1100" dirty="0"/>
              <a:t> </a:t>
            </a:r>
            <a:r>
              <a:rPr lang="en-GB" sz="1100" dirty="0" err="1"/>
              <a:t>età</a:t>
            </a:r>
            <a:r>
              <a:rPr lang="en-GB" sz="1100" dirty="0"/>
              <a:t> e </a:t>
            </a:r>
            <a:r>
              <a:rPr lang="en-GB" sz="1100" dirty="0" err="1"/>
              <a:t>provenienza</a:t>
            </a:r>
            <a:r>
              <a:rPr lang="en-GB" sz="1100" dirty="0"/>
              <a:t> </a:t>
            </a:r>
            <a:r>
              <a:rPr lang="en-GB" sz="1100" dirty="0" err="1"/>
              <a:t>nell'apprendimento</a:t>
            </a:r>
            <a:r>
              <a:rPr lang="en-GB" sz="1100" dirty="0"/>
              <a:t>, </a:t>
            </a:r>
            <a:r>
              <a:rPr lang="en-GB" sz="1100" dirty="0" err="1"/>
              <a:t>nella</a:t>
            </a:r>
            <a:r>
              <a:rPr lang="en-GB" sz="1100" dirty="0"/>
              <a:t> </a:t>
            </a:r>
            <a:r>
              <a:rPr lang="en-GB" sz="1100" dirty="0" err="1"/>
              <a:t>rappresentazione</a:t>
            </a:r>
            <a:r>
              <a:rPr lang="en-GB" sz="1100" dirty="0"/>
              <a:t> e </a:t>
            </a:r>
            <a:r>
              <a:rPr lang="en-GB" sz="1100" dirty="0" err="1"/>
              <a:t>nella</a:t>
            </a:r>
            <a:r>
              <a:rPr lang="en-GB" sz="1100" dirty="0"/>
              <a:t> </a:t>
            </a:r>
            <a:r>
              <a:rPr lang="en-GB" sz="1100" dirty="0" err="1"/>
              <a:t>condivisione</a:t>
            </a:r>
            <a:r>
              <a:rPr lang="en-GB" sz="1100" dirty="0"/>
              <a:t> </a:t>
            </a:r>
            <a:r>
              <a:rPr lang="en-GB" sz="1100" dirty="0" err="1"/>
              <a:t>della</a:t>
            </a:r>
            <a:r>
              <a:rPr lang="en-GB" sz="1100" dirty="0"/>
              <a:t> </a:t>
            </a:r>
            <a:r>
              <a:rPr lang="en-GB" sz="1100" dirty="0" err="1"/>
              <a:t>cultura</a:t>
            </a:r>
            <a:r>
              <a:rPr lang="en-GB" sz="1100" dirty="0"/>
              <a:t> </a:t>
            </a:r>
            <a:r>
              <a:rPr lang="en-GB" sz="1100" dirty="0" err="1"/>
              <a:t>della</a:t>
            </a:r>
            <a:r>
              <a:rPr lang="en-GB" sz="1100" dirty="0"/>
              <a:t> </a:t>
            </a:r>
            <a:r>
              <a:rPr lang="en-GB" sz="1100" dirty="0" err="1"/>
              <a:t>loro</a:t>
            </a:r>
            <a:r>
              <a:rPr lang="en-GB" sz="1100" dirty="0"/>
              <a:t> </a:t>
            </a:r>
            <a:r>
              <a:rPr lang="en-GB" sz="1100" dirty="0" err="1"/>
              <a:t>comunità</a:t>
            </a:r>
            <a:r>
              <a:rPr lang="en-GB" sz="1100" dirty="0"/>
              <a:t>, </a:t>
            </a:r>
            <a:r>
              <a:rPr lang="en-GB" sz="1100" dirty="0" err="1"/>
              <a:t>rendendole</a:t>
            </a:r>
            <a:r>
              <a:rPr lang="en-GB" sz="1100" dirty="0"/>
              <a:t> </a:t>
            </a:r>
            <a:r>
              <a:rPr lang="en-GB" sz="1100" dirty="0" err="1"/>
              <a:t>più</a:t>
            </a:r>
            <a:r>
              <a:rPr lang="en-GB" sz="1100" dirty="0"/>
              <a:t> </a:t>
            </a:r>
            <a:r>
              <a:rPr lang="en-GB" sz="1100" dirty="0" err="1"/>
              <a:t>impegnate</a:t>
            </a:r>
            <a:r>
              <a:rPr lang="en-GB" sz="1100" dirty="0"/>
              <a:t> e </a:t>
            </a:r>
            <a:r>
              <a:rPr lang="en-GB" sz="1100" dirty="0" err="1"/>
              <a:t>proattive</a:t>
            </a:r>
            <a:r>
              <a:rPr lang="en-GB" sz="1100" dirty="0"/>
              <a:t> </a:t>
            </a:r>
            <a:r>
              <a:rPr lang="en-GB" sz="1100" dirty="0" err="1"/>
              <a:t>nella</a:t>
            </a:r>
            <a:r>
              <a:rPr lang="en-GB" sz="1100" dirty="0"/>
              <a:t> </a:t>
            </a:r>
            <a:r>
              <a:rPr lang="en-GB" sz="1100" dirty="0" err="1"/>
              <a:t>conservazione</a:t>
            </a:r>
            <a:r>
              <a:rPr lang="en-GB" sz="1100" dirty="0"/>
              <a:t> e </a:t>
            </a:r>
            <a:r>
              <a:rPr lang="en-GB" sz="1100" dirty="0" err="1"/>
              <a:t>nel</a:t>
            </a:r>
            <a:r>
              <a:rPr lang="en-GB" sz="1100" dirty="0"/>
              <a:t> </a:t>
            </a:r>
            <a:r>
              <a:rPr lang="en-GB" sz="1100" dirty="0" err="1"/>
              <a:t>trasferimento</a:t>
            </a:r>
            <a:r>
              <a:rPr lang="en-GB" sz="1100" dirty="0"/>
              <a:t> del </a:t>
            </a:r>
            <a:r>
              <a:rPr lang="en-GB" sz="1100" dirty="0" err="1"/>
              <a:t>patrimonio</a:t>
            </a:r>
            <a:r>
              <a:rPr lang="en-GB" sz="1100" dirty="0"/>
              <a:t>. </a:t>
            </a:r>
            <a:r>
              <a:rPr lang="en-GB" sz="1100" dirty="0" err="1"/>
              <a:t>ShowAround</a:t>
            </a:r>
            <a:r>
              <a:rPr lang="en-GB" sz="1100" dirty="0"/>
              <a:t> è una </a:t>
            </a:r>
            <a:r>
              <a:rPr lang="en-GB" sz="1100" dirty="0" err="1"/>
              <a:t>piattaforma</a:t>
            </a:r>
            <a:r>
              <a:rPr lang="en-GB" sz="1100" dirty="0"/>
              <a:t> in cui </a:t>
            </a:r>
            <a:r>
              <a:rPr lang="en-GB" sz="1100" dirty="0" err="1"/>
              <a:t>i</a:t>
            </a:r>
            <a:r>
              <a:rPr lang="en-GB" sz="1100" dirty="0"/>
              <a:t> </a:t>
            </a:r>
            <a:r>
              <a:rPr lang="en-GB" sz="1100" dirty="0" err="1"/>
              <a:t>locali</a:t>
            </a:r>
            <a:r>
              <a:rPr lang="en-GB" sz="1100" dirty="0"/>
              <a:t> </a:t>
            </a:r>
            <a:r>
              <a:rPr lang="en-GB" sz="1100" dirty="0" err="1"/>
              <a:t>possono</a:t>
            </a:r>
            <a:r>
              <a:rPr lang="en-GB" sz="1100" dirty="0"/>
              <a:t> </a:t>
            </a:r>
            <a:r>
              <a:rPr lang="en-GB" sz="1100" dirty="0" err="1"/>
              <a:t>registrarsi</a:t>
            </a:r>
            <a:r>
              <a:rPr lang="en-GB" sz="1100" dirty="0"/>
              <a:t> e </a:t>
            </a:r>
            <a:r>
              <a:rPr lang="en-GB" sz="1100" dirty="0" err="1"/>
              <a:t>offrire</a:t>
            </a:r>
            <a:r>
              <a:rPr lang="en-GB" sz="1100" dirty="0"/>
              <a:t> </a:t>
            </a:r>
            <a:r>
              <a:rPr lang="en-GB" sz="1100" dirty="0" err="1"/>
              <a:t>i</a:t>
            </a:r>
            <a:r>
              <a:rPr lang="en-GB" sz="1100" dirty="0"/>
              <a:t> </a:t>
            </a:r>
            <a:r>
              <a:rPr lang="en-GB" sz="1100" dirty="0" err="1"/>
              <a:t>loro</a:t>
            </a:r>
            <a:r>
              <a:rPr lang="en-GB" sz="1100" dirty="0"/>
              <a:t> </a:t>
            </a:r>
            <a:r>
              <a:rPr lang="en-GB" sz="1100" dirty="0" err="1"/>
              <a:t>servizi</a:t>
            </a:r>
            <a:r>
              <a:rPr lang="en-GB" sz="1100" dirty="0"/>
              <a:t> di </a:t>
            </a:r>
            <a:r>
              <a:rPr lang="en-GB" sz="1100" dirty="0" err="1"/>
              <a:t>guida</a:t>
            </a:r>
            <a:r>
              <a:rPr lang="en-GB" sz="1100" dirty="0"/>
              <a:t> </a:t>
            </a:r>
            <a:r>
              <a:rPr lang="en-GB" sz="1100" dirty="0" err="1"/>
              <a:t>turistica</a:t>
            </a:r>
            <a:r>
              <a:rPr lang="en-GB" sz="1100" dirty="0"/>
              <a:t> ai </a:t>
            </a:r>
            <a:r>
              <a:rPr lang="en-GB" sz="1100" dirty="0" err="1"/>
              <a:t>viaggiatori</a:t>
            </a:r>
            <a:r>
              <a:rPr lang="en-GB" sz="1100" dirty="0"/>
              <a:t>. </a:t>
            </a:r>
            <a:r>
              <a:rPr lang="en-GB" sz="1100" dirty="0" err="1"/>
              <a:t>Attualmente</a:t>
            </a:r>
            <a:r>
              <a:rPr lang="en-GB" sz="1100" dirty="0"/>
              <a:t>, il </a:t>
            </a:r>
            <a:r>
              <a:rPr lang="en-GB" sz="1100" dirty="0" err="1"/>
              <a:t>sito</a:t>
            </a:r>
            <a:r>
              <a:rPr lang="en-GB" sz="1100" dirty="0"/>
              <a:t> </a:t>
            </a:r>
            <a:r>
              <a:rPr lang="en-GB" sz="1100" dirty="0" err="1"/>
              <a:t>presenta</a:t>
            </a:r>
            <a:r>
              <a:rPr lang="en-GB" sz="1100" dirty="0"/>
              <a:t> </a:t>
            </a:r>
            <a:r>
              <a:rPr lang="en-GB" sz="1100" dirty="0" err="1"/>
              <a:t>oltre</a:t>
            </a:r>
            <a:r>
              <a:rPr lang="en-GB" sz="1100" dirty="0"/>
              <a:t> 6.000 </a:t>
            </a:r>
            <a:r>
              <a:rPr lang="en-GB" sz="1100" dirty="0" err="1"/>
              <a:t>locali</a:t>
            </a:r>
            <a:r>
              <a:rPr lang="en-GB" sz="1100" dirty="0"/>
              <a:t> in circa 8.000 </a:t>
            </a:r>
            <a:r>
              <a:rPr lang="en-GB" sz="1100" dirty="0" err="1"/>
              <a:t>città</a:t>
            </a:r>
            <a:r>
              <a:rPr lang="en-GB" sz="1100" dirty="0"/>
              <a:t> del </a:t>
            </a:r>
            <a:r>
              <a:rPr lang="en-GB" sz="1100" dirty="0" err="1"/>
              <a:t>mondo</a:t>
            </a:r>
            <a:r>
              <a:rPr lang="en-GB" sz="1100" dirty="0"/>
              <a:t>. </a:t>
            </a:r>
            <a:r>
              <a:rPr lang="en-GB" sz="1100" dirty="0" err="1"/>
              <a:t>Gli</a:t>
            </a:r>
            <a:r>
              <a:rPr lang="en-GB" sz="1100" dirty="0"/>
              <a:t> </a:t>
            </a:r>
            <a:r>
              <a:rPr lang="en-GB" sz="1100" dirty="0" err="1"/>
              <a:t>abitanti</a:t>
            </a:r>
            <a:r>
              <a:rPr lang="en-GB" sz="1100" dirty="0"/>
              <a:t> del </a:t>
            </a:r>
            <a:r>
              <a:rPr lang="en-GB" sz="1100" dirty="0" err="1"/>
              <a:t>luogo</a:t>
            </a:r>
            <a:r>
              <a:rPr lang="en-GB" sz="1100" dirty="0"/>
              <a:t> </a:t>
            </a:r>
            <a:r>
              <a:rPr lang="en-GB" sz="1100" dirty="0" err="1"/>
              <a:t>possono</a:t>
            </a:r>
            <a:r>
              <a:rPr lang="en-GB" sz="1100" dirty="0"/>
              <a:t> </a:t>
            </a:r>
            <a:r>
              <a:rPr lang="en-GB" sz="1100" dirty="0" err="1"/>
              <a:t>creare</a:t>
            </a:r>
            <a:r>
              <a:rPr lang="en-GB" sz="1100" dirty="0"/>
              <a:t> il proprio </a:t>
            </a:r>
            <a:r>
              <a:rPr lang="en-GB" sz="1100" dirty="0" err="1"/>
              <a:t>profilo</a:t>
            </a:r>
            <a:r>
              <a:rPr lang="en-GB" sz="1100" dirty="0"/>
              <a:t>, </a:t>
            </a:r>
            <a:r>
              <a:rPr lang="en-GB" sz="1100" dirty="0" err="1"/>
              <a:t>proporre</a:t>
            </a:r>
            <a:r>
              <a:rPr lang="en-GB" sz="1100" dirty="0"/>
              <a:t> il tour </a:t>
            </a:r>
            <a:r>
              <a:rPr lang="en-GB" sz="1100" dirty="0" err="1"/>
              <a:t>che</a:t>
            </a:r>
            <a:r>
              <a:rPr lang="en-GB" sz="1100" dirty="0"/>
              <a:t> </a:t>
            </a:r>
            <a:r>
              <a:rPr lang="en-GB" sz="1100" dirty="0" err="1"/>
              <a:t>desiderano</a:t>
            </a:r>
            <a:r>
              <a:rPr lang="en-GB" sz="1100" dirty="0"/>
              <a:t> </a:t>
            </a:r>
            <a:r>
              <a:rPr lang="en-GB" sz="1100" dirty="0" err="1"/>
              <a:t>offrire</a:t>
            </a:r>
            <a:r>
              <a:rPr lang="en-GB" sz="1100" dirty="0"/>
              <a:t> e </a:t>
            </a:r>
            <a:r>
              <a:rPr lang="en-GB" sz="1100" dirty="0" err="1"/>
              <a:t>fissare</a:t>
            </a:r>
            <a:r>
              <a:rPr lang="en-GB" sz="1100" dirty="0"/>
              <a:t> un piccolo </a:t>
            </a:r>
            <a:r>
              <a:rPr lang="en-GB" sz="1100" dirty="0" err="1"/>
              <a:t>compenso</a:t>
            </a:r>
            <a:r>
              <a:rPr lang="en-GB" sz="1100" dirty="0"/>
              <a:t>. Non è </a:t>
            </a:r>
            <a:r>
              <a:rPr lang="en-GB" sz="1100" dirty="0" err="1"/>
              <a:t>necessario</a:t>
            </a:r>
            <a:r>
              <a:rPr lang="en-GB" sz="1100" dirty="0"/>
              <a:t> </a:t>
            </a:r>
            <a:r>
              <a:rPr lang="en-GB" sz="1100" dirty="0" err="1"/>
              <a:t>essere</a:t>
            </a:r>
            <a:r>
              <a:rPr lang="en-GB" sz="1100" dirty="0"/>
              <a:t> </a:t>
            </a:r>
            <a:r>
              <a:rPr lang="en-GB" sz="1100" dirty="0" err="1"/>
              <a:t>esperti</a:t>
            </a:r>
            <a:r>
              <a:rPr lang="en-GB" sz="1100" dirty="0"/>
              <a:t> per </a:t>
            </a:r>
            <a:r>
              <a:rPr lang="en-GB" sz="1100" dirty="0" err="1"/>
              <a:t>offrire</a:t>
            </a:r>
            <a:r>
              <a:rPr lang="en-GB" sz="1100" dirty="0"/>
              <a:t> tour, </a:t>
            </a:r>
            <a:r>
              <a:rPr lang="en-GB" sz="1100" dirty="0" err="1"/>
              <a:t>poiché</a:t>
            </a:r>
            <a:r>
              <a:rPr lang="en-GB" sz="1100" dirty="0"/>
              <a:t> lo </a:t>
            </a:r>
            <a:r>
              <a:rPr lang="en-GB" sz="1100" dirty="0" err="1"/>
              <a:t>scopo</a:t>
            </a:r>
            <a:r>
              <a:rPr lang="en-GB" sz="1100" dirty="0"/>
              <a:t> </a:t>
            </a:r>
            <a:r>
              <a:rPr lang="en-GB" sz="1100" dirty="0" err="1"/>
              <a:t>della</a:t>
            </a:r>
            <a:r>
              <a:rPr lang="en-GB" sz="1100" dirty="0"/>
              <a:t> </a:t>
            </a:r>
            <a:r>
              <a:rPr lang="en-GB" sz="1100" dirty="0" err="1"/>
              <a:t>piattaforma</a:t>
            </a:r>
            <a:r>
              <a:rPr lang="en-GB" sz="1100" dirty="0"/>
              <a:t> è </a:t>
            </a:r>
            <a:r>
              <a:rPr lang="en-GB" sz="1100" dirty="0" err="1"/>
              <a:t>quello</a:t>
            </a:r>
            <a:r>
              <a:rPr lang="en-GB" sz="1100" dirty="0"/>
              <a:t> di dare a tutti </a:t>
            </a:r>
            <a:r>
              <a:rPr lang="en-GB" sz="1100" dirty="0" err="1"/>
              <a:t>l'opportunità</a:t>
            </a:r>
            <a:r>
              <a:rPr lang="en-GB" sz="1100" dirty="0"/>
              <a:t> di </a:t>
            </a:r>
            <a:r>
              <a:rPr lang="en-GB" sz="1100" dirty="0" err="1"/>
              <a:t>partecipare</a:t>
            </a:r>
            <a:r>
              <a:rPr lang="en-GB" sz="1100" dirty="0"/>
              <a:t> </a:t>
            </a:r>
            <a:r>
              <a:rPr lang="en-GB" sz="1100" dirty="0" err="1"/>
              <a:t>alla</a:t>
            </a:r>
            <a:r>
              <a:rPr lang="en-GB" sz="1100" dirty="0"/>
              <a:t> </a:t>
            </a:r>
            <a:r>
              <a:rPr lang="en-GB" sz="1100" dirty="0" err="1"/>
              <a:t>condivisione</a:t>
            </a:r>
            <a:r>
              <a:rPr lang="en-GB" sz="1100" dirty="0"/>
              <a:t> e </a:t>
            </a:r>
            <a:r>
              <a:rPr lang="en-GB" sz="1100" dirty="0" err="1"/>
              <a:t>alla</a:t>
            </a:r>
            <a:r>
              <a:rPr lang="en-GB" sz="1100" dirty="0"/>
              <a:t> </a:t>
            </a:r>
            <a:r>
              <a:rPr lang="en-GB" sz="1100" dirty="0" err="1"/>
              <a:t>rappresentazione</a:t>
            </a:r>
            <a:r>
              <a:rPr lang="en-GB" sz="1100" dirty="0"/>
              <a:t> </a:t>
            </a:r>
            <a:r>
              <a:rPr lang="en-GB" sz="1100" dirty="0" err="1"/>
              <a:t>culturale</a:t>
            </a:r>
            <a:r>
              <a:rPr lang="en-GB" sz="1100" dirty="0"/>
              <a:t> </a:t>
            </a:r>
            <a:r>
              <a:rPr lang="en-GB" sz="1100" dirty="0" err="1"/>
              <a:t>della</a:t>
            </a:r>
            <a:r>
              <a:rPr lang="en-GB" sz="1100" dirty="0"/>
              <a:t> propria </a:t>
            </a:r>
            <a:r>
              <a:rPr lang="en-GB" sz="1100" dirty="0" err="1"/>
              <a:t>comunità</a:t>
            </a:r>
            <a:r>
              <a:rPr lang="en-GB" sz="1100" dirty="0"/>
              <a:t>, da un </a:t>
            </a:r>
            <a:r>
              <a:rPr lang="en-GB" sz="1100" dirty="0" err="1"/>
              <a:t>lato</a:t>
            </a:r>
            <a:r>
              <a:rPr lang="en-GB" sz="1100" dirty="0"/>
              <a:t>, e di </a:t>
            </a:r>
            <a:r>
              <a:rPr lang="en-GB" sz="1100" dirty="0" err="1"/>
              <a:t>rendere</a:t>
            </a:r>
            <a:r>
              <a:rPr lang="en-GB" sz="1100" dirty="0"/>
              <a:t> la </a:t>
            </a:r>
            <a:r>
              <a:rPr lang="en-GB" sz="1100" dirty="0" err="1"/>
              <a:t>conoscenza</a:t>
            </a:r>
            <a:r>
              <a:rPr lang="en-GB" sz="1100" dirty="0"/>
              <a:t> locale </a:t>
            </a:r>
            <a:r>
              <a:rPr lang="en-GB" sz="1100" dirty="0" err="1"/>
              <a:t>più</a:t>
            </a:r>
            <a:r>
              <a:rPr lang="en-GB" sz="1100" dirty="0"/>
              <a:t> </a:t>
            </a:r>
            <a:r>
              <a:rPr lang="en-GB" sz="1100" dirty="0" err="1"/>
              <a:t>accessibile</a:t>
            </a:r>
            <a:r>
              <a:rPr lang="en-GB" sz="1100" dirty="0"/>
              <a:t> e </a:t>
            </a:r>
            <a:r>
              <a:rPr lang="en-GB" sz="1100" dirty="0" err="1"/>
              <a:t>autentica</a:t>
            </a:r>
            <a:r>
              <a:rPr lang="en-GB" sz="1100" dirty="0"/>
              <a:t>, </a:t>
            </a:r>
            <a:r>
              <a:rPr lang="en-GB" sz="1100" dirty="0" err="1"/>
              <a:t>dall'altro</a:t>
            </a:r>
            <a:r>
              <a:rPr lang="en-GB" sz="1100" dirty="0"/>
              <a:t>. </a:t>
            </a:r>
            <a:r>
              <a:rPr lang="en-GB" sz="1100" dirty="0" err="1"/>
              <a:t>Poiché</a:t>
            </a:r>
            <a:r>
              <a:rPr lang="en-GB" sz="1100" dirty="0"/>
              <a:t> la </a:t>
            </a:r>
            <a:r>
              <a:rPr lang="en-GB" sz="1100" dirty="0" err="1"/>
              <a:t>piattaforma</a:t>
            </a:r>
            <a:r>
              <a:rPr lang="en-GB" sz="1100" dirty="0"/>
              <a:t> </a:t>
            </a:r>
            <a:r>
              <a:rPr lang="en-GB" sz="1100" dirty="0" err="1"/>
              <a:t>dà</a:t>
            </a:r>
            <a:r>
              <a:rPr lang="en-GB" sz="1100" dirty="0"/>
              <a:t> la </a:t>
            </a:r>
            <a:r>
              <a:rPr lang="en-GB" sz="1100" dirty="0" err="1"/>
              <a:t>possibilità</a:t>
            </a:r>
            <a:r>
              <a:rPr lang="en-GB" sz="1100" dirty="0"/>
              <a:t> a </a:t>
            </a:r>
            <a:r>
              <a:rPr lang="en-GB" sz="1100" dirty="0" err="1"/>
              <a:t>chiunque</a:t>
            </a:r>
            <a:r>
              <a:rPr lang="en-GB" sz="1100" dirty="0"/>
              <a:t> di </a:t>
            </a:r>
            <a:r>
              <a:rPr lang="en-GB" sz="1100" dirty="0" err="1"/>
              <a:t>condividere</a:t>
            </a:r>
            <a:r>
              <a:rPr lang="en-GB" sz="1100" dirty="0"/>
              <a:t> le </a:t>
            </a:r>
            <a:r>
              <a:rPr lang="en-GB" sz="1100" dirty="0" err="1"/>
              <a:t>proprie</a:t>
            </a:r>
            <a:r>
              <a:rPr lang="en-GB" sz="1100" dirty="0"/>
              <a:t> </a:t>
            </a:r>
            <a:r>
              <a:rPr lang="en-GB" sz="1100" dirty="0" err="1"/>
              <a:t>conoscenze</a:t>
            </a:r>
            <a:r>
              <a:rPr lang="en-GB" sz="1100" dirty="0"/>
              <a:t> e </a:t>
            </a:r>
            <a:r>
              <a:rPr lang="en-GB" sz="1100" dirty="0" err="1"/>
              <a:t>passioni</a:t>
            </a:r>
            <a:r>
              <a:rPr lang="en-GB" sz="1100" dirty="0"/>
              <a:t> </a:t>
            </a:r>
            <a:r>
              <a:rPr lang="en-GB" sz="1100" dirty="0" err="1"/>
              <a:t>culturali</a:t>
            </a:r>
            <a:r>
              <a:rPr lang="en-GB" sz="1100" dirty="0"/>
              <a:t>, è una </a:t>
            </a:r>
            <a:r>
              <a:rPr lang="en-GB" sz="1100" dirty="0" err="1"/>
              <a:t>grande</a:t>
            </a:r>
            <a:r>
              <a:rPr lang="en-GB" sz="1100" dirty="0"/>
              <a:t> </a:t>
            </a:r>
            <a:r>
              <a:rPr lang="en-GB" sz="1100" dirty="0" err="1"/>
              <a:t>opportunità</a:t>
            </a:r>
            <a:r>
              <a:rPr lang="en-GB" sz="1100" dirty="0"/>
              <a:t> per </a:t>
            </a:r>
            <a:r>
              <a:rPr lang="en-GB" sz="1100" dirty="0" err="1"/>
              <a:t>gli</a:t>
            </a:r>
            <a:r>
              <a:rPr lang="en-GB" sz="1100" dirty="0"/>
              <a:t> </a:t>
            </a:r>
            <a:r>
              <a:rPr lang="en-GB" sz="1100" dirty="0" err="1"/>
              <a:t>studenti</a:t>
            </a:r>
            <a:r>
              <a:rPr lang="en-GB" sz="1100" dirty="0"/>
              <a:t> di </a:t>
            </a:r>
            <a:r>
              <a:rPr lang="en-GB" sz="1100" dirty="0" err="1"/>
              <a:t>partecipare</a:t>
            </a:r>
            <a:r>
              <a:rPr lang="en-GB" sz="1100" dirty="0"/>
              <a:t> al </a:t>
            </a:r>
            <a:r>
              <a:rPr lang="en-GB" sz="1100" dirty="0" err="1"/>
              <a:t>patrimonio</a:t>
            </a:r>
            <a:r>
              <a:rPr lang="en-GB" sz="1100" dirty="0"/>
              <a:t> </a:t>
            </a:r>
            <a:r>
              <a:rPr lang="en-GB" sz="1100" dirty="0" err="1"/>
              <a:t>culturale</a:t>
            </a:r>
            <a:r>
              <a:rPr lang="en-GB" sz="1100" dirty="0"/>
              <a:t> </a:t>
            </a:r>
            <a:r>
              <a:rPr lang="en-GB" sz="1100" dirty="0" err="1"/>
              <a:t>della</a:t>
            </a:r>
            <a:r>
              <a:rPr lang="en-GB" sz="1100" dirty="0"/>
              <a:t> propria </a:t>
            </a:r>
            <a:r>
              <a:rPr lang="en-GB" sz="1100" dirty="0" err="1"/>
              <a:t>comunità</a:t>
            </a:r>
            <a:r>
              <a:rPr lang="en-GB" sz="1100" dirty="0"/>
              <a:t> e di </a:t>
            </a:r>
            <a:r>
              <a:rPr lang="en-GB" sz="1100" dirty="0" err="1"/>
              <a:t>sentirsi</a:t>
            </a:r>
            <a:r>
              <a:rPr lang="en-GB" sz="1100" dirty="0"/>
              <a:t> </a:t>
            </a:r>
            <a:r>
              <a:rPr lang="en-GB" sz="1100" dirty="0" err="1"/>
              <a:t>più</a:t>
            </a:r>
            <a:r>
              <a:rPr lang="en-GB" sz="1100" dirty="0"/>
              <a:t> </a:t>
            </a:r>
            <a:r>
              <a:rPr lang="en-GB" sz="1100" dirty="0" err="1"/>
              <a:t>connessi</a:t>
            </a:r>
            <a:r>
              <a:rPr lang="en-GB" sz="1100" dirty="0"/>
              <a:t> al proprio </a:t>
            </a:r>
            <a:r>
              <a:rPr lang="en-GB" sz="1100" dirty="0" err="1"/>
              <a:t>patrimonio</a:t>
            </a:r>
            <a:r>
              <a:rPr lang="en-GB" sz="1100" dirty="0"/>
              <a:t> </a:t>
            </a:r>
            <a:r>
              <a:rPr lang="en-GB" sz="1100" dirty="0" err="1"/>
              <a:t>culturale</a:t>
            </a:r>
            <a:r>
              <a:rPr lang="en-GB" sz="1100" dirty="0"/>
              <a:t> in modo </a:t>
            </a:r>
            <a:r>
              <a:rPr lang="en-GB" sz="1100" dirty="0" err="1"/>
              <a:t>coinvolgente</a:t>
            </a:r>
            <a:r>
              <a:rPr lang="en-GB" sz="1100" dirty="0"/>
              <a:t> e </a:t>
            </a:r>
            <a:r>
              <a:rPr lang="en-GB" sz="1100" dirty="0" err="1"/>
              <a:t>pratico</a:t>
            </a:r>
            <a:r>
              <a:rPr lang="en-GB" sz="1100" dirty="0"/>
              <a:t>. La </a:t>
            </a:r>
            <a:r>
              <a:rPr lang="en-GB" sz="1100" dirty="0" err="1"/>
              <a:t>piattaforma</a:t>
            </a:r>
            <a:r>
              <a:rPr lang="en-GB" sz="1100" dirty="0"/>
              <a:t> </a:t>
            </a:r>
            <a:r>
              <a:rPr lang="en-GB" sz="1100" dirty="0" err="1"/>
              <a:t>si</a:t>
            </a:r>
            <a:r>
              <a:rPr lang="en-GB" sz="1100" dirty="0"/>
              <a:t> </a:t>
            </a:r>
            <a:r>
              <a:rPr lang="en-GB" sz="1100" dirty="0" err="1"/>
              <a:t>può</a:t>
            </a:r>
            <a:r>
              <a:rPr lang="en-GB" sz="1100" dirty="0"/>
              <a:t> </a:t>
            </a:r>
            <a:r>
              <a:rPr lang="en-GB" sz="1100" dirty="0" err="1"/>
              <a:t>trovare</a:t>
            </a:r>
            <a:r>
              <a:rPr lang="en-GB" sz="1100" dirty="0"/>
              <a:t> come </a:t>
            </a:r>
            <a:r>
              <a:rPr lang="en-GB" sz="1100" dirty="0" err="1"/>
              <a:t>sito</a:t>
            </a:r>
            <a:r>
              <a:rPr lang="en-GB" sz="1100" dirty="0"/>
              <a:t> web qui showaround.com e come app </a:t>
            </a:r>
            <a:r>
              <a:rPr lang="en-GB" sz="1100" dirty="0" err="1"/>
              <a:t>su</a:t>
            </a:r>
            <a:r>
              <a:rPr lang="en-GB" sz="1100" dirty="0"/>
              <a:t> </a:t>
            </a:r>
            <a:endParaRPr sz="1100" dirty="0"/>
          </a:p>
          <a:p>
            <a:pPr marL="0" marR="0" lvl="0" indent="0" algn="just" rtl="0">
              <a:lnSpc>
                <a:spcPct val="100000"/>
              </a:lnSpc>
              <a:spcBef>
                <a:spcPts val="0"/>
              </a:spcBef>
              <a:spcAft>
                <a:spcPts val="0"/>
              </a:spcAft>
              <a:buClr>
                <a:schemeClr val="lt1"/>
              </a:buClr>
              <a:buSzPts val="1200"/>
              <a:buFont typeface="Arial"/>
              <a:buNone/>
            </a:pPr>
            <a:r>
              <a:rPr lang="en-GB" sz="1100" dirty="0"/>
              <a:t>In </a:t>
            </a:r>
            <a:r>
              <a:rPr lang="en-GB" sz="1100" dirty="0" err="1"/>
              <a:t>qualità</a:t>
            </a:r>
            <a:r>
              <a:rPr lang="en-GB" sz="1100" dirty="0"/>
              <a:t> di </a:t>
            </a:r>
            <a:r>
              <a:rPr lang="en-GB" sz="1100" dirty="0" err="1"/>
              <a:t>guida</a:t>
            </a:r>
            <a:r>
              <a:rPr lang="en-GB" sz="1100" dirty="0"/>
              <a:t> </a:t>
            </a:r>
            <a:r>
              <a:rPr lang="en-GB" sz="1100" dirty="0" err="1"/>
              <a:t>turistica</a:t>
            </a:r>
            <a:r>
              <a:rPr lang="en-GB" sz="1100" dirty="0"/>
              <a:t> locale, </a:t>
            </a:r>
            <a:r>
              <a:rPr lang="en-GB" sz="1100" dirty="0" err="1"/>
              <a:t>l'iscrizione</a:t>
            </a:r>
            <a:r>
              <a:rPr lang="en-GB" sz="1100" dirty="0"/>
              <a:t> è </a:t>
            </a:r>
            <a:r>
              <a:rPr lang="en-GB" sz="1100" dirty="0" err="1"/>
              <a:t>gratuita</a:t>
            </a:r>
            <a:r>
              <a:rPr lang="en-GB" sz="1100" dirty="0"/>
              <a:t>. Una </a:t>
            </a:r>
            <a:r>
              <a:rPr lang="en-GB" sz="1100" dirty="0" err="1"/>
              <a:t>commissione</a:t>
            </a:r>
            <a:r>
              <a:rPr lang="en-GB" sz="1100" dirty="0"/>
              <a:t> del 18% </a:t>
            </a:r>
            <a:r>
              <a:rPr lang="en-GB" sz="1100" dirty="0" err="1"/>
              <a:t>viene</a:t>
            </a:r>
            <a:r>
              <a:rPr lang="en-GB" sz="1100" dirty="0"/>
              <a:t> </a:t>
            </a:r>
            <a:r>
              <a:rPr lang="en-GB" sz="1100" dirty="0" err="1"/>
              <a:t>detratta</a:t>
            </a:r>
            <a:r>
              <a:rPr lang="en-GB" sz="1100" dirty="0"/>
              <a:t> </a:t>
            </a:r>
            <a:r>
              <a:rPr lang="en-GB" sz="1100" dirty="0" err="1"/>
              <a:t>dalla</a:t>
            </a:r>
            <a:r>
              <a:rPr lang="en-GB" sz="1100" dirty="0"/>
              <a:t> </a:t>
            </a:r>
            <a:r>
              <a:rPr lang="en-GB" sz="1100" dirty="0" err="1"/>
              <a:t>tariffa</a:t>
            </a:r>
            <a:r>
              <a:rPr lang="en-GB" sz="1100" dirty="0"/>
              <a:t> del tour </a:t>
            </a:r>
            <a:r>
              <a:rPr lang="en-GB" sz="1100" dirty="0" err="1"/>
              <a:t>guadagnata</a:t>
            </a:r>
            <a:r>
              <a:rPr lang="en-GB" sz="1100" dirty="0"/>
              <a:t> </a:t>
            </a:r>
            <a:r>
              <a:rPr lang="en-GB" sz="1100" dirty="0" err="1"/>
              <a:t>dalla</a:t>
            </a:r>
            <a:r>
              <a:rPr lang="en-GB" sz="1100" dirty="0"/>
              <a:t> </a:t>
            </a:r>
            <a:r>
              <a:rPr lang="en-GB" sz="1100" dirty="0" err="1"/>
              <a:t>guida</a:t>
            </a:r>
            <a:r>
              <a:rPr lang="en-GB" sz="1100" dirty="0"/>
              <a:t> </a:t>
            </a:r>
            <a:r>
              <a:rPr lang="en-GB" sz="1100" dirty="0" err="1"/>
              <a:t>turistica</a:t>
            </a:r>
            <a:r>
              <a:rPr lang="en-GB" sz="1100" dirty="0"/>
              <a:t>.</a:t>
            </a:r>
            <a:endParaRPr sz="1100" dirty="0"/>
          </a:p>
        </p:txBody>
      </p:sp>
      <p:sp>
        <p:nvSpPr>
          <p:cNvPr id="1475" name="Google Shape;1475;p45"/>
          <p:cNvSpPr txBox="1">
            <a:spLocks noGrp="1"/>
          </p:cNvSpPr>
          <p:nvPr>
            <p:ph type="body" idx="4"/>
          </p:nvPr>
        </p:nvSpPr>
        <p:spPr>
          <a:xfrm>
            <a:off x="126050" y="705203"/>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Showaround</a:t>
            </a:r>
            <a:endParaRPr/>
          </a:p>
        </p:txBody>
      </p:sp>
      <p:sp>
        <p:nvSpPr>
          <p:cNvPr id="1476" name="Google Shape;1476;p45"/>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45</a:t>
            </a:fld>
            <a:endParaRPr/>
          </a:p>
        </p:txBody>
      </p:sp>
      <p:grpSp>
        <p:nvGrpSpPr>
          <p:cNvPr id="1477" name="Google Shape;1477;p45"/>
          <p:cNvGrpSpPr/>
          <p:nvPr/>
        </p:nvGrpSpPr>
        <p:grpSpPr>
          <a:xfrm>
            <a:off x="518535" y="4715197"/>
            <a:ext cx="372577" cy="372258"/>
            <a:chOff x="493699" y="4805485"/>
            <a:chExt cx="372577" cy="372258"/>
          </a:xfrm>
        </p:grpSpPr>
        <p:sp>
          <p:nvSpPr>
            <p:cNvPr id="1478" name="Google Shape;1478;p45"/>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9" name="Google Shape;1479;p45"/>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0" name="Google Shape;1480;p45"/>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1" name="Google Shape;1481;p45"/>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2" name="Google Shape;1482;p45"/>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3" name="Google Shape;1483;p45"/>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4" name="Google Shape;1484;p45"/>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5" name="Google Shape;1485;p45"/>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6" name="Google Shape;1486;p45"/>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7" name="Google Shape;1487;p45"/>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8" name="Google Shape;1488;p45"/>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9" name="Google Shape;1489;p45"/>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0" name="Google Shape;1490;p45"/>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1" name="Google Shape;1491;p45"/>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2" name="Google Shape;1492;p45"/>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493" name="Google Shape;1493;p45"/>
          <p:cNvGrpSpPr/>
          <p:nvPr/>
        </p:nvGrpSpPr>
        <p:grpSpPr>
          <a:xfrm>
            <a:off x="6724171" y="694451"/>
            <a:ext cx="293767" cy="413214"/>
            <a:chOff x="623392" y="434516"/>
            <a:chExt cx="293767" cy="413214"/>
          </a:xfrm>
        </p:grpSpPr>
        <p:sp>
          <p:nvSpPr>
            <p:cNvPr id="1494" name="Google Shape;1494;p45"/>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5" name="Google Shape;1495;p45"/>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6" name="Google Shape;1496;p45"/>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7" name="Google Shape;1497;p45"/>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8" name="Google Shape;1498;p45"/>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9" name="Google Shape;1499;p45"/>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0" name="Google Shape;1500;p45"/>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1" name="Google Shape;1501;p45"/>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2" name="Google Shape;1502;p45"/>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3" name="Google Shape;1503;p45"/>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4" name="Google Shape;1504;p45"/>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05" name="Google Shape;1505;p45"/>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6" name="Google Shape;1506;p45"/>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507" name="Google Shape;1507;p45"/>
          <p:cNvSpPr/>
          <p:nvPr/>
        </p:nvSpPr>
        <p:spPr>
          <a:xfrm>
            <a:off x="2423987" y="105314"/>
            <a:ext cx="1355850"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08" name="Google Shape;1508;p45"/>
          <p:cNvPicPr preferRelativeResize="0"/>
          <p:nvPr/>
        </p:nvPicPr>
        <p:blipFill rotWithShape="1">
          <a:blip r:embed="rId5">
            <a:alphaModFix/>
          </a:blip>
          <a:srcRect l="10246" t="10253" r="10611" b="15800"/>
          <a:stretch/>
        </p:blipFill>
        <p:spPr>
          <a:xfrm>
            <a:off x="2541257" y="546247"/>
            <a:ext cx="1116342" cy="55689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46"/>
          <p:cNvSpPr txBox="1">
            <a:spLocks noGrp="1"/>
          </p:cNvSpPr>
          <p:nvPr>
            <p:ph type="body" idx="1"/>
          </p:nvPr>
        </p:nvSpPr>
        <p:spPr>
          <a:xfrm>
            <a:off x="895819" y="858625"/>
            <a:ext cx="6464444"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Approccio partecipativo al turismo e al patrimonio culturale </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Approccio inclusivo che dà l'opportunità agli abitanti del luogo di fare da guida turistica </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Incentivo per i locali a conoscere meglio la loro cultura locale </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Piattaforma che mette in contatto persone da tutto il mondo </a:t>
            </a:r>
            <a:endParaRPr/>
          </a:p>
          <a:p>
            <a:pPr marL="0" lvl="0" indent="0" algn="just" rtl="0">
              <a:lnSpc>
                <a:spcPct val="100000"/>
              </a:lnSpc>
              <a:spcBef>
                <a:spcPts val="0"/>
              </a:spcBef>
              <a:spcAft>
                <a:spcPts val="0"/>
              </a:spcAft>
              <a:buSzPts val="1100"/>
              <a:buNone/>
            </a:pPr>
            <a:endParaRPr/>
          </a:p>
          <a:p>
            <a:pPr marL="0" lvl="0" indent="0" algn="just" rtl="0">
              <a:lnSpc>
                <a:spcPct val="100000"/>
              </a:lnSpc>
              <a:spcBef>
                <a:spcPts val="0"/>
              </a:spcBef>
              <a:spcAft>
                <a:spcPts val="0"/>
              </a:spcAft>
              <a:buSzPts val="1100"/>
              <a:buNone/>
            </a:pPr>
            <a:endParaRPr/>
          </a:p>
        </p:txBody>
      </p:sp>
      <p:sp>
        <p:nvSpPr>
          <p:cNvPr id="1514" name="Google Shape;1514;p46"/>
          <p:cNvSpPr txBox="1">
            <a:spLocks noGrp="1"/>
          </p:cNvSpPr>
          <p:nvPr>
            <p:ph type="body" idx="2"/>
          </p:nvPr>
        </p:nvSpPr>
        <p:spPr>
          <a:xfrm>
            <a:off x="956378" y="2801221"/>
            <a:ext cx="5972108"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Alcune opzioni devono essere acquistate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Non esistono regolamenti che verifichino il profilo della guida turistica in quanto si tratta di una piattaforma aperta. </a:t>
            </a:r>
            <a:endParaRPr/>
          </a:p>
        </p:txBody>
      </p:sp>
      <p:sp>
        <p:nvSpPr>
          <p:cNvPr id="1515" name="Google Shape;1515;p46"/>
          <p:cNvSpPr txBox="1">
            <a:spLocks noGrp="1"/>
          </p:cNvSpPr>
          <p:nvPr>
            <p:ph type="body" idx="3"/>
          </p:nvPr>
        </p:nvSpPr>
        <p:spPr>
          <a:xfrm>
            <a:off x="1133431" y="4157641"/>
            <a:ext cx="4990799" cy="139783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200"/>
              <a:buNone/>
            </a:pPr>
            <a:r>
              <a:rPr lang="en-GB" dirty="0"/>
              <a:t>Nel </a:t>
            </a:r>
            <a:r>
              <a:rPr lang="en-GB" dirty="0" err="1"/>
              <a:t>complesso</a:t>
            </a:r>
            <a:r>
              <a:rPr lang="en-GB" dirty="0"/>
              <a:t>, la </a:t>
            </a:r>
            <a:r>
              <a:rPr lang="en-GB" dirty="0" err="1"/>
              <a:t>mia</a:t>
            </a:r>
            <a:r>
              <a:rPr lang="en-GB" dirty="0"/>
              <a:t> </a:t>
            </a:r>
            <a:r>
              <a:rPr lang="en-GB" dirty="0" err="1"/>
              <a:t>esperienza</a:t>
            </a:r>
            <a:r>
              <a:rPr lang="en-GB" dirty="0"/>
              <a:t> con </a:t>
            </a:r>
            <a:r>
              <a:rPr lang="en-GB" dirty="0" err="1"/>
              <a:t>Showaround</a:t>
            </a:r>
            <a:r>
              <a:rPr lang="en-GB" dirty="0"/>
              <a:t> è </a:t>
            </a:r>
            <a:r>
              <a:rPr lang="en-GB" dirty="0" err="1"/>
              <a:t>stata</a:t>
            </a:r>
            <a:r>
              <a:rPr lang="en-GB" dirty="0"/>
              <a:t> fantastica. Ho </a:t>
            </a:r>
            <a:r>
              <a:rPr lang="en-GB" dirty="0" err="1"/>
              <a:t>avuto</a:t>
            </a:r>
            <a:r>
              <a:rPr lang="en-GB" dirty="0"/>
              <a:t> modo di </a:t>
            </a:r>
            <a:r>
              <a:rPr lang="en-GB" dirty="0" err="1"/>
              <a:t>incontrare</a:t>
            </a:r>
            <a:r>
              <a:rPr lang="en-GB" dirty="0"/>
              <a:t> due </a:t>
            </a:r>
            <a:r>
              <a:rPr lang="en-GB" dirty="0" err="1"/>
              <a:t>ragazze</a:t>
            </a:r>
            <a:r>
              <a:rPr lang="en-GB" dirty="0"/>
              <a:t> del </a:t>
            </a:r>
            <a:r>
              <a:rPr lang="en-GB" dirty="0" err="1"/>
              <a:t>posto</a:t>
            </a:r>
            <a:r>
              <a:rPr lang="en-GB" dirty="0"/>
              <a:t> </a:t>
            </a:r>
            <a:r>
              <a:rPr lang="en-GB" dirty="0" err="1"/>
              <a:t>davvero</a:t>
            </a:r>
            <a:r>
              <a:rPr lang="en-GB" dirty="0"/>
              <a:t> </a:t>
            </a:r>
            <a:r>
              <a:rPr lang="en-GB" dirty="0" err="1"/>
              <a:t>adorabili</a:t>
            </a:r>
            <a:r>
              <a:rPr lang="en-GB" dirty="0"/>
              <a:t> e di </a:t>
            </a:r>
            <a:r>
              <a:rPr lang="en-GB" dirty="0" err="1"/>
              <a:t>trascorrere</a:t>
            </a:r>
            <a:r>
              <a:rPr lang="en-GB" dirty="0"/>
              <a:t> la </a:t>
            </a:r>
            <a:r>
              <a:rPr lang="en-GB" dirty="0" err="1"/>
              <a:t>giornata</a:t>
            </a:r>
            <a:r>
              <a:rPr lang="en-GB" dirty="0"/>
              <a:t> </a:t>
            </a:r>
            <a:r>
              <a:rPr lang="en-GB" dirty="0" err="1"/>
              <a:t>alla</a:t>
            </a:r>
            <a:r>
              <a:rPr lang="en-GB" dirty="0"/>
              <a:t> </a:t>
            </a:r>
            <a:r>
              <a:rPr lang="en-GB" dirty="0" err="1"/>
              <a:t>scoperta</a:t>
            </a:r>
            <a:r>
              <a:rPr lang="en-GB" dirty="0"/>
              <a:t> del </a:t>
            </a:r>
            <a:r>
              <a:rPr lang="en-GB" dirty="0" err="1"/>
              <a:t>loro</a:t>
            </a:r>
            <a:r>
              <a:rPr lang="en-GB" dirty="0"/>
              <a:t> </a:t>
            </a:r>
            <a:r>
              <a:rPr lang="en-GB" dirty="0" err="1"/>
              <a:t>quartiere</a:t>
            </a:r>
            <a:r>
              <a:rPr lang="en-GB" dirty="0"/>
              <a:t> di Bangkok, di </a:t>
            </a:r>
            <a:r>
              <a:rPr lang="en-GB" dirty="0" err="1"/>
              <a:t>capire</a:t>
            </a:r>
            <a:r>
              <a:rPr lang="en-GB" dirty="0"/>
              <a:t> come le </a:t>
            </a:r>
            <a:r>
              <a:rPr lang="en-GB" dirty="0" err="1"/>
              <a:t>persone</a:t>
            </a:r>
            <a:r>
              <a:rPr lang="en-GB" dirty="0"/>
              <a:t> </a:t>
            </a:r>
            <a:r>
              <a:rPr lang="en-GB" dirty="0" err="1"/>
              <a:t>reali</a:t>
            </a:r>
            <a:r>
              <a:rPr lang="en-GB" dirty="0"/>
              <a:t> </a:t>
            </a:r>
            <a:r>
              <a:rPr lang="en-GB" dirty="0" err="1"/>
              <a:t>praticano</a:t>
            </a:r>
            <a:r>
              <a:rPr lang="en-GB" dirty="0"/>
              <a:t> il </a:t>
            </a:r>
            <a:r>
              <a:rPr lang="en-GB" dirty="0" err="1"/>
              <a:t>buddismo</a:t>
            </a:r>
            <a:r>
              <a:rPr lang="en-GB" dirty="0"/>
              <a:t> in </a:t>
            </a:r>
            <a:r>
              <a:rPr lang="en-GB" dirty="0" err="1"/>
              <a:t>Thailandia</a:t>
            </a:r>
            <a:r>
              <a:rPr lang="en-GB" dirty="0"/>
              <a:t> e di </a:t>
            </a:r>
            <a:r>
              <a:rPr lang="en-GB" dirty="0" err="1"/>
              <a:t>esplorare</a:t>
            </a:r>
            <a:r>
              <a:rPr lang="en-GB" dirty="0"/>
              <a:t> la </a:t>
            </a:r>
            <a:r>
              <a:rPr lang="en-GB" dirty="0" err="1"/>
              <a:t>città</a:t>
            </a:r>
            <a:r>
              <a:rPr lang="en-GB" dirty="0"/>
              <a:t> </a:t>
            </a:r>
            <a:r>
              <a:rPr lang="en-GB" dirty="0" err="1"/>
              <a:t>attraverso</a:t>
            </a:r>
            <a:r>
              <a:rPr lang="en-GB" dirty="0"/>
              <a:t> </a:t>
            </a:r>
            <a:r>
              <a:rPr lang="en-GB" dirty="0" err="1"/>
              <a:t>gli</a:t>
            </a:r>
            <a:r>
              <a:rPr lang="en-GB" dirty="0"/>
              <a:t> </a:t>
            </a:r>
            <a:r>
              <a:rPr lang="en-GB" dirty="0" err="1"/>
              <a:t>occhi</a:t>
            </a:r>
            <a:r>
              <a:rPr lang="en-GB" dirty="0"/>
              <a:t> di due </a:t>
            </a:r>
            <a:r>
              <a:rPr lang="en-GB" dirty="0" err="1"/>
              <a:t>persone</a:t>
            </a:r>
            <a:r>
              <a:rPr lang="en-GB" dirty="0"/>
              <a:t> del </a:t>
            </a:r>
            <a:r>
              <a:rPr lang="en-GB" dirty="0" err="1"/>
              <a:t>posto</a:t>
            </a:r>
            <a:r>
              <a:rPr lang="en-GB" dirty="0"/>
              <a:t> </a:t>
            </a:r>
            <a:r>
              <a:rPr lang="en-GB" dirty="0" err="1"/>
              <a:t>appassionate</a:t>
            </a:r>
            <a:r>
              <a:rPr lang="en-GB" dirty="0"/>
              <a:t> e </a:t>
            </a:r>
            <a:r>
              <a:rPr lang="en-GB" dirty="0" err="1"/>
              <a:t>amichevoli</a:t>
            </a:r>
            <a:r>
              <a:rPr lang="en-GB" dirty="0"/>
              <a:t>. È </a:t>
            </a:r>
            <a:r>
              <a:rPr lang="en-GB" dirty="0" err="1"/>
              <a:t>perfetto</a:t>
            </a:r>
            <a:r>
              <a:rPr lang="en-GB" dirty="0"/>
              <a:t> per chi </a:t>
            </a:r>
            <a:r>
              <a:rPr lang="en-GB" dirty="0" err="1"/>
              <a:t>vuole</a:t>
            </a:r>
            <a:r>
              <a:rPr lang="en-GB" dirty="0"/>
              <a:t> </a:t>
            </a:r>
            <a:r>
              <a:rPr lang="en-GB" dirty="0" err="1"/>
              <a:t>sperimentare</a:t>
            </a:r>
            <a:r>
              <a:rPr lang="en-GB" dirty="0"/>
              <a:t> </a:t>
            </a:r>
            <a:r>
              <a:rPr lang="en-GB" dirty="0" err="1"/>
              <a:t>l'atmosfera</a:t>
            </a:r>
            <a:r>
              <a:rPr lang="en-GB" dirty="0"/>
              <a:t> </a:t>
            </a:r>
            <a:r>
              <a:rPr lang="en-GB" dirty="0" err="1"/>
              <a:t>autentica</a:t>
            </a:r>
            <a:r>
              <a:rPr lang="en-GB" dirty="0"/>
              <a:t> di una </a:t>
            </a:r>
            <a:r>
              <a:rPr lang="en-GB" dirty="0" err="1"/>
              <a:t>città</a:t>
            </a:r>
            <a:r>
              <a:rPr lang="en-GB" dirty="0"/>
              <a:t> </a:t>
            </a:r>
            <a:r>
              <a:rPr lang="en-GB" dirty="0" err="1"/>
              <a:t>attraverso</a:t>
            </a:r>
            <a:r>
              <a:rPr lang="en-GB" dirty="0"/>
              <a:t> </a:t>
            </a:r>
            <a:r>
              <a:rPr lang="en-GB" dirty="0" err="1"/>
              <a:t>gli</a:t>
            </a:r>
            <a:r>
              <a:rPr lang="en-GB" dirty="0"/>
              <a:t> </a:t>
            </a:r>
            <a:r>
              <a:rPr lang="en-GB" dirty="0" err="1"/>
              <a:t>occhi</a:t>
            </a:r>
            <a:r>
              <a:rPr lang="en-GB" dirty="0"/>
              <a:t> di una persona del </a:t>
            </a:r>
            <a:r>
              <a:rPr lang="en-GB" dirty="0" err="1"/>
              <a:t>posto</a:t>
            </a:r>
            <a:r>
              <a:rPr lang="en-GB" dirty="0"/>
              <a:t>". </a:t>
            </a:r>
            <a:endParaRPr dirty="0"/>
          </a:p>
          <a:p>
            <a:pPr marL="0" lvl="0" indent="0" algn="ctr" rtl="0">
              <a:lnSpc>
                <a:spcPct val="100000"/>
              </a:lnSpc>
              <a:spcBef>
                <a:spcPts val="0"/>
              </a:spcBef>
              <a:spcAft>
                <a:spcPts val="0"/>
              </a:spcAft>
              <a:buClr>
                <a:schemeClr val="lt1"/>
              </a:buClr>
              <a:buSzPts val="1200"/>
              <a:buNone/>
            </a:pPr>
            <a:r>
              <a:rPr lang="en-GB" dirty="0"/>
              <a:t>-Emily, blogger di </a:t>
            </a:r>
            <a:r>
              <a:rPr lang="en-GB" dirty="0" err="1"/>
              <a:t>viaggi</a:t>
            </a:r>
            <a:r>
              <a:rPr lang="en-GB" dirty="0"/>
              <a:t> (</a:t>
            </a:r>
            <a:r>
              <a:rPr lang="en-GB" dirty="0" err="1"/>
              <a:t>pilota</a:t>
            </a:r>
            <a:r>
              <a:rPr lang="en-GB" dirty="0"/>
              <a:t> di Trust)</a:t>
            </a:r>
            <a:endParaRPr dirty="0"/>
          </a:p>
        </p:txBody>
      </p:sp>
      <p:sp>
        <p:nvSpPr>
          <p:cNvPr id="1516" name="Google Shape;1516;p46"/>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ShowAround è disponibile a questo indirizzo: showaround.com e può essere scaricato come applicazione su </a:t>
            </a:r>
            <a:r>
              <a:rPr lang="en-GB" sz="1200" u="sng">
                <a:solidFill>
                  <a:schemeClr val="hlink"/>
                </a:solidFill>
                <a:hlinkClick r:id="rId3"/>
              </a:rPr>
              <a:t>GooglePlay </a:t>
            </a:r>
            <a:r>
              <a:rPr lang="en-GB" sz="1200"/>
              <a:t>e </a:t>
            </a:r>
            <a:r>
              <a:rPr lang="en-GB" sz="1200" u="sng">
                <a:solidFill>
                  <a:schemeClr val="hlink"/>
                </a:solidFill>
                <a:hlinkClick r:id="rId4"/>
              </a:rPr>
              <a:t>AppStore. </a:t>
            </a:r>
            <a:endParaRPr sz="1200">
              <a:latin typeface="Calibri"/>
              <a:ea typeface="Calibri"/>
              <a:cs typeface="Calibri"/>
              <a:sym typeface="Calibri"/>
            </a:endParaRPr>
          </a:p>
        </p:txBody>
      </p:sp>
      <p:sp>
        <p:nvSpPr>
          <p:cNvPr id="1517" name="Google Shape;1517;p46"/>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518" name="Google Shape;1518;p46"/>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519" name="Google Shape;1519;p46"/>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46</a:t>
            </a:fld>
            <a:endParaRPr/>
          </a:p>
        </p:txBody>
      </p:sp>
      <p:sp>
        <p:nvSpPr>
          <p:cNvPr id="1520" name="Google Shape;1520;p46"/>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521" name="Google Shape;1521;p46"/>
          <p:cNvGrpSpPr/>
          <p:nvPr/>
        </p:nvGrpSpPr>
        <p:grpSpPr>
          <a:xfrm>
            <a:off x="6223922" y="3806619"/>
            <a:ext cx="1236033" cy="838373"/>
            <a:chOff x="3400450" y="986392"/>
            <a:chExt cx="1487826" cy="1083162"/>
          </a:xfrm>
        </p:grpSpPr>
        <p:sp>
          <p:nvSpPr>
            <p:cNvPr id="1522" name="Google Shape;1522;p46"/>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3" name="Google Shape;1523;p46"/>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24" name="Google Shape;1524;p46"/>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5" name="Google Shape;1525;p46"/>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26" name="Google Shape;1526;p46"/>
          <p:cNvGrpSpPr/>
          <p:nvPr/>
        </p:nvGrpSpPr>
        <p:grpSpPr>
          <a:xfrm>
            <a:off x="410761" y="6238005"/>
            <a:ext cx="363752" cy="363565"/>
            <a:chOff x="8228545" y="6047284"/>
            <a:chExt cx="363752" cy="363565"/>
          </a:xfrm>
        </p:grpSpPr>
        <p:sp>
          <p:nvSpPr>
            <p:cNvPr id="1527" name="Google Shape;1527;p46"/>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8" name="Google Shape;1528;p46"/>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9" name="Google Shape;1529;p46"/>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530" name="Google Shape;1530;p46"/>
          <p:cNvPicPr preferRelativeResize="0">
            <a:picLocks noGrp="1"/>
          </p:cNvPicPr>
          <p:nvPr>
            <p:ph type="pic" idx="5"/>
          </p:nvPr>
        </p:nvPicPr>
        <p:blipFill rotWithShape="1">
          <a:blip r:embed="rId5">
            <a:alphaModFix/>
          </a:blip>
          <a:srcRect l="4396" r="4395"/>
          <a:stretch/>
        </p:blipFill>
        <p:spPr>
          <a:xfrm>
            <a:off x="3714875" y="7538319"/>
            <a:ext cx="2981385" cy="168129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47"/>
          <p:cNvSpPr txBox="1">
            <a:spLocks noGrp="1"/>
          </p:cNvSpPr>
          <p:nvPr>
            <p:ph type="body" idx="1"/>
          </p:nvPr>
        </p:nvSpPr>
        <p:spPr>
          <a:xfrm>
            <a:off x="608218" y="1258597"/>
            <a:ext cx="1697019" cy="10847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9600"/>
              <a:buNone/>
            </a:pPr>
            <a:r>
              <a:rPr lang="en-GB"/>
              <a:t>06</a:t>
            </a:r>
            <a:endParaRPr/>
          </a:p>
        </p:txBody>
      </p:sp>
      <p:sp>
        <p:nvSpPr>
          <p:cNvPr id="1536" name="Google Shape;1536;p47"/>
          <p:cNvSpPr txBox="1">
            <a:spLocks noGrp="1"/>
          </p:cNvSpPr>
          <p:nvPr>
            <p:ph type="body" idx="2"/>
          </p:nvPr>
        </p:nvSpPr>
        <p:spPr>
          <a:xfrm>
            <a:off x="2555645" y="1159820"/>
            <a:ext cx="4475277" cy="15084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4400"/>
              <a:buNone/>
            </a:pPr>
            <a:r>
              <a:rPr lang="en-GB" sz="4400"/>
              <a:t>STRUMENTI CIVICI DI QUALITÀ</a:t>
            </a:r>
            <a:endParaRPr/>
          </a:p>
        </p:txBody>
      </p:sp>
      <p:sp>
        <p:nvSpPr>
          <p:cNvPr id="1537" name="Google Shape;1537;p47"/>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47</a:t>
            </a:fld>
            <a:endParaRPr/>
          </a:p>
        </p:txBody>
      </p:sp>
      <p:sp>
        <p:nvSpPr>
          <p:cNvPr id="1538" name="Google Shape;1538;p47"/>
          <p:cNvSpPr/>
          <p:nvPr/>
        </p:nvSpPr>
        <p:spPr>
          <a:xfrm>
            <a:off x="4817661" y="3428913"/>
            <a:ext cx="2399556" cy="1916993"/>
          </a:xfrm>
          <a:custGeom>
            <a:avLst/>
            <a:gdLst/>
            <a:ahLst/>
            <a:cxnLst/>
            <a:rect l="l" t="t" r="r" b="b"/>
            <a:pathLst>
              <a:path w="271002" h="225938" extrusionOk="0">
                <a:moveTo>
                  <a:pt x="248552" y="33896"/>
                </a:moveTo>
                <a:lnTo>
                  <a:pt x="192026" y="33896"/>
                </a:lnTo>
                <a:lnTo>
                  <a:pt x="192026" y="22564"/>
                </a:lnTo>
                <a:cubicBezTo>
                  <a:pt x="192026" y="10129"/>
                  <a:pt x="181904" y="0"/>
                  <a:pt x="169376" y="0"/>
                </a:cubicBezTo>
                <a:lnTo>
                  <a:pt x="101626" y="0"/>
                </a:lnTo>
                <a:cubicBezTo>
                  <a:pt x="89198" y="0"/>
                  <a:pt x="79076" y="10129"/>
                  <a:pt x="79076" y="22564"/>
                </a:cubicBezTo>
                <a:lnTo>
                  <a:pt x="79076" y="33896"/>
                </a:lnTo>
                <a:lnTo>
                  <a:pt x="22550" y="33896"/>
                </a:lnTo>
                <a:cubicBezTo>
                  <a:pt x="10123" y="33896"/>
                  <a:pt x="0" y="44024"/>
                  <a:pt x="0" y="56460"/>
                </a:cubicBezTo>
                <a:lnTo>
                  <a:pt x="0" y="203375"/>
                </a:lnTo>
                <a:cubicBezTo>
                  <a:pt x="0" y="215810"/>
                  <a:pt x="10123" y="225939"/>
                  <a:pt x="22550" y="225939"/>
                </a:cubicBezTo>
                <a:lnTo>
                  <a:pt x="248451" y="225939"/>
                </a:lnTo>
                <a:cubicBezTo>
                  <a:pt x="260879" y="225939"/>
                  <a:pt x="271001" y="215810"/>
                  <a:pt x="271001" y="203375"/>
                </a:cubicBezTo>
                <a:lnTo>
                  <a:pt x="271001" y="56460"/>
                </a:lnTo>
                <a:cubicBezTo>
                  <a:pt x="271102" y="44024"/>
                  <a:pt x="260979" y="33896"/>
                  <a:pt x="248552" y="33896"/>
                </a:cubicBezTo>
                <a:moveTo>
                  <a:pt x="90401" y="22664"/>
                </a:moveTo>
                <a:cubicBezTo>
                  <a:pt x="90401" y="16446"/>
                  <a:pt x="95512" y="11332"/>
                  <a:pt x="101726" y="11332"/>
                </a:cubicBezTo>
                <a:lnTo>
                  <a:pt x="169476" y="11332"/>
                </a:lnTo>
                <a:cubicBezTo>
                  <a:pt x="175690" y="11332"/>
                  <a:pt x="180801" y="16446"/>
                  <a:pt x="180801" y="22664"/>
                </a:cubicBezTo>
                <a:lnTo>
                  <a:pt x="180801" y="33996"/>
                </a:lnTo>
                <a:lnTo>
                  <a:pt x="90401" y="33996"/>
                </a:lnTo>
                <a:lnTo>
                  <a:pt x="90401" y="22664"/>
                </a:lnTo>
                <a:close/>
                <a:moveTo>
                  <a:pt x="248552" y="214807"/>
                </a:moveTo>
                <a:lnTo>
                  <a:pt x="22550" y="214807"/>
                </a:lnTo>
                <a:cubicBezTo>
                  <a:pt x="16336" y="214807"/>
                  <a:pt x="11225" y="209693"/>
                  <a:pt x="11225" y="203475"/>
                </a:cubicBezTo>
                <a:lnTo>
                  <a:pt x="11225" y="121243"/>
                </a:lnTo>
                <a:cubicBezTo>
                  <a:pt x="14532" y="123148"/>
                  <a:pt x="18341" y="124351"/>
                  <a:pt x="22550" y="124351"/>
                </a:cubicBezTo>
                <a:lnTo>
                  <a:pt x="112951" y="124351"/>
                </a:lnTo>
                <a:lnTo>
                  <a:pt x="112951" y="141299"/>
                </a:lnTo>
                <a:cubicBezTo>
                  <a:pt x="112951" y="144408"/>
                  <a:pt x="115456" y="146915"/>
                  <a:pt x="118563" y="146915"/>
                </a:cubicBezTo>
                <a:lnTo>
                  <a:pt x="152439" y="146915"/>
                </a:lnTo>
                <a:cubicBezTo>
                  <a:pt x="155545" y="146915"/>
                  <a:pt x="158051" y="144408"/>
                  <a:pt x="158051" y="141299"/>
                </a:cubicBezTo>
                <a:lnTo>
                  <a:pt x="158051" y="124351"/>
                </a:lnTo>
                <a:lnTo>
                  <a:pt x="248451" y="124351"/>
                </a:lnTo>
                <a:cubicBezTo>
                  <a:pt x="252561" y="124351"/>
                  <a:pt x="256369" y="123148"/>
                  <a:pt x="259776" y="121243"/>
                </a:cubicBezTo>
                <a:lnTo>
                  <a:pt x="259776" y="203475"/>
                </a:lnTo>
                <a:cubicBezTo>
                  <a:pt x="259776" y="209693"/>
                  <a:pt x="254765" y="214807"/>
                  <a:pt x="248552" y="214807"/>
                </a:cubicBezTo>
                <a:moveTo>
                  <a:pt x="124276" y="113020"/>
                </a:moveTo>
                <a:lnTo>
                  <a:pt x="146826" y="113020"/>
                </a:lnTo>
                <a:lnTo>
                  <a:pt x="146826" y="135583"/>
                </a:lnTo>
                <a:lnTo>
                  <a:pt x="124276" y="135583"/>
                </a:lnTo>
                <a:lnTo>
                  <a:pt x="124276" y="113020"/>
                </a:lnTo>
                <a:close/>
                <a:moveTo>
                  <a:pt x="248552" y="113020"/>
                </a:moveTo>
                <a:lnTo>
                  <a:pt x="158151" y="113020"/>
                </a:lnTo>
                <a:lnTo>
                  <a:pt x="158151" y="107404"/>
                </a:lnTo>
                <a:cubicBezTo>
                  <a:pt x="158151" y="104295"/>
                  <a:pt x="155646" y="101788"/>
                  <a:pt x="152538" y="101788"/>
                </a:cubicBezTo>
                <a:lnTo>
                  <a:pt x="118664" y="101788"/>
                </a:lnTo>
                <a:cubicBezTo>
                  <a:pt x="115557" y="101788"/>
                  <a:pt x="113051" y="104295"/>
                  <a:pt x="113051" y="107404"/>
                </a:cubicBezTo>
                <a:lnTo>
                  <a:pt x="113051" y="113020"/>
                </a:lnTo>
                <a:lnTo>
                  <a:pt x="22650" y="113020"/>
                </a:lnTo>
                <a:cubicBezTo>
                  <a:pt x="16437" y="113020"/>
                  <a:pt x="11325" y="107905"/>
                  <a:pt x="11325" y="101687"/>
                </a:cubicBezTo>
                <a:lnTo>
                  <a:pt x="11325" y="56460"/>
                </a:lnTo>
                <a:cubicBezTo>
                  <a:pt x="11325" y="50242"/>
                  <a:pt x="16437" y="45128"/>
                  <a:pt x="22650" y="45128"/>
                </a:cubicBezTo>
                <a:lnTo>
                  <a:pt x="248552" y="45128"/>
                </a:lnTo>
                <a:cubicBezTo>
                  <a:pt x="254765" y="45128"/>
                  <a:pt x="259877" y="50242"/>
                  <a:pt x="259877" y="56460"/>
                </a:cubicBezTo>
                <a:lnTo>
                  <a:pt x="259877" y="101687"/>
                </a:lnTo>
                <a:cubicBezTo>
                  <a:pt x="259776" y="108005"/>
                  <a:pt x="254765" y="113020"/>
                  <a:pt x="248552" y="11302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pic>
        <p:nvPicPr>
          <p:cNvPr id="1543" name="Google Shape;1543;p48"/>
          <p:cNvPicPr preferRelativeResize="0"/>
          <p:nvPr/>
        </p:nvPicPr>
        <p:blipFill rotWithShape="1">
          <a:blip r:embed="rId3">
            <a:alphaModFix/>
          </a:blip>
          <a:srcRect/>
          <a:stretch/>
        </p:blipFill>
        <p:spPr>
          <a:xfrm>
            <a:off x="1790297" y="6637476"/>
            <a:ext cx="4132831" cy="2656649"/>
          </a:xfrm>
          <a:prstGeom prst="rect">
            <a:avLst/>
          </a:prstGeom>
          <a:noFill/>
          <a:ln>
            <a:noFill/>
          </a:ln>
        </p:spPr>
      </p:pic>
      <p:sp>
        <p:nvSpPr>
          <p:cNvPr id="1544" name="Google Shape;1544;p48"/>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545" name="Google Shape;1545;p48"/>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Eurodesk e su come può essere utilizzato!</a:t>
            </a:r>
            <a:endParaRPr sz="1600"/>
          </a:p>
        </p:txBody>
      </p:sp>
      <p:sp>
        <p:nvSpPr>
          <p:cNvPr id="1546" name="Google Shape;1546;p48"/>
          <p:cNvSpPr txBox="1">
            <a:spLocks noGrp="1"/>
          </p:cNvSpPr>
          <p:nvPr>
            <p:ph type="body" idx="3"/>
          </p:nvPr>
        </p:nvSpPr>
        <p:spPr>
          <a:xfrm>
            <a:off x="432596" y="965608"/>
            <a:ext cx="6681337" cy="284863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endParaRPr dirty="0"/>
          </a:p>
          <a:p>
            <a:pPr marL="0" marR="0" lvl="0" indent="0" algn="just" rtl="0">
              <a:lnSpc>
                <a:spcPct val="100000"/>
              </a:lnSpc>
              <a:spcBef>
                <a:spcPts val="0"/>
              </a:spcBef>
              <a:spcAft>
                <a:spcPts val="0"/>
              </a:spcAft>
              <a:buClr>
                <a:schemeClr val="lt1"/>
              </a:buClr>
              <a:buSzPts val="1200"/>
              <a:buFont typeface="Arial"/>
              <a:buNone/>
            </a:pPr>
            <a:endParaRPr dirty="0"/>
          </a:p>
          <a:p>
            <a:pPr marL="0" marR="0" lvl="0" indent="0" algn="just" rtl="0">
              <a:lnSpc>
                <a:spcPct val="100000"/>
              </a:lnSpc>
              <a:spcBef>
                <a:spcPts val="0"/>
              </a:spcBef>
              <a:spcAft>
                <a:spcPts val="0"/>
              </a:spcAft>
              <a:buClr>
                <a:schemeClr val="lt1"/>
              </a:buClr>
              <a:buSzPts val="1200"/>
              <a:buFont typeface="Arial"/>
              <a:buNone/>
            </a:pPr>
            <a:r>
              <a:rPr lang="en-GB" dirty="0" err="1"/>
              <a:t>Eurodesk</a:t>
            </a:r>
            <a:r>
              <a:rPr lang="en-GB" dirty="0"/>
              <a:t> è una rete </a:t>
            </a:r>
            <a:r>
              <a:rPr lang="en-GB" dirty="0" err="1"/>
              <a:t>europea</a:t>
            </a:r>
            <a:r>
              <a:rPr lang="en-GB" dirty="0"/>
              <a:t> di </a:t>
            </a:r>
            <a:r>
              <a:rPr lang="en-GB" dirty="0" err="1"/>
              <a:t>informazione</a:t>
            </a:r>
            <a:r>
              <a:rPr lang="en-GB" dirty="0"/>
              <a:t> per </a:t>
            </a:r>
            <a:r>
              <a:rPr lang="en-GB" dirty="0" err="1"/>
              <a:t>i</a:t>
            </a:r>
            <a:r>
              <a:rPr lang="en-GB" dirty="0"/>
              <a:t> </a:t>
            </a:r>
            <a:r>
              <a:rPr lang="en-GB" dirty="0" err="1"/>
              <a:t>giovani</a:t>
            </a:r>
            <a:r>
              <a:rPr lang="en-GB" dirty="0"/>
              <a:t> </a:t>
            </a:r>
            <a:r>
              <a:rPr lang="en-GB" dirty="0" err="1"/>
              <a:t>creata</a:t>
            </a:r>
            <a:r>
              <a:rPr lang="en-GB" dirty="0"/>
              <a:t> </a:t>
            </a:r>
            <a:r>
              <a:rPr lang="en-GB" dirty="0" err="1"/>
              <a:t>nel</a:t>
            </a:r>
            <a:r>
              <a:rPr lang="en-GB" dirty="0"/>
              <a:t> 1990. Come </a:t>
            </a:r>
            <a:r>
              <a:rPr lang="en-GB" dirty="0" err="1"/>
              <a:t>organizzazione</a:t>
            </a:r>
            <a:r>
              <a:rPr lang="en-GB" dirty="0"/>
              <a:t> di </a:t>
            </a:r>
            <a:r>
              <a:rPr lang="en-GB" dirty="0" err="1"/>
              <a:t>supporto</a:t>
            </a:r>
            <a:r>
              <a:rPr lang="en-GB" dirty="0"/>
              <a:t> a Erasmus+, </a:t>
            </a:r>
            <a:r>
              <a:rPr lang="en-GB" dirty="0" err="1"/>
              <a:t>Eurodesk</a:t>
            </a:r>
            <a:r>
              <a:rPr lang="en-GB" dirty="0"/>
              <a:t> </a:t>
            </a:r>
            <a:r>
              <a:rPr lang="en-GB" dirty="0" err="1"/>
              <a:t>rende</a:t>
            </a:r>
            <a:r>
              <a:rPr lang="en-GB" dirty="0"/>
              <a:t> le </a:t>
            </a:r>
            <a:r>
              <a:rPr lang="en-GB" dirty="0" err="1"/>
              <a:t>informazioni</a:t>
            </a:r>
            <a:r>
              <a:rPr lang="en-GB" dirty="0"/>
              <a:t> </a:t>
            </a:r>
            <a:r>
              <a:rPr lang="en-GB" dirty="0" err="1"/>
              <a:t>sulla</a:t>
            </a:r>
            <a:r>
              <a:rPr lang="en-GB" dirty="0"/>
              <a:t> </a:t>
            </a:r>
            <a:r>
              <a:rPr lang="en-GB" dirty="0" err="1"/>
              <a:t>mobilità</a:t>
            </a:r>
            <a:r>
              <a:rPr lang="en-GB" dirty="0"/>
              <a:t> per </a:t>
            </a:r>
            <a:r>
              <a:rPr lang="en-GB" dirty="0" err="1"/>
              <a:t>l'apprendimento</a:t>
            </a:r>
            <a:r>
              <a:rPr lang="en-GB" dirty="0"/>
              <a:t> complete e </a:t>
            </a:r>
            <a:r>
              <a:rPr lang="en-GB" dirty="0" err="1"/>
              <a:t>accessibili</a:t>
            </a:r>
            <a:r>
              <a:rPr lang="en-GB" dirty="0"/>
              <a:t> ai </a:t>
            </a:r>
            <a:r>
              <a:rPr lang="en-GB" dirty="0" err="1"/>
              <a:t>giovani</a:t>
            </a:r>
            <a:r>
              <a:rPr lang="en-GB" dirty="0"/>
              <a:t> e a </a:t>
            </a:r>
            <a:r>
              <a:rPr lang="en-GB" dirty="0" err="1"/>
              <a:t>coloro</a:t>
            </a:r>
            <a:r>
              <a:rPr lang="en-GB" dirty="0"/>
              <a:t> </a:t>
            </a:r>
            <a:r>
              <a:rPr lang="en-GB" dirty="0" err="1"/>
              <a:t>che</a:t>
            </a:r>
            <a:r>
              <a:rPr lang="en-GB" dirty="0"/>
              <a:t> </a:t>
            </a:r>
            <a:r>
              <a:rPr lang="en-GB" dirty="0" err="1"/>
              <a:t>lavorano</a:t>
            </a:r>
            <a:r>
              <a:rPr lang="en-GB" dirty="0"/>
              <a:t> con </a:t>
            </a:r>
            <a:r>
              <a:rPr lang="en-GB" dirty="0" err="1"/>
              <a:t>loro</a:t>
            </a:r>
            <a:r>
              <a:rPr lang="en-GB" dirty="0"/>
              <a:t>.</a:t>
            </a:r>
            <a:endParaRPr dirty="0"/>
          </a:p>
          <a:p>
            <a:pPr marL="0" marR="0" lvl="0" indent="0" algn="just" rtl="0">
              <a:lnSpc>
                <a:spcPct val="100000"/>
              </a:lnSpc>
              <a:spcBef>
                <a:spcPts val="0"/>
              </a:spcBef>
              <a:spcAft>
                <a:spcPts val="0"/>
              </a:spcAft>
              <a:buClr>
                <a:schemeClr val="lt1"/>
              </a:buClr>
              <a:buSzPts val="1200"/>
              <a:buFont typeface="Arial"/>
              <a:buNone/>
            </a:pPr>
            <a:endParaRPr dirty="0"/>
          </a:p>
          <a:p>
            <a:pPr marL="0" marR="0" lvl="0" indent="0" algn="just" rtl="0">
              <a:lnSpc>
                <a:spcPct val="100000"/>
              </a:lnSpc>
              <a:spcBef>
                <a:spcPts val="0"/>
              </a:spcBef>
              <a:spcAft>
                <a:spcPts val="0"/>
              </a:spcAft>
              <a:buClr>
                <a:schemeClr val="lt1"/>
              </a:buClr>
              <a:buSzPts val="1200"/>
              <a:buFont typeface="Arial"/>
              <a:buNone/>
            </a:pPr>
            <a:r>
              <a:rPr lang="en-GB" dirty="0"/>
              <a:t>Con una rete di 38 </a:t>
            </a:r>
            <a:r>
              <a:rPr lang="en-GB" dirty="0" err="1"/>
              <a:t>Centri</a:t>
            </a:r>
            <a:r>
              <a:rPr lang="en-GB" dirty="0"/>
              <a:t> </a:t>
            </a:r>
            <a:r>
              <a:rPr lang="en-GB" dirty="0" err="1"/>
              <a:t>Eurodesk</a:t>
            </a:r>
            <a:r>
              <a:rPr lang="en-GB" dirty="0"/>
              <a:t> </a:t>
            </a:r>
            <a:r>
              <a:rPr lang="en-GB" dirty="0" err="1"/>
              <a:t>collegati</a:t>
            </a:r>
            <a:r>
              <a:rPr lang="en-GB" dirty="0"/>
              <a:t> a </a:t>
            </a:r>
            <a:r>
              <a:rPr lang="en-GB" dirty="0" err="1"/>
              <a:t>fornitori</a:t>
            </a:r>
            <a:r>
              <a:rPr lang="en-GB" dirty="0"/>
              <a:t> di </a:t>
            </a:r>
            <a:r>
              <a:rPr lang="en-GB" dirty="0" err="1"/>
              <a:t>informazioni</a:t>
            </a:r>
            <a:r>
              <a:rPr lang="en-GB" dirty="0"/>
              <a:t> </a:t>
            </a:r>
            <a:r>
              <a:rPr lang="en-GB" dirty="0" err="1"/>
              <a:t>locali</a:t>
            </a:r>
            <a:r>
              <a:rPr lang="en-GB" dirty="0"/>
              <a:t> in 36 </a:t>
            </a:r>
            <a:r>
              <a:rPr lang="en-GB" dirty="0" err="1"/>
              <a:t>Paesi</a:t>
            </a:r>
            <a:r>
              <a:rPr lang="en-GB" dirty="0"/>
              <a:t> </a:t>
            </a:r>
            <a:r>
              <a:rPr lang="en-GB" dirty="0" err="1"/>
              <a:t>europei</a:t>
            </a:r>
            <a:r>
              <a:rPr lang="en-GB" dirty="0"/>
              <a:t>, </a:t>
            </a:r>
            <a:r>
              <a:rPr lang="en-GB" dirty="0" err="1"/>
              <a:t>Eurodesk</a:t>
            </a:r>
            <a:r>
              <a:rPr lang="en-GB" dirty="0"/>
              <a:t> </a:t>
            </a:r>
            <a:r>
              <a:rPr lang="en-GB" dirty="0" err="1"/>
              <a:t>sensibilizza</a:t>
            </a:r>
            <a:r>
              <a:rPr lang="en-GB" dirty="0"/>
              <a:t> </a:t>
            </a:r>
            <a:r>
              <a:rPr lang="en-GB" dirty="0" err="1"/>
              <a:t>sulle</a:t>
            </a:r>
            <a:r>
              <a:rPr lang="en-GB" dirty="0"/>
              <a:t> </a:t>
            </a:r>
            <a:r>
              <a:rPr lang="en-GB" dirty="0" err="1"/>
              <a:t>opportunità</a:t>
            </a:r>
            <a:r>
              <a:rPr lang="en-GB" dirty="0"/>
              <a:t> </a:t>
            </a:r>
            <a:r>
              <a:rPr lang="en-GB" dirty="0" err="1"/>
              <a:t>europee</a:t>
            </a:r>
            <a:r>
              <a:rPr lang="en-GB" dirty="0"/>
              <a:t> e </a:t>
            </a:r>
            <a:r>
              <a:rPr lang="en-GB" dirty="0" err="1"/>
              <a:t>incoraggia</a:t>
            </a:r>
            <a:r>
              <a:rPr lang="en-GB" dirty="0"/>
              <a:t> </a:t>
            </a:r>
            <a:r>
              <a:rPr lang="en-GB" dirty="0" err="1"/>
              <a:t>i</a:t>
            </a:r>
            <a:r>
              <a:rPr lang="en-GB" dirty="0"/>
              <a:t> </a:t>
            </a:r>
            <a:r>
              <a:rPr lang="en-GB" dirty="0" err="1"/>
              <a:t>giovani</a:t>
            </a:r>
            <a:r>
              <a:rPr lang="en-GB" dirty="0"/>
              <a:t> a </a:t>
            </a:r>
            <a:r>
              <a:rPr lang="en-GB" dirty="0" err="1"/>
              <a:t>diventare</a:t>
            </a:r>
            <a:r>
              <a:rPr lang="en-GB" dirty="0"/>
              <a:t> </a:t>
            </a:r>
            <a:r>
              <a:rPr lang="en-GB" dirty="0" err="1"/>
              <a:t>cittadini</a:t>
            </a:r>
            <a:r>
              <a:rPr lang="en-GB" dirty="0"/>
              <a:t> </a:t>
            </a:r>
            <a:r>
              <a:rPr lang="en-GB" dirty="0" err="1"/>
              <a:t>attivi</a:t>
            </a:r>
            <a:r>
              <a:rPr lang="en-GB" dirty="0"/>
              <a:t>. </a:t>
            </a:r>
            <a:r>
              <a:rPr lang="en-GB" dirty="0" err="1"/>
              <a:t>Eurodesk</a:t>
            </a:r>
            <a:r>
              <a:rPr lang="en-GB" dirty="0"/>
              <a:t> </a:t>
            </a:r>
            <a:r>
              <a:rPr lang="en-GB" dirty="0" err="1"/>
              <a:t>riunisce</a:t>
            </a:r>
            <a:r>
              <a:rPr lang="en-GB" dirty="0"/>
              <a:t> </a:t>
            </a:r>
            <a:r>
              <a:rPr lang="en-GB" dirty="0" err="1"/>
              <a:t>oltre</a:t>
            </a:r>
            <a:r>
              <a:rPr lang="en-GB" dirty="0"/>
              <a:t> 1.500 </a:t>
            </a:r>
            <a:r>
              <a:rPr lang="en-GB" dirty="0" err="1"/>
              <a:t>cosiddetti</a:t>
            </a:r>
            <a:r>
              <a:rPr lang="en-GB" dirty="0"/>
              <a:t> "</a:t>
            </a:r>
            <a:r>
              <a:rPr lang="en-GB" dirty="0" err="1"/>
              <a:t>moltiplicatori</a:t>
            </a:r>
            <a:r>
              <a:rPr lang="en-GB" dirty="0"/>
              <a:t> e </a:t>
            </a:r>
            <a:r>
              <a:rPr lang="en-GB" dirty="0" err="1"/>
              <a:t>ambasciatori</a:t>
            </a:r>
            <a:r>
              <a:rPr lang="en-GB" dirty="0"/>
              <a:t>", </a:t>
            </a:r>
            <a:r>
              <a:rPr lang="en-GB" dirty="0" err="1"/>
              <a:t>organizzazioni</a:t>
            </a:r>
            <a:r>
              <a:rPr lang="en-GB" dirty="0"/>
              <a:t> </a:t>
            </a:r>
            <a:r>
              <a:rPr lang="en-GB" dirty="0" err="1"/>
              <a:t>regionali</a:t>
            </a:r>
            <a:r>
              <a:rPr lang="en-GB" dirty="0"/>
              <a:t> o </a:t>
            </a:r>
            <a:r>
              <a:rPr lang="en-GB" dirty="0" err="1"/>
              <a:t>locali</a:t>
            </a:r>
            <a:r>
              <a:rPr lang="en-GB" dirty="0"/>
              <a:t> </a:t>
            </a:r>
            <a:r>
              <a:rPr lang="en-GB" dirty="0" err="1"/>
              <a:t>che</a:t>
            </a:r>
            <a:r>
              <a:rPr lang="en-GB" dirty="0"/>
              <a:t> </a:t>
            </a:r>
            <a:r>
              <a:rPr lang="en-GB" dirty="0" err="1"/>
              <a:t>lavorano</a:t>
            </a:r>
            <a:r>
              <a:rPr lang="en-GB" dirty="0"/>
              <a:t> con </a:t>
            </a:r>
            <a:r>
              <a:rPr lang="en-GB" dirty="0" err="1"/>
              <a:t>i</a:t>
            </a:r>
            <a:r>
              <a:rPr lang="en-GB" dirty="0"/>
              <a:t> </a:t>
            </a:r>
            <a:r>
              <a:rPr lang="en-GB" dirty="0" err="1"/>
              <a:t>giovani</a:t>
            </a:r>
            <a:r>
              <a:rPr lang="en-GB" dirty="0"/>
              <a:t>, </a:t>
            </a:r>
            <a:r>
              <a:rPr lang="en-GB" dirty="0" err="1"/>
              <a:t>fornendo</a:t>
            </a:r>
            <a:r>
              <a:rPr lang="en-GB" dirty="0"/>
              <a:t> </a:t>
            </a:r>
            <a:r>
              <a:rPr lang="en-GB" dirty="0" err="1"/>
              <a:t>informazioni</a:t>
            </a:r>
            <a:r>
              <a:rPr lang="en-GB" dirty="0"/>
              <a:t> sui </a:t>
            </a:r>
            <a:r>
              <a:rPr lang="en-GB" dirty="0" err="1"/>
              <a:t>giovani</a:t>
            </a:r>
            <a:r>
              <a:rPr lang="en-GB" dirty="0"/>
              <a:t> e </a:t>
            </a:r>
            <a:r>
              <a:rPr lang="en-GB" dirty="0" err="1"/>
              <a:t>consigliandoli</a:t>
            </a:r>
            <a:r>
              <a:rPr lang="en-GB" dirty="0"/>
              <a:t> </a:t>
            </a:r>
            <a:r>
              <a:rPr lang="en-GB" dirty="0" err="1"/>
              <a:t>sulle</a:t>
            </a:r>
            <a:r>
              <a:rPr lang="en-GB" dirty="0"/>
              <a:t> </a:t>
            </a:r>
            <a:r>
              <a:rPr lang="en-GB" dirty="0" err="1"/>
              <a:t>opportunità</a:t>
            </a:r>
            <a:r>
              <a:rPr lang="en-GB" dirty="0"/>
              <a:t> di </a:t>
            </a:r>
            <a:r>
              <a:rPr lang="en-GB" dirty="0" err="1"/>
              <a:t>mobilità</a:t>
            </a:r>
            <a:r>
              <a:rPr lang="en-GB" dirty="0"/>
              <a:t>.</a:t>
            </a:r>
            <a:endParaRPr dirty="0"/>
          </a:p>
          <a:p>
            <a:pPr marL="0" marR="0" lvl="0" indent="0" algn="just" rtl="0">
              <a:lnSpc>
                <a:spcPct val="100000"/>
              </a:lnSpc>
              <a:spcBef>
                <a:spcPts val="0"/>
              </a:spcBef>
              <a:spcAft>
                <a:spcPts val="0"/>
              </a:spcAft>
              <a:buClr>
                <a:schemeClr val="lt1"/>
              </a:buClr>
              <a:buSzPts val="1200"/>
              <a:buFont typeface="Arial"/>
              <a:buNone/>
            </a:pPr>
            <a:endParaRPr dirty="0"/>
          </a:p>
          <a:p>
            <a:pPr marL="0" marR="0" lvl="0" indent="0" algn="just" rtl="0">
              <a:lnSpc>
                <a:spcPct val="100000"/>
              </a:lnSpc>
              <a:spcBef>
                <a:spcPts val="0"/>
              </a:spcBef>
              <a:spcAft>
                <a:spcPts val="0"/>
              </a:spcAft>
              <a:buClr>
                <a:schemeClr val="lt1"/>
              </a:buClr>
              <a:buSzPts val="1200"/>
              <a:buFont typeface="Arial"/>
              <a:buNone/>
            </a:pPr>
            <a:r>
              <a:rPr lang="en-GB" dirty="0" err="1"/>
              <a:t>L'Eurodesk</a:t>
            </a:r>
            <a:r>
              <a:rPr lang="en-GB" dirty="0"/>
              <a:t> opportunity finder è </a:t>
            </a:r>
            <a:r>
              <a:rPr lang="en-GB" dirty="0" err="1"/>
              <a:t>composto</a:t>
            </a:r>
            <a:r>
              <a:rPr lang="en-GB" dirty="0"/>
              <a:t> da cinque </a:t>
            </a:r>
            <a:r>
              <a:rPr lang="en-GB" dirty="0" err="1"/>
              <a:t>elementi</a:t>
            </a:r>
            <a:r>
              <a:rPr lang="en-GB" dirty="0"/>
              <a:t> </a:t>
            </a:r>
            <a:r>
              <a:rPr lang="en-GB" dirty="0" err="1"/>
              <a:t>che</a:t>
            </a:r>
            <a:r>
              <a:rPr lang="en-GB" dirty="0"/>
              <a:t> </a:t>
            </a:r>
            <a:r>
              <a:rPr lang="en-GB" dirty="0" err="1"/>
              <a:t>mirano</a:t>
            </a:r>
            <a:r>
              <a:rPr lang="en-GB" dirty="0"/>
              <a:t> a </a:t>
            </a:r>
            <a:r>
              <a:rPr lang="en-GB" dirty="0" err="1"/>
              <a:t>consentire</a:t>
            </a:r>
            <a:r>
              <a:rPr lang="en-GB" dirty="0"/>
              <a:t> ai </a:t>
            </a:r>
            <a:r>
              <a:rPr lang="en-GB" dirty="0" err="1"/>
              <a:t>giovani</a:t>
            </a:r>
            <a:r>
              <a:rPr lang="en-GB" dirty="0"/>
              <a:t> e </a:t>
            </a:r>
            <a:r>
              <a:rPr lang="en-GB" dirty="0" err="1"/>
              <a:t>agli</a:t>
            </a:r>
            <a:r>
              <a:rPr lang="en-GB" dirty="0"/>
              <a:t> </a:t>
            </a:r>
            <a:r>
              <a:rPr lang="en-GB" dirty="0" err="1"/>
              <a:t>operatori</a:t>
            </a:r>
            <a:r>
              <a:rPr lang="en-GB" dirty="0"/>
              <a:t> </a:t>
            </a:r>
            <a:r>
              <a:rPr lang="en-GB" dirty="0" err="1"/>
              <a:t>giovanili</a:t>
            </a:r>
            <a:r>
              <a:rPr lang="en-GB" dirty="0"/>
              <a:t> di </a:t>
            </a:r>
            <a:r>
              <a:rPr lang="en-GB" dirty="0" err="1"/>
              <a:t>trovare</a:t>
            </a:r>
            <a:r>
              <a:rPr lang="en-GB" dirty="0"/>
              <a:t> </a:t>
            </a:r>
            <a:r>
              <a:rPr lang="en-GB" dirty="0" err="1"/>
              <a:t>opportunità</a:t>
            </a:r>
            <a:r>
              <a:rPr lang="en-GB" dirty="0"/>
              <a:t> </a:t>
            </a:r>
            <a:r>
              <a:rPr lang="en-GB" dirty="0" err="1"/>
              <a:t>adeguate</a:t>
            </a:r>
            <a:r>
              <a:rPr lang="en-GB" dirty="0"/>
              <a:t> </a:t>
            </a:r>
            <a:r>
              <a:rPr lang="en-GB" dirty="0" err="1"/>
              <a:t>nell'ambito</a:t>
            </a:r>
            <a:r>
              <a:rPr lang="en-GB" dirty="0"/>
              <a:t> di 1) </a:t>
            </a:r>
            <a:r>
              <a:rPr lang="en-GB" dirty="0" err="1"/>
              <a:t>apprendimento</a:t>
            </a:r>
            <a:r>
              <a:rPr lang="en-GB" dirty="0"/>
              <a:t>, 2) </a:t>
            </a:r>
            <a:r>
              <a:rPr lang="en-GB" dirty="0" err="1"/>
              <a:t>volontariato</a:t>
            </a:r>
            <a:r>
              <a:rPr lang="en-GB" dirty="0"/>
              <a:t>, 3) </a:t>
            </a:r>
            <a:r>
              <a:rPr lang="en-GB" dirty="0" err="1"/>
              <a:t>tirocini</a:t>
            </a:r>
            <a:r>
              <a:rPr lang="en-GB" dirty="0"/>
              <a:t>, 4) </a:t>
            </a:r>
            <a:r>
              <a:rPr lang="en-GB" dirty="0" err="1"/>
              <a:t>partecipazione</a:t>
            </a:r>
            <a:r>
              <a:rPr lang="en-GB" dirty="0"/>
              <a:t> e 5) </a:t>
            </a:r>
            <a:r>
              <a:rPr lang="en-GB" dirty="0" err="1"/>
              <a:t>sovvenzioni</a:t>
            </a:r>
            <a:r>
              <a:rPr lang="en-GB" dirty="0"/>
              <a:t>, con </a:t>
            </a:r>
            <a:r>
              <a:rPr lang="en-GB" dirty="0" err="1"/>
              <a:t>l'obiettivo</a:t>
            </a:r>
            <a:r>
              <a:rPr lang="en-GB" dirty="0"/>
              <a:t> </a:t>
            </a:r>
            <a:r>
              <a:rPr lang="en-GB" dirty="0" err="1"/>
              <a:t>generale</a:t>
            </a:r>
            <a:r>
              <a:rPr lang="en-GB" dirty="0"/>
              <a:t> di </a:t>
            </a:r>
            <a:r>
              <a:rPr lang="en-GB" dirty="0" err="1"/>
              <a:t>incoraggiare</a:t>
            </a:r>
            <a:r>
              <a:rPr lang="en-GB" dirty="0"/>
              <a:t> </a:t>
            </a:r>
            <a:r>
              <a:rPr lang="en-GB" dirty="0" err="1"/>
              <a:t>i</a:t>
            </a:r>
            <a:r>
              <a:rPr lang="en-GB" dirty="0"/>
              <a:t> </a:t>
            </a:r>
            <a:r>
              <a:rPr lang="en-GB" dirty="0" err="1"/>
              <a:t>giovani</a:t>
            </a:r>
            <a:r>
              <a:rPr lang="en-GB" dirty="0"/>
              <a:t> a </a:t>
            </a:r>
            <a:r>
              <a:rPr lang="en-GB" dirty="0" err="1"/>
              <a:t>diventare</a:t>
            </a:r>
            <a:r>
              <a:rPr lang="en-GB" dirty="0"/>
              <a:t> </a:t>
            </a:r>
            <a:r>
              <a:rPr lang="en-GB" dirty="0" err="1"/>
              <a:t>cittadini</a:t>
            </a:r>
            <a:r>
              <a:rPr lang="en-GB" dirty="0"/>
              <a:t> </a:t>
            </a:r>
            <a:r>
              <a:rPr lang="en-GB" dirty="0" err="1"/>
              <a:t>attivi</a:t>
            </a:r>
            <a:r>
              <a:rPr lang="en-GB" dirty="0"/>
              <a:t>.</a:t>
            </a:r>
            <a:endParaRPr dirty="0"/>
          </a:p>
        </p:txBody>
      </p:sp>
      <p:sp>
        <p:nvSpPr>
          <p:cNvPr id="1547" name="Google Shape;1547;p48"/>
          <p:cNvSpPr txBox="1">
            <a:spLocks noGrp="1"/>
          </p:cNvSpPr>
          <p:nvPr>
            <p:ph type="body" idx="4"/>
          </p:nvPr>
        </p:nvSpPr>
        <p:spPr>
          <a:xfrm>
            <a:off x="126050" y="705203"/>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Eurodesk</a:t>
            </a:r>
            <a:endParaRPr/>
          </a:p>
        </p:txBody>
      </p:sp>
      <p:sp>
        <p:nvSpPr>
          <p:cNvPr id="1548" name="Google Shape;1548;p48"/>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48</a:t>
            </a:fld>
            <a:endParaRPr/>
          </a:p>
        </p:txBody>
      </p:sp>
      <p:grpSp>
        <p:nvGrpSpPr>
          <p:cNvPr id="1549" name="Google Shape;1549;p48"/>
          <p:cNvGrpSpPr/>
          <p:nvPr/>
        </p:nvGrpSpPr>
        <p:grpSpPr>
          <a:xfrm>
            <a:off x="518535" y="4715197"/>
            <a:ext cx="372577" cy="372258"/>
            <a:chOff x="493699" y="4805485"/>
            <a:chExt cx="372577" cy="372258"/>
          </a:xfrm>
        </p:grpSpPr>
        <p:sp>
          <p:nvSpPr>
            <p:cNvPr id="1550" name="Google Shape;1550;p48"/>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1" name="Google Shape;1551;p48"/>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2" name="Google Shape;1552;p48"/>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3" name="Google Shape;1553;p48"/>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4" name="Google Shape;1554;p48"/>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5" name="Google Shape;1555;p48"/>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6" name="Google Shape;1556;p48"/>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7" name="Google Shape;1557;p48"/>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8" name="Google Shape;1558;p48"/>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9" name="Google Shape;1559;p48"/>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0" name="Google Shape;1560;p48"/>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1" name="Google Shape;1561;p48"/>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2" name="Google Shape;1562;p48"/>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3" name="Google Shape;1563;p48"/>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48"/>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65" name="Google Shape;1565;p48"/>
          <p:cNvGrpSpPr/>
          <p:nvPr/>
        </p:nvGrpSpPr>
        <p:grpSpPr>
          <a:xfrm>
            <a:off x="6724171" y="694451"/>
            <a:ext cx="293767" cy="413214"/>
            <a:chOff x="623392" y="434516"/>
            <a:chExt cx="293767" cy="413214"/>
          </a:xfrm>
        </p:grpSpPr>
        <p:sp>
          <p:nvSpPr>
            <p:cNvPr id="1566" name="Google Shape;1566;p48"/>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7" name="Google Shape;1567;p48"/>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8" name="Google Shape;1568;p48"/>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9" name="Google Shape;1569;p48"/>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0" name="Google Shape;1570;p48"/>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1" name="Google Shape;1571;p48"/>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2" name="Google Shape;1572;p48"/>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3" name="Google Shape;1573;p48"/>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4" name="Google Shape;1574;p48"/>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5" name="Google Shape;1575;p48"/>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6" name="Google Shape;1576;p48"/>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77" name="Google Shape;1577;p48"/>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8" name="Google Shape;1578;p48"/>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579" name="Google Shape;1579;p48"/>
          <p:cNvSpPr/>
          <p:nvPr/>
        </p:nvSpPr>
        <p:spPr>
          <a:xfrm>
            <a:off x="2410339" y="91666"/>
            <a:ext cx="1615614"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80" name="Google Shape;1580;p48"/>
          <p:cNvPicPr preferRelativeResize="0">
            <a:picLocks noGrp="1"/>
          </p:cNvPicPr>
          <p:nvPr>
            <p:ph type="pic" idx="5"/>
          </p:nvPr>
        </p:nvPicPr>
        <p:blipFill rotWithShape="1">
          <a:blip r:embed="rId5">
            <a:alphaModFix/>
          </a:blip>
          <a:srcRect t="17660" b="17659"/>
          <a:stretch/>
        </p:blipFill>
        <p:spPr>
          <a:xfrm>
            <a:off x="2712792" y="368490"/>
            <a:ext cx="1060473" cy="837570"/>
          </a:xfrm>
          <a:prstGeom prst="rect">
            <a:avLst/>
          </a:prstGeom>
          <a:solidFill>
            <a:schemeClr val="lt1"/>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1585" name="Google Shape;1585;p49"/>
          <p:cNvSpPr txBox="1">
            <a:spLocks noGrp="1"/>
          </p:cNvSpPr>
          <p:nvPr>
            <p:ph type="body" idx="1"/>
          </p:nvPr>
        </p:nvSpPr>
        <p:spPr>
          <a:xfrm>
            <a:off x="956378" y="714848"/>
            <a:ext cx="6869757"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lavora con personale qualificato e formato ed è gratuito</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tiene conto delle esigenze del singolo</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fornisce informazioni e orientamento a tutti i giovani</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si riferisce ad altri servizi di informazione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consente di accedere a informazioni locali e regionali in tutta Europa</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fornisce informazioni basate su testimonianze e storie vere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si riferisce in particolare ai programmi di sostegno finanziario</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lavora con fonti verificate e affidabili</a:t>
            </a:r>
            <a:endParaRPr/>
          </a:p>
          <a:p>
            <a:pPr marL="0" lvl="0" indent="0" algn="just" rtl="0">
              <a:lnSpc>
                <a:spcPct val="100000"/>
              </a:lnSpc>
              <a:spcBef>
                <a:spcPts val="0"/>
              </a:spcBef>
              <a:spcAft>
                <a:spcPts val="0"/>
              </a:spcAft>
              <a:buSzPts val="1100"/>
              <a:buNone/>
            </a:pPr>
            <a:endParaRPr/>
          </a:p>
        </p:txBody>
      </p:sp>
      <p:sp>
        <p:nvSpPr>
          <p:cNvPr id="1586" name="Google Shape;1586;p49"/>
          <p:cNvSpPr txBox="1">
            <a:spLocks noGrp="1"/>
          </p:cNvSpPr>
          <p:nvPr>
            <p:ph type="body" idx="2"/>
          </p:nvPr>
        </p:nvSpPr>
        <p:spPr>
          <a:xfrm>
            <a:off x="956378" y="2801221"/>
            <a:ext cx="5972108"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Il sito potrebbe essere più accessibile/facile da raggiungere</a:t>
            </a:r>
            <a:endParaRPr/>
          </a:p>
        </p:txBody>
      </p:sp>
      <p:sp>
        <p:nvSpPr>
          <p:cNvPr id="1587" name="Google Shape;1587;p49"/>
          <p:cNvSpPr txBox="1">
            <a:spLocks noGrp="1"/>
          </p:cNvSpPr>
          <p:nvPr>
            <p:ph type="body" idx="3"/>
          </p:nvPr>
        </p:nvSpPr>
        <p:spPr>
          <a:xfrm>
            <a:off x="1133431" y="4238615"/>
            <a:ext cx="4990799" cy="139783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"Eurodesk è un'ottima piattaforma per raccogliere in un unico luogo un portale di opportunità di apprendimento e volontariato, che offre ai giovani la possibilità di studiare, lavorare o fare volontariato all'estero e immergersi in diverse culture europee". </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-Julia Diaz (Operatrice giovanile e responsabile del progetto)</a:t>
            </a:r>
            <a:endParaRPr/>
          </a:p>
        </p:txBody>
      </p:sp>
      <p:sp>
        <p:nvSpPr>
          <p:cNvPr id="1588" name="Google Shape;1588;p49"/>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latin typeface="Calibri"/>
                <a:ea typeface="Calibri"/>
                <a:cs typeface="Calibri"/>
                <a:sym typeface="Calibri"/>
              </a:rPr>
              <a:t>Ora che avete avuto una buona introduzione a Eurodesk, perché non sfogliare le opportunità sul sito web: </a:t>
            </a:r>
            <a:r>
              <a:rPr lang="en-GB" sz="1200" u="sng">
                <a:solidFill>
                  <a:schemeClr val="hlink"/>
                </a:solidFill>
                <a:latin typeface="Calibri"/>
                <a:ea typeface="Calibri"/>
                <a:cs typeface="Calibri"/>
                <a:sym typeface="Calibri"/>
                <a:hlinkClick r:id="rId3"/>
              </a:rPr>
              <a:t>https:</a:t>
            </a:r>
            <a:r>
              <a:rPr lang="en-GB" sz="1200">
                <a:latin typeface="Calibri"/>
                <a:ea typeface="Calibri"/>
                <a:cs typeface="Calibri"/>
                <a:sym typeface="Calibri"/>
              </a:rPr>
              <a:t>//programmes.eurodesk.eu/volunteering#. </a:t>
            </a:r>
            <a:endParaRPr/>
          </a:p>
        </p:txBody>
      </p:sp>
      <p:sp>
        <p:nvSpPr>
          <p:cNvPr id="1589" name="Google Shape;1589;p49"/>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590" name="Google Shape;1590;p49"/>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591" name="Google Shape;1591;p49"/>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49</a:t>
            </a:fld>
            <a:endParaRPr/>
          </a:p>
        </p:txBody>
      </p:sp>
      <p:sp>
        <p:nvSpPr>
          <p:cNvPr id="1592" name="Google Shape;1592;p49"/>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593" name="Google Shape;1593;p49"/>
          <p:cNvGrpSpPr/>
          <p:nvPr/>
        </p:nvGrpSpPr>
        <p:grpSpPr>
          <a:xfrm>
            <a:off x="6223922" y="3806619"/>
            <a:ext cx="1236033" cy="838373"/>
            <a:chOff x="3400450" y="986392"/>
            <a:chExt cx="1487826" cy="1083162"/>
          </a:xfrm>
        </p:grpSpPr>
        <p:sp>
          <p:nvSpPr>
            <p:cNvPr id="1594" name="Google Shape;1594;p4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5" name="Google Shape;1595;p4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596" name="Google Shape;1596;p49"/>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7" name="Google Shape;1597;p49"/>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98" name="Google Shape;1598;p49"/>
          <p:cNvGrpSpPr/>
          <p:nvPr/>
        </p:nvGrpSpPr>
        <p:grpSpPr>
          <a:xfrm>
            <a:off x="410761" y="6238005"/>
            <a:ext cx="363752" cy="363565"/>
            <a:chOff x="8228545" y="6047284"/>
            <a:chExt cx="363752" cy="363565"/>
          </a:xfrm>
        </p:grpSpPr>
        <p:sp>
          <p:nvSpPr>
            <p:cNvPr id="1599" name="Google Shape;1599;p49"/>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0" name="Google Shape;1600;p49"/>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1" name="Google Shape;1601;p49"/>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602" name="Google Shape;1602;p49"/>
          <p:cNvPicPr preferRelativeResize="0">
            <a:picLocks noGrp="1"/>
          </p:cNvPicPr>
          <p:nvPr>
            <p:ph type="pic" idx="5"/>
          </p:nvPr>
        </p:nvPicPr>
        <p:blipFill rotWithShape="1">
          <a:blip r:embed="rId4">
            <a:alphaModFix/>
          </a:blip>
          <a:srcRect l="10717" r="10716"/>
          <a:stretch/>
        </p:blipFill>
        <p:spPr>
          <a:xfrm>
            <a:off x="3714875" y="7538319"/>
            <a:ext cx="2981385" cy="16812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a:t>
            </a:fld>
            <a:endParaRPr/>
          </a:p>
        </p:txBody>
      </p:sp>
      <p:pic>
        <p:nvPicPr>
          <p:cNvPr id="279" name="Google Shape;279;p5"/>
          <p:cNvPicPr preferRelativeResize="0"/>
          <p:nvPr/>
        </p:nvPicPr>
        <p:blipFill rotWithShape="1">
          <a:blip r:embed="rId3">
            <a:alphaModFix/>
          </a:blip>
          <a:srcRect/>
          <a:stretch/>
        </p:blipFill>
        <p:spPr>
          <a:xfrm>
            <a:off x="4497741" y="1073341"/>
            <a:ext cx="2806684" cy="4736435"/>
          </a:xfrm>
          <a:prstGeom prst="rect">
            <a:avLst/>
          </a:prstGeom>
          <a:noFill/>
          <a:ln>
            <a:noFill/>
          </a:ln>
        </p:spPr>
      </p:pic>
      <p:sp>
        <p:nvSpPr>
          <p:cNvPr id="280" name="Google Shape;280;p5"/>
          <p:cNvSpPr txBox="1">
            <a:spLocks noGrp="1"/>
          </p:cNvSpPr>
          <p:nvPr>
            <p:ph type="body" idx="1"/>
          </p:nvPr>
        </p:nvSpPr>
        <p:spPr>
          <a:xfrm>
            <a:off x="1240006" y="595702"/>
            <a:ext cx="5079661" cy="11216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GB"/>
              <a:t>INTRODUZIONE AL PROGETTO!</a:t>
            </a:r>
            <a:endParaRPr/>
          </a:p>
        </p:txBody>
      </p:sp>
      <p:sp>
        <p:nvSpPr>
          <p:cNvPr id="281" name="Google Shape;281;p5"/>
          <p:cNvSpPr txBox="1">
            <a:spLocks noGrp="1"/>
          </p:cNvSpPr>
          <p:nvPr>
            <p:ph type="body" idx="2"/>
          </p:nvPr>
        </p:nvSpPr>
        <p:spPr>
          <a:xfrm>
            <a:off x="668122" y="1038078"/>
            <a:ext cx="4013100" cy="36993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400"/>
              <a:buFont typeface="Arial"/>
              <a:buNone/>
            </a:pPr>
            <a:r>
              <a:rPr lang="en-GB" sz="1300"/>
              <a:t>In un'epoca in cui le tecnologie digitali hanno rivoluzionato il modo in cui viviamo e lavoriamo e tutti gli aspetti della nostra vita, riteniamo che sia più che mai fondamentale fornire opportunità di formazione di alta qualità e specifiche per il settore, che permettano agli educatori di aggiornare le proprie competenze e di adottare un insegnamento e un apprendimento digitale efficace.  È inoltre fondamentale che ai giovani e agli adulti vengano offerte opportunità di aggiornamento digitale per aumentare le competenze di occupabilità. Per questo motivo, CSI EU mira ad accrescere la capacità e la motivazione degli educatori di giovani/adulti a incorporare attività di innovazione sociale culturale nei loro curricula/strategie di insegnamento, con particolare attenzione all'aumento della loro fiducia nell'uso degli strumenti digitali. Il progetto CSI EU si propone di sviluppare:</a:t>
            </a:r>
            <a:endParaRPr sz="1000"/>
          </a:p>
        </p:txBody>
      </p:sp>
      <p:sp>
        <p:nvSpPr>
          <p:cNvPr id="282" name="Google Shape;282;p5"/>
          <p:cNvSpPr/>
          <p:nvPr/>
        </p:nvSpPr>
        <p:spPr>
          <a:xfrm>
            <a:off x="5042264" y="1807916"/>
            <a:ext cx="1614487" cy="2843213"/>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8595B"/>
              </a:solidFill>
              <a:latin typeface="Calibri"/>
              <a:ea typeface="Calibri"/>
              <a:cs typeface="Calibri"/>
              <a:sym typeface="Calibri"/>
            </a:endParaRPr>
          </a:p>
        </p:txBody>
      </p:sp>
      <p:sp>
        <p:nvSpPr>
          <p:cNvPr id="283" name="Google Shape;283;p5"/>
          <p:cNvSpPr/>
          <p:nvPr/>
        </p:nvSpPr>
        <p:spPr>
          <a:xfrm>
            <a:off x="4497750" y="8107676"/>
            <a:ext cx="2424600" cy="2350800"/>
          </a:xfrm>
          <a:prstGeom prst="ellipse">
            <a:avLst/>
          </a:prstGeom>
          <a:solidFill>
            <a:srgbClr val="E54526">
              <a:alpha val="87843"/>
            </a:srgbClr>
          </a:solidFill>
          <a:ln w="12700" cap="flat" cmpd="sng">
            <a:solidFill>
              <a:srgbClr val="E545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5"/>
          <p:cNvSpPr txBox="1">
            <a:spLocks noGrp="1"/>
          </p:cNvSpPr>
          <p:nvPr>
            <p:ph type="body" idx="3"/>
          </p:nvPr>
        </p:nvSpPr>
        <p:spPr>
          <a:xfrm>
            <a:off x="473247" y="5295350"/>
            <a:ext cx="6613200" cy="46872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100"/>
              <a:buFont typeface="Arial"/>
              <a:buNone/>
            </a:pPr>
            <a:r>
              <a:rPr lang="en-GB">
                <a:solidFill>
                  <a:schemeClr val="accent5"/>
                </a:solidFill>
              </a:rPr>
              <a:t>GUIDA ALL'INNOVAZIONE SOCIALE CULTURALE (2021-22) </a:t>
            </a:r>
            <a:r>
              <a:rPr lang="en-GB">
                <a:solidFill>
                  <a:srgbClr val="010101"/>
                </a:solidFill>
              </a:rPr>
              <a:t>Questa pubblicazione si basa su un'ampia ricerca sullo stato dell'innovazione sociale culturale nell'UE e nel Regno Unito, nonché sugli approcci, i metodi e gli strumenti utilizzati per realizzare questi progetti. La Guida sensibilizza e si impegna a introdurre la CSI nell'educazione di adulti e giovani, e mira a ispirare e coltivare le capacità creative essenziali nel processo di innovazione sociale basato sulla cultura, con l'ausilio di strumenti digitali.</a:t>
            </a:r>
            <a:endParaRPr>
              <a:solidFill>
                <a:srgbClr val="010101"/>
              </a:solidFill>
            </a:endParaRPr>
          </a:p>
          <a:p>
            <a:pPr marL="0" lvl="0" indent="0" algn="just" rtl="0">
              <a:lnSpc>
                <a:spcPct val="100000"/>
              </a:lnSpc>
              <a:spcBef>
                <a:spcPts val="0"/>
              </a:spcBef>
              <a:spcAft>
                <a:spcPts val="0"/>
              </a:spcAft>
              <a:buClr>
                <a:schemeClr val="dk1"/>
              </a:buClr>
              <a:buSzPts val="1100"/>
              <a:buFont typeface="Arial"/>
              <a:buNone/>
            </a:pPr>
            <a:endParaRPr>
              <a:solidFill>
                <a:srgbClr val="010101"/>
              </a:solidFill>
            </a:endParaRPr>
          </a:p>
          <a:p>
            <a:pPr marL="0" lvl="0" indent="0" algn="just" rtl="0">
              <a:lnSpc>
                <a:spcPct val="100000"/>
              </a:lnSpc>
              <a:spcBef>
                <a:spcPts val="0"/>
              </a:spcBef>
              <a:spcAft>
                <a:spcPts val="0"/>
              </a:spcAft>
              <a:buClr>
                <a:schemeClr val="dk1"/>
              </a:buClr>
              <a:buSzPts val="1100"/>
              <a:buFont typeface="Arial"/>
              <a:buNone/>
            </a:pPr>
            <a:r>
              <a:rPr lang="en-GB">
                <a:solidFill>
                  <a:schemeClr val="accent6"/>
                </a:solidFill>
              </a:rPr>
              <a:t>IL KIT DI STRUMENTI PER LA TRASFORMAZIONE DIGITALE (2022)</a:t>
            </a:r>
            <a:r>
              <a:rPr lang="en-GB">
                <a:solidFill>
                  <a:srgbClr val="010101"/>
                </a:solidFill>
              </a:rPr>
              <a:t>. Il toolkit fa seguito alla ricerca approfondita intrapresa nella guida sopra citata. Mentre la Guida all'innovazione sociale culturale è basata sulla ricerca, il Toolkit sarà incentrato su una guida pratica e su strumenti per educatori adulti e giovani che desiderano incorporare attività di innovazione sociale culturale nelle loro strategie di formazione e insegnamento, con particolare attenzione all'aumento della fiducia nell'uso degli strumenti digitali.</a:t>
            </a:r>
            <a:endParaRPr>
              <a:solidFill>
                <a:srgbClr val="010101"/>
              </a:solidFill>
            </a:endParaRPr>
          </a:p>
          <a:p>
            <a:pPr marL="0" lvl="0" indent="0" algn="just" rtl="0">
              <a:lnSpc>
                <a:spcPct val="100000"/>
              </a:lnSpc>
              <a:spcBef>
                <a:spcPts val="0"/>
              </a:spcBef>
              <a:spcAft>
                <a:spcPts val="0"/>
              </a:spcAft>
              <a:buClr>
                <a:schemeClr val="dk1"/>
              </a:buClr>
              <a:buSzPts val="1100"/>
              <a:buFont typeface="Arial"/>
              <a:buNone/>
            </a:pPr>
            <a:endParaRPr>
              <a:solidFill>
                <a:srgbClr val="010101"/>
              </a:solidFill>
            </a:endParaRPr>
          </a:p>
          <a:p>
            <a:pPr marL="0" lvl="0" indent="0" algn="just" rtl="0">
              <a:lnSpc>
                <a:spcPct val="100000"/>
              </a:lnSpc>
              <a:spcBef>
                <a:spcPts val="0"/>
              </a:spcBef>
              <a:spcAft>
                <a:spcPts val="0"/>
              </a:spcAft>
              <a:buClr>
                <a:schemeClr val="dk1"/>
              </a:buClr>
              <a:buSzPts val="1100"/>
              <a:buFont typeface="Arial"/>
              <a:buNone/>
            </a:pPr>
            <a:r>
              <a:rPr lang="en-GB">
                <a:solidFill>
                  <a:schemeClr val="accent2"/>
                </a:solidFill>
              </a:rPr>
              <a:t>HACKATHON E GUIDA ALL'INNOVAZIONE SOCIALE CULTURALE (2022-23)</a:t>
            </a:r>
            <a:r>
              <a:rPr lang="en-GB">
                <a:solidFill>
                  <a:srgbClr val="010101"/>
                </a:solidFill>
              </a:rPr>
              <a:t>. Si tratterà di una formazione intensiva di 1 o 2 giorni sull'innovazione sociale culturale rivolta a educatori adulti/giovani e a giovani adulti su come</a:t>
            </a:r>
            <a:endParaRPr>
              <a:solidFill>
                <a:srgbClr val="010101"/>
              </a:solidFill>
            </a:endParaRPr>
          </a:p>
          <a:p>
            <a:pPr marL="0" lvl="0" indent="0" algn="just" rtl="0">
              <a:lnSpc>
                <a:spcPct val="100000"/>
              </a:lnSpc>
              <a:spcBef>
                <a:spcPts val="0"/>
              </a:spcBef>
              <a:spcAft>
                <a:spcPts val="0"/>
              </a:spcAft>
              <a:buClr>
                <a:schemeClr val="dk1"/>
              </a:buClr>
              <a:buSzPts val="1100"/>
              <a:buFont typeface="Arial"/>
              <a:buNone/>
            </a:pPr>
            <a:r>
              <a:rPr lang="en-GB">
                <a:solidFill>
                  <a:srgbClr val="010101"/>
                </a:solidFill>
              </a:rPr>
              <a:t>come realizzare/sviluppare progetti di CSI. La guida illustra chiaramente l'importanza di un hackathon per gli educatori adulti e giovani per l'attuazione di questo nuovo approccio pedagogico e fornisce una guida passo passo su come organizzare un hackathon.</a:t>
            </a:r>
            <a:endParaRPr>
              <a:solidFill>
                <a:srgbClr val="010101"/>
              </a:solidFill>
            </a:endParaRPr>
          </a:p>
          <a:p>
            <a:pPr marL="0" lvl="0" indent="0" algn="just" rtl="0">
              <a:lnSpc>
                <a:spcPct val="100000"/>
              </a:lnSpc>
              <a:spcBef>
                <a:spcPts val="0"/>
              </a:spcBef>
              <a:spcAft>
                <a:spcPts val="0"/>
              </a:spcAft>
              <a:buClr>
                <a:srgbClr val="58595B"/>
              </a:buClr>
              <a:buSzPts val="1100"/>
              <a:buNone/>
            </a:pPr>
            <a:endParaRPr>
              <a:solidFill>
                <a:srgbClr val="2A9099"/>
              </a:solidFill>
            </a:endParaRPr>
          </a:p>
          <a:p>
            <a:pPr marL="0" lvl="0" indent="0" algn="just" rtl="0">
              <a:lnSpc>
                <a:spcPct val="100000"/>
              </a:lnSpc>
              <a:spcBef>
                <a:spcPts val="0"/>
              </a:spcBef>
              <a:spcAft>
                <a:spcPts val="0"/>
              </a:spcAft>
              <a:buClr>
                <a:srgbClr val="58595B"/>
              </a:buClr>
              <a:buSzPts val="1100"/>
              <a:buNone/>
            </a:pPr>
            <a:endParaRPr/>
          </a:p>
          <a:p>
            <a:pPr marL="0" lvl="0" indent="0" algn="just" rtl="0">
              <a:lnSpc>
                <a:spcPct val="100000"/>
              </a:lnSpc>
              <a:spcBef>
                <a:spcPts val="0"/>
              </a:spcBef>
              <a:spcAft>
                <a:spcPts val="0"/>
              </a:spcAft>
              <a:buClr>
                <a:srgbClr val="58595B"/>
              </a:buClr>
              <a:buSzPts val="1100"/>
              <a:buNone/>
            </a:pPr>
            <a:endParaRPr/>
          </a:p>
        </p:txBody>
      </p:sp>
      <p:sp>
        <p:nvSpPr>
          <p:cNvPr id="285" name="Google Shape;285;p5"/>
          <p:cNvSpPr/>
          <p:nvPr/>
        </p:nvSpPr>
        <p:spPr>
          <a:xfrm rot="906296">
            <a:off x="4513646" y="8085262"/>
            <a:ext cx="2399192" cy="2410825"/>
          </a:xfrm>
          <a:prstGeom prst="ellipse">
            <a:avLst/>
          </a:prstGeom>
          <a:noFill/>
          <a:ln w="285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6" name="Google Shape;286;p5"/>
          <p:cNvSpPr txBox="1"/>
          <p:nvPr/>
        </p:nvSpPr>
        <p:spPr>
          <a:xfrm>
            <a:off x="4802500" y="8305675"/>
            <a:ext cx="1943100" cy="1954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100" b="1">
                <a:solidFill>
                  <a:schemeClr val="lt1"/>
                </a:solidFill>
                <a:latin typeface="Calibri"/>
                <a:ea typeface="Calibri"/>
                <a:cs typeface="Calibri"/>
                <a:sym typeface="Calibri"/>
              </a:rPr>
              <a:t>Il nostro kit di strumenti è stato concepito per insegnarvi i NOSTRI 20 STRUMENTI più importanti in meno di un'ora ciascuno. Segue un semplice processo in quattro fasi e la nostra speranza e il nostro obiettivo è di incoraggiarvi a provare uno o due strumenti all'inizio, a valutarne l'impatto e poi a impararne altri!</a:t>
            </a:r>
            <a:endParaRPr sz="11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pic>
        <p:nvPicPr>
          <p:cNvPr id="1607" name="Google Shape;1607;p50"/>
          <p:cNvPicPr preferRelativeResize="0">
            <a:picLocks noGrp="1"/>
          </p:cNvPicPr>
          <p:nvPr>
            <p:ph type="pic" idx="5"/>
          </p:nvPr>
        </p:nvPicPr>
        <p:blipFill rotWithShape="1">
          <a:blip r:embed="rId3">
            <a:alphaModFix/>
          </a:blip>
          <a:srcRect l="6881" r="6880"/>
          <a:stretch/>
        </p:blipFill>
        <p:spPr>
          <a:xfrm>
            <a:off x="1830749" y="6637477"/>
            <a:ext cx="4103792" cy="2654091"/>
          </a:xfrm>
          <a:prstGeom prst="rect">
            <a:avLst/>
          </a:prstGeom>
          <a:solidFill>
            <a:schemeClr val="lt1"/>
          </a:solidFill>
          <a:ln>
            <a:noFill/>
          </a:ln>
        </p:spPr>
      </p:pic>
      <p:sp>
        <p:nvSpPr>
          <p:cNvPr id="1608" name="Google Shape;1608;p50"/>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609" name="Google Shape;1609;p50"/>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openPetition e su come può essere utilizzato!</a:t>
            </a:r>
            <a:endParaRPr sz="1600"/>
          </a:p>
        </p:txBody>
      </p:sp>
      <p:sp>
        <p:nvSpPr>
          <p:cNvPr id="1610" name="Google Shape;1610;p50"/>
          <p:cNvSpPr txBox="1">
            <a:spLocks noGrp="1"/>
          </p:cNvSpPr>
          <p:nvPr>
            <p:ph type="body" idx="3"/>
          </p:nvPr>
        </p:nvSpPr>
        <p:spPr>
          <a:xfrm>
            <a:off x="401215" y="1409397"/>
            <a:ext cx="6681337" cy="284863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a:t>La piattaforma di petizioni online openPetition, gratuita e senza scopo di lucro, promuove la partecipazione politica e la democrazia digitale dal 2010. I cittadini diventano facilitatori, trovano sostenitori ed entrano in dialogo con i decisori politici. Con oltre 7 milioni di utenti, la piattaforma è il più grande portale di dialogo politico in Germania. openPetition è senza scopo di lucro, apartitica, trasparente e finanziata quasi esclusivamente da donazioni.</a:t>
            </a:r>
            <a:endParaRPr/>
          </a:p>
          <a:p>
            <a:pPr marL="0" marR="0" lvl="0" indent="0" algn="just" rtl="0">
              <a:lnSpc>
                <a:spcPct val="100000"/>
              </a:lnSpc>
              <a:spcBef>
                <a:spcPts val="0"/>
              </a:spcBef>
              <a:spcAft>
                <a:spcPts val="0"/>
              </a:spcAft>
              <a:buClr>
                <a:schemeClr val="lt1"/>
              </a:buClr>
              <a:buSzPts val="1200"/>
              <a:buFont typeface="Arial"/>
              <a:buNone/>
            </a:pPr>
            <a:endParaRPr/>
          </a:p>
          <a:p>
            <a:pPr marL="0" marR="0" lvl="0" indent="0" algn="just" rtl="0">
              <a:lnSpc>
                <a:spcPct val="100000"/>
              </a:lnSpc>
              <a:spcBef>
                <a:spcPts val="0"/>
              </a:spcBef>
              <a:spcAft>
                <a:spcPts val="0"/>
              </a:spcAft>
              <a:buClr>
                <a:schemeClr val="lt1"/>
              </a:buClr>
              <a:buSzPts val="1200"/>
              <a:buFont typeface="Arial"/>
              <a:buNone/>
            </a:pPr>
            <a:r>
              <a:rPr lang="en-GB"/>
              <a:t>La piattaforma supporta gli utenti nella creazione della petizione, nella raccolta delle firme e nell'invio della petizione al destinatario appropriato. Le petizioni possono essere create in relazione a tutti i tipi di iniziative a livello comunitario e locale / regionale / nazionale o transnazionale, a livello di UE. È disponibile in 27 lingue europee ed è totalmente gratuito per gli utenti.</a:t>
            </a:r>
            <a:endParaRPr/>
          </a:p>
          <a:p>
            <a:pPr marL="0" marR="0" lvl="0" indent="0" algn="just" rtl="0">
              <a:lnSpc>
                <a:spcPct val="100000"/>
              </a:lnSpc>
              <a:spcBef>
                <a:spcPts val="0"/>
              </a:spcBef>
              <a:spcAft>
                <a:spcPts val="0"/>
              </a:spcAft>
              <a:buClr>
                <a:schemeClr val="lt1"/>
              </a:buClr>
              <a:buSzPts val="1200"/>
              <a:buFont typeface="Arial"/>
              <a:buNone/>
            </a:pPr>
            <a:endParaRPr/>
          </a:p>
          <a:p>
            <a:pPr marL="0" marR="0" lvl="0" indent="0" algn="just" rtl="0">
              <a:lnSpc>
                <a:spcPct val="100000"/>
              </a:lnSpc>
              <a:spcBef>
                <a:spcPts val="0"/>
              </a:spcBef>
              <a:spcAft>
                <a:spcPts val="0"/>
              </a:spcAft>
              <a:buClr>
                <a:schemeClr val="lt1"/>
              </a:buClr>
              <a:buSzPts val="1200"/>
              <a:buFont typeface="Arial"/>
              <a:buNone/>
            </a:pPr>
            <a:r>
              <a:rPr lang="en-GB"/>
              <a:t>Openpetition mira a rafforzare la partecipazione alla vita democratica, a rendere le politiche più visibili e trasparenti e a modernizzare la democrazia parlamentare utilizzando gli strumenti digitali.</a:t>
            </a:r>
            <a:endParaRPr/>
          </a:p>
          <a:p>
            <a:pPr marL="0" marR="0" lvl="0" indent="0" algn="just" rtl="0">
              <a:lnSpc>
                <a:spcPct val="100000"/>
              </a:lnSpc>
              <a:spcBef>
                <a:spcPts val="0"/>
              </a:spcBef>
              <a:spcAft>
                <a:spcPts val="0"/>
              </a:spcAft>
              <a:buClr>
                <a:schemeClr val="lt1"/>
              </a:buClr>
              <a:buSzPts val="1200"/>
              <a:buFont typeface="Arial"/>
              <a:buNone/>
            </a:pPr>
            <a:endParaRPr/>
          </a:p>
        </p:txBody>
      </p:sp>
      <p:sp>
        <p:nvSpPr>
          <p:cNvPr id="1611" name="Google Shape;1611;p50"/>
          <p:cNvSpPr txBox="1">
            <a:spLocks noGrp="1"/>
          </p:cNvSpPr>
          <p:nvPr>
            <p:ph type="body" idx="4"/>
          </p:nvPr>
        </p:nvSpPr>
        <p:spPr>
          <a:xfrm>
            <a:off x="126050" y="705203"/>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aprirePetizione</a:t>
            </a:r>
            <a:endParaRPr/>
          </a:p>
        </p:txBody>
      </p:sp>
      <p:sp>
        <p:nvSpPr>
          <p:cNvPr id="1612" name="Google Shape;1612;p50"/>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50</a:t>
            </a:fld>
            <a:endParaRPr/>
          </a:p>
        </p:txBody>
      </p:sp>
      <p:grpSp>
        <p:nvGrpSpPr>
          <p:cNvPr id="1613" name="Google Shape;1613;p50"/>
          <p:cNvGrpSpPr/>
          <p:nvPr/>
        </p:nvGrpSpPr>
        <p:grpSpPr>
          <a:xfrm>
            <a:off x="518535" y="4715197"/>
            <a:ext cx="372577" cy="372258"/>
            <a:chOff x="493699" y="4805485"/>
            <a:chExt cx="372577" cy="372258"/>
          </a:xfrm>
        </p:grpSpPr>
        <p:sp>
          <p:nvSpPr>
            <p:cNvPr id="1614" name="Google Shape;1614;p50"/>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5" name="Google Shape;1615;p50"/>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6" name="Google Shape;1616;p50"/>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7" name="Google Shape;1617;p50"/>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8" name="Google Shape;1618;p50"/>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9" name="Google Shape;1619;p50"/>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0" name="Google Shape;1620;p50"/>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1" name="Google Shape;1621;p50"/>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2" name="Google Shape;1622;p50"/>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3" name="Google Shape;1623;p50"/>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4" name="Google Shape;1624;p50"/>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5" name="Google Shape;1625;p50"/>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6" name="Google Shape;1626;p50"/>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7" name="Google Shape;1627;p50"/>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8" name="Google Shape;1628;p50"/>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29" name="Google Shape;1629;p50"/>
          <p:cNvGrpSpPr/>
          <p:nvPr/>
        </p:nvGrpSpPr>
        <p:grpSpPr>
          <a:xfrm>
            <a:off x="6724171" y="694451"/>
            <a:ext cx="293767" cy="413214"/>
            <a:chOff x="623392" y="434516"/>
            <a:chExt cx="293767" cy="413214"/>
          </a:xfrm>
        </p:grpSpPr>
        <p:sp>
          <p:nvSpPr>
            <p:cNvPr id="1630" name="Google Shape;1630;p50"/>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1" name="Google Shape;1631;p50"/>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2" name="Google Shape;1632;p50"/>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3" name="Google Shape;1633;p50"/>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4" name="Google Shape;1634;p50"/>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5" name="Google Shape;1635;p50"/>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6" name="Google Shape;1636;p50"/>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7" name="Google Shape;1637;p50"/>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8" name="Google Shape;1638;p50"/>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9" name="Google Shape;1639;p50"/>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0" name="Google Shape;1640;p50"/>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41" name="Google Shape;1641;p50"/>
          <p:cNvSpPr/>
          <p:nvPr/>
        </p:nvSpPr>
        <p:spPr>
          <a:xfrm>
            <a:off x="5295982" y="8879423"/>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2" name="Google Shape;1642;p50"/>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643" name="Google Shape;1643;p50"/>
          <p:cNvSpPr/>
          <p:nvPr/>
        </p:nvSpPr>
        <p:spPr>
          <a:xfrm>
            <a:off x="2410339" y="91666"/>
            <a:ext cx="1615614"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44" name="Google Shape;1644;p50"/>
          <p:cNvPicPr preferRelativeResize="0"/>
          <p:nvPr/>
        </p:nvPicPr>
        <p:blipFill rotWithShape="1">
          <a:blip r:embed="rId5">
            <a:alphaModFix/>
          </a:blip>
          <a:srcRect/>
          <a:stretch/>
        </p:blipFill>
        <p:spPr>
          <a:xfrm>
            <a:off x="2560513" y="581563"/>
            <a:ext cx="1315451" cy="5425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51"/>
          <p:cNvSpPr txBox="1">
            <a:spLocks noGrp="1"/>
          </p:cNvSpPr>
          <p:nvPr>
            <p:ph type="body" idx="1"/>
          </p:nvPr>
        </p:nvSpPr>
        <p:spPr>
          <a:xfrm>
            <a:off x="895819" y="858625"/>
            <a:ext cx="6464444"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È disponibile in 27 lingue nazionali</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Facile da usare, non sono richieste competenze particolari per creare e promuovere una petizione.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Piattaforma ben consolidata, conosciuta, eccezionale e trasparente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Le petizioni possono essere create a tutti i livelli della vita civile (anche per piccole questioni locali).</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Sono presenti su tutte le principali piattaforme di social media e utilizzano molti strumenti digitali: Facebook, Instagram, Twitter, YouTube, Newsletter</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Linee guida dettagliate e fonti utili disponibili per l'advocacy </a:t>
            </a:r>
            <a:endParaRPr/>
          </a:p>
          <a:p>
            <a:pPr marL="0" lvl="0" indent="0" algn="just" rtl="0">
              <a:lnSpc>
                <a:spcPct val="100000"/>
              </a:lnSpc>
              <a:spcBef>
                <a:spcPts val="0"/>
              </a:spcBef>
              <a:spcAft>
                <a:spcPts val="0"/>
              </a:spcAft>
              <a:buSzPts val="1100"/>
              <a:buNone/>
            </a:pPr>
            <a:endParaRPr/>
          </a:p>
          <a:p>
            <a:pPr marL="0" lvl="0" indent="0" algn="just" rtl="0">
              <a:lnSpc>
                <a:spcPct val="100000"/>
              </a:lnSpc>
              <a:spcBef>
                <a:spcPts val="0"/>
              </a:spcBef>
              <a:spcAft>
                <a:spcPts val="0"/>
              </a:spcAft>
              <a:buSzPts val="1100"/>
              <a:buNone/>
            </a:pPr>
            <a:endParaRPr/>
          </a:p>
        </p:txBody>
      </p:sp>
      <p:sp>
        <p:nvSpPr>
          <p:cNvPr id="1650" name="Google Shape;1650;p51"/>
          <p:cNvSpPr txBox="1">
            <a:spLocks noGrp="1"/>
          </p:cNvSpPr>
          <p:nvPr>
            <p:ph type="body" idx="2"/>
          </p:nvPr>
        </p:nvSpPr>
        <p:spPr>
          <a:xfrm>
            <a:off x="956378" y="2801221"/>
            <a:ext cx="5972108"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Nelle loro piattaforme di social media la comunicazione principale è in tedesco.</a:t>
            </a:r>
            <a:endParaRPr/>
          </a:p>
        </p:txBody>
      </p:sp>
      <p:sp>
        <p:nvSpPr>
          <p:cNvPr id="1651" name="Google Shape;1651;p51"/>
          <p:cNvSpPr txBox="1">
            <a:spLocks noGrp="1"/>
          </p:cNvSpPr>
          <p:nvPr>
            <p:ph type="body" idx="3"/>
          </p:nvPr>
        </p:nvSpPr>
        <p:spPr>
          <a:xfrm>
            <a:off x="1133431" y="4238615"/>
            <a:ext cx="4990799" cy="139783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"Ottimo strumento per rendere accessibile e facile l'impegno civico e l'attivismo, apre gli occhi agli utenti sui problemi locali/nazionali che devono essere affrontati o sostenuti".</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-Karl Meyer (studente)</a:t>
            </a:r>
            <a:endParaRPr/>
          </a:p>
        </p:txBody>
      </p:sp>
      <p:sp>
        <p:nvSpPr>
          <p:cNvPr id="1652" name="Google Shape;1652;p51"/>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latin typeface="Calibri"/>
                <a:ea typeface="Calibri"/>
                <a:cs typeface="Calibri"/>
                <a:sym typeface="Calibri"/>
              </a:rPr>
              <a:t>Ora che avete avuto una buona introduzione a openPetition, perché non vi registrate e non accedete al sito: https://www.openpetition.eu/?   </a:t>
            </a:r>
            <a:endParaRPr/>
          </a:p>
        </p:txBody>
      </p:sp>
      <p:sp>
        <p:nvSpPr>
          <p:cNvPr id="1653" name="Google Shape;1653;p51"/>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654" name="Google Shape;1654;p51"/>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655" name="Google Shape;1655;p51"/>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51</a:t>
            </a:fld>
            <a:endParaRPr/>
          </a:p>
        </p:txBody>
      </p:sp>
      <p:sp>
        <p:nvSpPr>
          <p:cNvPr id="1656" name="Google Shape;1656;p51"/>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657" name="Google Shape;1657;p51"/>
          <p:cNvGrpSpPr/>
          <p:nvPr/>
        </p:nvGrpSpPr>
        <p:grpSpPr>
          <a:xfrm>
            <a:off x="6223922" y="3806619"/>
            <a:ext cx="1236033" cy="838373"/>
            <a:chOff x="3400450" y="986392"/>
            <a:chExt cx="1487826" cy="1083162"/>
          </a:xfrm>
        </p:grpSpPr>
        <p:sp>
          <p:nvSpPr>
            <p:cNvPr id="1658" name="Google Shape;1658;p51"/>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9" name="Google Shape;1659;p51"/>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660" name="Google Shape;1660;p51"/>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1" name="Google Shape;1661;p51"/>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662" name="Google Shape;1662;p51"/>
          <p:cNvGrpSpPr/>
          <p:nvPr/>
        </p:nvGrpSpPr>
        <p:grpSpPr>
          <a:xfrm>
            <a:off x="410761" y="6238005"/>
            <a:ext cx="363752" cy="363565"/>
            <a:chOff x="8228545" y="6047284"/>
            <a:chExt cx="363752" cy="363565"/>
          </a:xfrm>
        </p:grpSpPr>
        <p:sp>
          <p:nvSpPr>
            <p:cNvPr id="1663" name="Google Shape;1663;p51"/>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4" name="Google Shape;1664;p51"/>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5" name="Google Shape;1665;p51"/>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666" name="Google Shape;1666;p51"/>
          <p:cNvPicPr preferRelativeResize="0">
            <a:picLocks noGrp="1"/>
          </p:cNvPicPr>
          <p:nvPr>
            <p:ph type="pic" idx="5"/>
          </p:nvPr>
        </p:nvPicPr>
        <p:blipFill rotWithShape="1">
          <a:blip r:embed="rId3">
            <a:alphaModFix/>
          </a:blip>
          <a:srcRect l="2904" r="2903"/>
          <a:stretch/>
        </p:blipFill>
        <p:spPr>
          <a:xfrm>
            <a:off x="3714875" y="7538319"/>
            <a:ext cx="2981385" cy="168129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pic>
        <p:nvPicPr>
          <p:cNvPr id="1671" name="Google Shape;1671;p52"/>
          <p:cNvPicPr preferRelativeResize="0">
            <a:picLocks noGrp="1"/>
          </p:cNvPicPr>
          <p:nvPr>
            <p:ph type="pic" idx="5"/>
          </p:nvPr>
        </p:nvPicPr>
        <p:blipFill rotWithShape="1">
          <a:blip r:embed="rId3">
            <a:alphaModFix/>
          </a:blip>
          <a:srcRect l="3150" r="3149"/>
          <a:stretch/>
        </p:blipFill>
        <p:spPr>
          <a:xfrm>
            <a:off x="1830388" y="6637338"/>
            <a:ext cx="4103687" cy="2654300"/>
          </a:xfrm>
          <a:prstGeom prst="rect">
            <a:avLst/>
          </a:prstGeom>
          <a:solidFill>
            <a:schemeClr val="lt1"/>
          </a:solidFill>
          <a:ln>
            <a:noFill/>
          </a:ln>
        </p:spPr>
      </p:pic>
      <p:sp>
        <p:nvSpPr>
          <p:cNvPr id="1672" name="Google Shape;1672;p52"/>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673" name="Google Shape;1673;p52"/>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Decidim e su come può essere utilizzato!</a:t>
            </a:r>
            <a:endParaRPr sz="1600"/>
          </a:p>
        </p:txBody>
      </p:sp>
      <p:sp>
        <p:nvSpPr>
          <p:cNvPr id="1674" name="Google Shape;1674;p52"/>
          <p:cNvSpPr txBox="1">
            <a:spLocks noGrp="1"/>
          </p:cNvSpPr>
          <p:nvPr>
            <p:ph type="body" idx="3"/>
          </p:nvPr>
        </p:nvSpPr>
        <p:spPr>
          <a:xfrm>
            <a:off x="401215" y="1546560"/>
            <a:ext cx="6681337" cy="284863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a:t>Decidim è una piattaforma gratuita di democrazia partecipativa open source per città e organizzazioni. Sviluppata a Barcellona, in Spagna, e già utilizzata da centinaia di città, Decidim è uno strumento digitale che aiuta a rafforzare la partecipazione civica e a metterla in pratica. È adatto per la pianificazione strategica, il supporto ai processi partecipativi, la convocazione di incontri e riunioni, il lancio di iniziative civiche. Inoltre, può essere utile non solo per le amministrazioni locali, ma anche per le organizzazioni non governative o persino per una comunità di genitori, per prendere decisioni basate su tutte le informazioni necessarie, in modo trasparente e il più democratico possibile.</a:t>
            </a:r>
            <a:endParaRPr/>
          </a:p>
          <a:p>
            <a:pPr marL="0" marR="0" lvl="0" indent="0" algn="just" rtl="0">
              <a:lnSpc>
                <a:spcPct val="100000"/>
              </a:lnSpc>
              <a:spcBef>
                <a:spcPts val="0"/>
              </a:spcBef>
              <a:spcAft>
                <a:spcPts val="0"/>
              </a:spcAft>
              <a:buClr>
                <a:schemeClr val="lt1"/>
              </a:buClr>
              <a:buSzPts val="1200"/>
              <a:buFont typeface="Arial"/>
              <a:buNone/>
            </a:pPr>
            <a:r>
              <a:rPr lang="en-GB"/>
              <a:t>Decidim promuove una governance democratica con infrastrutture digitali in risposta alla domanda di partecipazione dei cittadini, dove hanno la possibilità di gestire qualsiasi processo partecipativo, come il bilancio partecipativo e le proposte dei cittadini.  Combina elementi di democrazia diretta e rappresentativa: I cittadini hanno il potere di decidere sulle proposte politiche e i politici assumono il ruolo di attuare le politiche.</a:t>
            </a:r>
            <a:endParaRPr/>
          </a:p>
          <a:p>
            <a:pPr marL="0" marR="0" lvl="0" indent="0" algn="just" rtl="0">
              <a:lnSpc>
                <a:spcPct val="100000"/>
              </a:lnSpc>
              <a:spcBef>
                <a:spcPts val="0"/>
              </a:spcBef>
              <a:spcAft>
                <a:spcPts val="0"/>
              </a:spcAft>
              <a:buClr>
                <a:schemeClr val="lt1"/>
              </a:buClr>
              <a:buSzPts val="1200"/>
              <a:buFont typeface="Arial"/>
              <a:buNone/>
            </a:pPr>
            <a:endParaRPr/>
          </a:p>
        </p:txBody>
      </p:sp>
      <p:sp>
        <p:nvSpPr>
          <p:cNvPr id="1675" name="Google Shape;1675;p52"/>
          <p:cNvSpPr txBox="1">
            <a:spLocks noGrp="1"/>
          </p:cNvSpPr>
          <p:nvPr>
            <p:ph type="body" idx="4"/>
          </p:nvPr>
        </p:nvSpPr>
        <p:spPr>
          <a:xfrm>
            <a:off x="126050" y="705203"/>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Decidim</a:t>
            </a:r>
            <a:endParaRPr/>
          </a:p>
        </p:txBody>
      </p:sp>
      <p:sp>
        <p:nvSpPr>
          <p:cNvPr id="1676" name="Google Shape;1676;p52"/>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52</a:t>
            </a:fld>
            <a:endParaRPr/>
          </a:p>
        </p:txBody>
      </p:sp>
      <p:grpSp>
        <p:nvGrpSpPr>
          <p:cNvPr id="1677" name="Google Shape;1677;p52"/>
          <p:cNvGrpSpPr/>
          <p:nvPr/>
        </p:nvGrpSpPr>
        <p:grpSpPr>
          <a:xfrm>
            <a:off x="518535" y="4715197"/>
            <a:ext cx="372577" cy="372258"/>
            <a:chOff x="493699" y="4805485"/>
            <a:chExt cx="372577" cy="372258"/>
          </a:xfrm>
        </p:grpSpPr>
        <p:sp>
          <p:nvSpPr>
            <p:cNvPr id="1678" name="Google Shape;1678;p52"/>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9" name="Google Shape;1679;p52"/>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0" name="Google Shape;1680;p52"/>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1" name="Google Shape;1681;p52"/>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2" name="Google Shape;1682;p52"/>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3" name="Google Shape;1683;p52"/>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4" name="Google Shape;1684;p52"/>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5" name="Google Shape;1685;p52"/>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6" name="Google Shape;1686;p52"/>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7" name="Google Shape;1687;p52"/>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8" name="Google Shape;1688;p52"/>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9" name="Google Shape;1689;p52"/>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0" name="Google Shape;1690;p52"/>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1" name="Google Shape;1691;p52"/>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2" name="Google Shape;1692;p52"/>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693" name="Google Shape;1693;p52"/>
          <p:cNvGrpSpPr/>
          <p:nvPr/>
        </p:nvGrpSpPr>
        <p:grpSpPr>
          <a:xfrm>
            <a:off x="6724171" y="694451"/>
            <a:ext cx="293767" cy="413214"/>
            <a:chOff x="623392" y="434516"/>
            <a:chExt cx="293767" cy="413214"/>
          </a:xfrm>
        </p:grpSpPr>
        <p:sp>
          <p:nvSpPr>
            <p:cNvPr id="1694" name="Google Shape;1694;p52"/>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5" name="Google Shape;1695;p52"/>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6" name="Google Shape;1696;p52"/>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7" name="Google Shape;1697;p52"/>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8" name="Google Shape;1698;p52"/>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9" name="Google Shape;1699;p52"/>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0" name="Google Shape;1700;p52"/>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1" name="Google Shape;1701;p52"/>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2" name="Google Shape;1702;p52"/>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3" name="Google Shape;1703;p52"/>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4" name="Google Shape;1704;p52"/>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05" name="Google Shape;1705;p52"/>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6" name="Google Shape;1706;p52"/>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707" name="Google Shape;1707;p52"/>
          <p:cNvSpPr/>
          <p:nvPr/>
        </p:nvSpPr>
        <p:spPr>
          <a:xfrm>
            <a:off x="2410339" y="91666"/>
            <a:ext cx="1615614"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08" name="Google Shape;1708;p52"/>
          <p:cNvPicPr preferRelativeResize="0"/>
          <p:nvPr/>
        </p:nvPicPr>
        <p:blipFill rotWithShape="1">
          <a:blip r:embed="rId5">
            <a:alphaModFix/>
          </a:blip>
          <a:srcRect/>
          <a:stretch/>
        </p:blipFill>
        <p:spPr>
          <a:xfrm>
            <a:off x="2570078" y="503411"/>
            <a:ext cx="1312567" cy="4919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53"/>
          <p:cNvSpPr txBox="1">
            <a:spLocks noGrp="1"/>
          </p:cNvSpPr>
          <p:nvPr>
            <p:ph type="body" idx="1"/>
          </p:nvPr>
        </p:nvSpPr>
        <p:spPr>
          <a:xfrm>
            <a:off x="895819" y="858625"/>
            <a:ext cx="6464444"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Libero e open source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Promuove il decentramento e le decisioni devono essere prese a livello locale/istituzionale.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Fornisce diversi strumenti online per la partecipazione democratica (fare proposte, partecipare a riunioni pubbliche, promuovere discussioni decisionali, decidere attraverso diverse forme di voto e monitorare l'attuazione delle decisioni).</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Le proposte possono essere discusse in un'interfaccia prima della votazione.</a:t>
            </a:r>
            <a:endParaRPr/>
          </a:p>
          <a:p>
            <a:pPr marL="0" lvl="0" indent="0" algn="just" rtl="0">
              <a:lnSpc>
                <a:spcPct val="100000"/>
              </a:lnSpc>
              <a:spcBef>
                <a:spcPts val="0"/>
              </a:spcBef>
              <a:spcAft>
                <a:spcPts val="0"/>
              </a:spcAft>
              <a:buSzPts val="1100"/>
              <a:buNone/>
            </a:pPr>
            <a:endParaRPr/>
          </a:p>
          <a:p>
            <a:pPr marL="0" lvl="0" indent="0" algn="just" rtl="0">
              <a:lnSpc>
                <a:spcPct val="100000"/>
              </a:lnSpc>
              <a:spcBef>
                <a:spcPts val="0"/>
              </a:spcBef>
              <a:spcAft>
                <a:spcPts val="0"/>
              </a:spcAft>
              <a:buSzPts val="1100"/>
              <a:buNone/>
            </a:pPr>
            <a:endParaRPr/>
          </a:p>
        </p:txBody>
      </p:sp>
      <p:sp>
        <p:nvSpPr>
          <p:cNvPr id="1714" name="Google Shape;1714;p53"/>
          <p:cNvSpPr txBox="1">
            <a:spLocks noGrp="1"/>
          </p:cNvSpPr>
          <p:nvPr>
            <p:ph type="body" idx="2"/>
          </p:nvPr>
        </p:nvSpPr>
        <p:spPr>
          <a:xfrm>
            <a:off x="956378" y="2801221"/>
            <a:ext cx="5972108"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I principali destinatari (utenti) sono le istituzioni e i comuni che avviano l'azione, non i singoli individui.</a:t>
            </a:r>
            <a:endParaRPr/>
          </a:p>
        </p:txBody>
      </p:sp>
      <p:sp>
        <p:nvSpPr>
          <p:cNvPr id="1715" name="Google Shape;1715;p53"/>
          <p:cNvSpPr txBox="1">
            <a:spLocks noGrp="1"/>
          </p:cNvSpPr>
          <p:nvPr>
            <p:ph type="body" idx="3"/>
          </p:nvPr>
        </p:nvSpPr>
        <p:spPr>
          <a:xfrm>
            <a:off x="1133431" y="4238615"/>
            <a:ext cx="4990799" cy="139783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"Decidim è un ottimo strumento per impegnarsi nelle questioni civiche che mi stanno a cuore. È facile da usare e offre un'ampia gamma di funzioni".</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-Vanessa Lospitao (studente)</a:t>
            </a:r>
            <a:endParaRPr/>
          </a:p>
        </p:txBody>
      </p:sp>
      <p:sp>
        <p:nvSpPr>
          <p:cNvPr id="1716" name="Google Shape;1716;p53"/>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latin typeface="Calibri"/>
                <a:ea typeface="Calibri"/>
                <a:cs typeface="Calibri"/>
                <a:sym typeface="Calibri"/>
              </a:rPr>
              <a:t>Ora che avete avuto una buona introduzione a Decidim, perché non vi registrate e non accedete al sito web: </a:t>
            </a:r>
            <a:r>
              <a:rPr lang="en-GB" sz="1200" u="sng">
                <a:solidFill>
                  <a:schemeClr val="hlink"/>
                </a:solidFill>
                <a:latin typeface="Calibri"/>
                <a:ea typeface="Calibri"/>
                <a:cs typeface="Calibri"/>
                <a:sym typeface="Calibri"/>
                <a:hlinkClick r:id="rId3"/>
              </a:rPr>
              <a:t>https:</a:t>
            </a:r>
            <a:r>
              <a:rPr lang="en-GB" sz="1200">
                <a:latin typeface="Calibri"/>
                <a:ea typeface="Calibri"/>
                <a:cs typeface="Calibri"/>
                <a:sym typeface="Calibri"/>
              </a:rPr>
              <a:t>//decidim.org/demo/? </a:t>
            </a:r>
            <a:endParaRPr/>
          </a:p>
        </p:txBody>
      </p:sp>
      <p:sp>
        <p:nvSpPr>
          <p:cNvPr id="1717" name="Google Shape;1717;p53"/>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718" name="Google Shape;1718;p53"/>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719" name="Google Shape;1719;p53"/>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53</a:t>
            </a:fld>
            <a:endParaRPr/>
          </a:p>
        </p:txBody>
      </p:sp>
      <p:sp>
        <p:nvSpPr>
          <p:cNvPr id="1720" name="Google Shape;1720;p53"/>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721" name="Google Shape;1721;p53"/>
          <p:cNvGrpSpPr/>
          <p:nvPr/>
        </p:nvGrpSpPr>
        <p:grpSpPr>
          <a:xfrm>
            <a:off x="6223922" y="3806619"/>
            <a:ext cx="1236033" cy="838373"/>
            <a:chOff x="3400450" y="986392"/>
            <a:chExt cx="1487826" cy="1083162"/>
          </a:xfrm>
        </p:grpSpPr>
        <p:sp>
          <p:nvSpPr>
            <p:cNvPr id="1722" name="Google Shape;1722;p53"/>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3" name="Google Shape;1723;p53"/>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24" name="Google Shape;1724;p53"/>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5" name="Google Shape;1725;p53"/>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26" name="Google Shape;1726;p53"/>
          <p:cNvGrpSpPr/>
          <p:nvPr/>
        </p:nvGrpSpPr>
        <p:grpSpPr>
          <a:xfrm>
            <a:off x="410761" y="6238005"/>
            <a:ext cx="363752" cy="363565"/>
            <a:chOff x="8228545" y="6047284"/>
            <a:chExt cx="363752" cy="363565"/>
          </a:xfrm>
        </p:grpSpPr>
        <p:sp>
          <p:nvSpPr>
            <p:cNvPr id="1727" name="Google Shape;1727;p53"/>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8" name="Google Shape;1728;p53"/>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9" name="Google Shape;1729;p53"/>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730" name="Google Shape;1730;p53"/>
          <p:cNvPicPr preferRelativeResize="0">
            <a:picLocks noGrp="1"/>
          </p:cNvPicPr>
          <p:nvPr>
            <p:ph type="pic" idx="5"/>
          </p:nvPr>
        </p:nvPicPr>
        <p:blipFill rotWithShape="1">
          <a:blip r:embed="rId4">
            <a:alphaModFix/>
          </a:blip>
          <a:srcRect l="5509" r="5509"/>
          <a:stretch/>
        </p:blipFill>
        <p:spPr>
          <a:xfrm>
            <a:off x="3714875" y="7538319"/>
            <a:ext cx="2981385" cy="168129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34"/>
        <p:cNvGrpSpPr/>
        <p:nvPr/>
      </p:nvGrpSpPr>
      <p:grpSpPr>
        <a:xfrm>
          <a:off x="0" y="0"/>
          <a:ext cx="0" cy="0"/>
          <a:chOff x="0" y="0"/>
          <a:chExt cx="0" cy="0"/>
        </a:xfrm>
      </p:grpSpPr>
      <p:pic>
        <p:nvPicPr>
          <p:cNvPr id="1735" name="Google Shape;1735;p54"/>
          <p:cNvPicPr preferRelativeResize="0">
            <a:picLocks noGrp="1"/>
          </p:cNvPicPr>
          <p:nvPr>
            <p:ph type="pic" idx="5"/>
          </p:nvPr>
        </p:nvPicPr>
        <p:blipFill rotWithShape="1">
          <a:blip r:embed="rId3">
            <a:alphaModFix/>
          </a:blip>
          <a:srcRect l="9310" r="9310"/>
          <a:stretch/>
        </p:blipFill>
        <p:spPr>
          <a:xfrm>
            <a:off x="1830388" y="6637338"/>
            <a:ext cx="4103687" cy="2654300"/>
          </a:xfrm>
          <a:prstGeom prst="rect">
            <a:avLst/>
          </a:prstGeom>
          <a:solidFill>
            <a:schemeClr val="lt1"/>
          </a:solidFill>
          <a:ln>
            <a:noFill/>
          </a:ln>
        </p:spPr>
      </p:pic>
      <p:sp>
        <p:nvSpPr>
          <p:cNvPr id="1736" name="Google Shape;1736;p54"/>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1737" name="Google Shape;1737;p54"/>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FoodCloud e su come può essere utilizzato!</a:t>
            </a:r>
            <a:endParaRPr sz="1600"/>
          </a:p>
        </p:txBody>
      </p:sp>
      <p:sp>
        <p:nvSpPr>
          <p:cNvPr id="1738" name="Google Shape;1738;p54"/>
          <p:cNvSpPr txBox="1">
            <a:spLocks noGrp="1"/>
          </p:cNvSpPr>
          <p:nvPr>
            <p:ph type="body" idx="3"/>
          </p:nvPr>
        </p:nvSpPr>
        <p:spPr>
          <a:xfrm>
            <a:off x="439168" y="1710342"/>
            <a:ext cx="6681337" cy="284863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a:t>FoodCloud è un'impresa sociale con la missione di trasformare le eccedenze alimentari in opportunità per rendere il mondo più gentile. FoodCloud fornisce cibo indesiderato a enti di beneficenza e a persone che ne hanno bisogno. FoodCloud utilizza i) alimenti che hanno superato la data di scadenza, ma che sono ancora commestibili; ii) donazioni di cibo da parte del pubblico (sono accettati anche alimenti stabili sugli scaffali e a prova di manomissione); iii) raccolta di alimenti dagli agricoltori che possono essere deformati, presentare imperfezioni o essere danneggiati meccanicamente. Questi alimenti sono adatti al consumo umano, ma i supermercati potrebbero considerarli invendibili. Allo stesso modo, FoodCloud offre anche servizi di Gleaning. Il gleaning è l'atto di raccogliere gli avanzi di cibo dalle colture di un agricoltore quando sono state raccolte, o se è antieconomico raccogliere le colture, il gleaning assicura che il cibo non venga sprecato. </a:t>
            </a:r>
            <a:endParaRPr/>
          </a:p>
          <a:p>
            <a:pPr marL="0" marR="0" lvl="0" indent="0" algn="just" rtl="0">
              <a:lnSpc>
                <a:spcPct val="100000"/>
              </a:lnSpc>
              <a:spcBef>
                <a:spcPts val="0"/>
              </a:spcBef>
              <a:spcAft>
                <a:spcPts val="0"/>
              </a:spcAft>
              <a:buClr>
                <a:schemeClr val="lt1"/>
              </a:buClr>
              <a:buSzPts val="1200"/>
              <a:buFont typeface="Arial"/>
              <a:buNone/>
            </a:pPr>
            <a:endParaRPr/>
          </a:p>
        </p:txBody>
      </p:sp>
      <p:sp>
        <p:nvSpPr>
          <p:cNvPr id="1739" name="Google Shape;1739;p54"/>
          <p:cNvSpPr txBox="1">
            <a:spLocks noGrp="1"/>
          </p:cNvSpPr>
          <p:nvPr>
            <p:ph type="body" idx="4"/>
          </p:nvPr>
        </p:nvSpPr>
        <p:spPr>
          <a:xfrm>
            <a:off x="126050" y="705203"/>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a:t>FoodCloud</a:t>
            </a:r>
            <a:endParaRPr/>
          </a:p>
        </p:txBody>
      </p:sp>
      <p:sp>
        <p:nvSpPr>
          <p:cNvPr id="1740" name="Google Shape;1740;p54"/>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54</a:t>
            </a:fld>
            <a:endParaRPr/>
          </a:p>
        </p:txBody>
      </p:sp>
      <p:grpSp>
        <p:nvGrpSpPr>
          <p:cNvPr id="1741" name="Google Shape;1741;p54"/>
          <p:cNvGrpSpPr/>
          <p:nvPr/>
        </p:nvGrpSpPr>
        <p:grpSpPr>
          <a:xfrm>
            <a:off x="518535" y="4715197"/>
            <a:ext cx="372577" cy="372258"/>
            <a:chOff x="493699" y="4805485"/>
            <a:chExt cx="372577" cy="372258"/>
          </a:xfrm>
        </p:grpSpPr>
        <p:sp>
          <p:nvSpPr>
            <p:cNvPr id="1742" name="Google Shape;1742;p54"/>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3" name="Google Shape;1743;p54"/>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4" name="Google Shape;1744;p54"/>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5" name="Google Shape;1745;p54"/>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6" name="Google Shape;1746;p54"/>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7" name="Google Shape;1747;p54"/>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8" name="Google Shape;1748;p54"/>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9" name="Google Shape;1749;p54"/>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0" name="Google Shape;1750;p54"/>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1" name="Google Shape;1751;p54"/>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2" name="Google Shape;1752;p54"/>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3" name="Google Shape;1753;p54"/>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4" name="Google Shape;1754;p54"/>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5" name="Google Shape;1755;p54"/>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6" name="Google Shape;1756;p54"/>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757" name="Google Shape;1757;p54"/>
          <p:cNvGrpSpPr/>
          <p:nvPr/>
        </p:nvGrpSpPr>
        <p:grpSpPr>
          <a:xfrm>
            <a:off x="6724171" y="694451"/>
            <a:ext cx="293767" cy="413214"/>
            <a:chOff x="623392" y="434516"/>
            <a:chExt cx="293767" cy="413214"/>
          </a:xfrm>
        </p:grpSpPr>
        <p:sp>
          <p:nvSpPr>
            <p:cNvPr id="1758" name="Google Shape;1758;p54"/>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9" name="Google Shape;1759;p54"/>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0" name="Google Shape;1760;p54"/>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1" name="Google Shape;1761;p54"/>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2" name="Google Shape;1762;p54"/>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3" name="Google Shape;1763;p54"/>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4" name="Google Shape;1764;p54"/>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5" name="Google Shape;1765;p54"/>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6" name="Google Shape;1766;p54"/>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7" name="Google Shape;1767;p54"/>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8" name="Google Shape;1768;p54"/>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69" name="Google Shape;1769;p54"/>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0" name="Google Shape;1770;p54"/>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
        <p:nvSpPr>
          <p:cNvPr id="1771" name="Google Shape;1771;p54"/>
          <p:cNvSpPr/>
          <p:nvPr/>
        </p:nvSpPr>
        <p:spPr>
          <a:xfrm>
            <a:off x="2410339" y="91666"/>
            <a:ext cx="1615614" cy="1267491"/>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72" name="Google Shape;1772;p54" descr="Logo, icon&#10;&#10;Description automatically generated"/>
          <p:cNvPicPr preferRelativeResize="0"/>
          <p:nvPr/>
        </p:nvPicPr>
        <p:blipFill rotWithShape="1">
          <a:blip r:embed="rId5">
            <a:alphaModFix/>
          </a:blip>
          <a:srcRect/>
          <a:stretch/>
        </p:blipFill>
        <p:spPr>
          <a:xfrm>
            <a:off x="2721980" y="159019"/>
            <a:ext cx="1112550" cy="98897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7" name="Google Shape;1777;p55"/>
          <p:cNvSpPr txBox="1">
            <a:spLocks noGrp="1"/>
          </p:cNvSpPr>
          <p:nvPr>
            <p:ph type="body" idx="1"/>
          </p:nvPr>
        </p:nvSpPr>
        <p:spPr>
          <a:xfrm>
            <a:off x="895819" y="858625"/>
            <a:ext cx="6464444" cy="144638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Organizzazione no-profit molto favorevole al sociale</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Contribuiscono a eliminare gli sprechi alimentari</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Possibilità di realizzare un'idea simile in tutto il mondo</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Esistono numerose iniziative simili in diverse regioni europee (ad esempio, Gander, Regno Unito).</a:t>
            </a:r>
            <a:endParaRPr/>
          </a:p>
          <a:p>
            <a:pPr marL="0" lvl="0" indent="0" algn="just" rtl="0">
              <a:lnSpc>
                <a:spcPct val="100000"/>
              </a:lnSpc>
              <a:spcBef>
                <a:spcPts val="0"/>
              </a:spcBef>
              <a:spcAft>
                <a:spcPts val="0"/>
              </a:spcAft>
              <a:buSzPts val="1100"/>
              <a:buNone/>
            </a:pPr>
            <a:endParaRPr/>
          </a:p>
        </p:txBody>
      </p:sp>
      <p:sp>
        <p:nvSpPr>
          <p:cNvPr id="1778" name="Google Shape;1778;p55"/>
          <p:cNvSpPr txBox="1">
            <a:spLocks noGrp="1"/>
          </p:cNvSpPr>
          <p:nvPr>
            <p:ph type="body" idx="2"/>
          </p:nvPr>
        </p:nvSpPr>
        <p:spPr>
          <a:xfrm>
            <a:off x="956378" y="2801221"/>
            <a:ext cx="5972108" cy="1489205"/>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t>Attualmente solo in Irlanda</a:t>
            </a:r>
            <a:endParaRPr/>
          </a:p>
          <a:p>
            <a:pPr marL="171450" marR="0" lvl="0" indent="-171450" algn="just" rtl="0">
              <a:lnSpc>
                <a:spcPct val="100000"/>
              </a:lnSpc>
              <a:spcBef>
                <a:spcPts val="0"/>
              </a:spcBef>
              <a:spcAft>
                <a:spcPts val="0"/>
              </a:spcAft>
              <a:buClr>
                <a:srgbClr val="E54526"/>
              </a:buClr>
              <a:buSzPts val="1200"/>
              <a:buFont typeface="Arial"/>
              <a:buChar char="•"/>
            </a:pPr>
            <a:r>
              <a:rPr lang="en-GB" sz="1200"/>
              <a:t>Bisogna fare affidamento sulla fiducia che le persone che hanno bisogno di cibo lo ricevano.</a:t>
            </a:r>
            <a:endParaRPr/>
          </a:p>
        </p:txBody>
      </p:sp>
      <p:sp>
        <p:nvSpPr>
          <p:cNvPr id="1779" name="Google Shape;1779;p55"/>
          <p:cNvSpPr txBox="1">
            <a:spLocks noGrp="1"/>
          </p:cNvSpPr>
          <p:nvPr>
            <p:ph type="body" idx="3"/>
          </p:nvPr>
        </p:nvSpPr>
        <p:spPr>
          <a:xfrm>
            <a:off x="1133431" y="4238615"/>
            <a:ext cx="4990799" cy="1397832"/>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1200"/>
              <a:buNone/>
            </a:pPr>
            <a:r>
              <a:rPr lang="en-GB"/>
              <a:t>"Siamo lieti di annunciare che, grazie alla nostra partnership con FoodCloud, abbiamo raggiunto una donazione miliare di oltre 795.000 pasti, per un valore stimato di oltre 1 milione di euro... il nostro surplus alimentare a FoodCloud ha anche ridotto il nostro C02-eq in discarica di 1 milione di chili, in linea con i nostri impegni di sostenibilità."</a:t>
            </a:r>
            <a:endParaRPr/>
          </a:p>
          <a:p>
            <a:pPr marL="0" lvl="0" indent="0" algn="ctr" rtl="0">
              <a:lnSpc>
                <a:spcPct val="100000"/>
              </a:lnSpc>
              <a:spcBef>
                <a:spcPts val="0"/>
              </a:spcBef>
              <a:spcAft>
                <a:spcPts val="0"/>
              </a:spcAft>
              <a:buClr>
                <a:schemeClr val="lt1"/>
              </a:buClr>
              <a:buSzPts val="1200"/>
              <a:buNone/>
            </a:pPr>
            <a:endParaRPr/>
          </a:p>
          <a:p>
            <a:pPr marL="0" lvl="0" indent="0" algn="ctr" rtl="0">
              <a:lnSpc>
                <a:spcPct val="100000"/>
              </a:lnSpc>
              <a:spcBef>
                <a:spcPts val="0"/>
              </a:spcBef>
              <a:spcAft>
                <a:spcPts val="0"/>
              </a:spcAft>
              <a:buClr>
                <a:schemeClr val="lt1"/>
              </a:buClr>
              <a:buSzPts val="1200"/>
              <a:buNone/>
            </a:pPr>
            <a:r>
              <a:rPr lang="en-GB"/>
              <a:t> -Michael McCormack, direttore generale di Musgrave</a:t>
            </a:r>
            <a:endParaRPr/>
          </a:p>
        </p:txBody>
      </p:sp>
      <p:sp>
        <p:nvSpPr>
          <p:cNvPr id="1780" name="Google Shape;1780;p55"/>
          <p:cNvSpPr txBox="1">
            <a:spLocks noGrp="1"/>
          </p:cNvSpPr>
          <p:nvPr>
            <p:ph type="body" idx="4"/>
          </p:nvPr>
        </p:nvSpPr>
        <p:spPr>
          <a:xfrm>
            <a:off x="975616" y="6723209"/>
            <a:ext cx="5933632" cy="2274154"/>
          </a:xfrm>
          <a:prstGeom prst="rect">
            <a:avLst/>
          </a:prstGeom>
          <a:noFill/>
          <a:ln>
            <a:noFill/>
          </a:ln>
        </p:spPr>
        <p:txBody>
          <a:bodyPr spcFirstLastPara="1" wrap="square" lIns="91425" tIns="45700" rIns="91425" bIns="45700" anchor="t" anchorCtr="0">
            <a:noAutofit/>
          </a:bodyPr>
          <a:lstStyle/>
          <a:p>
            <a:pPr marL="171450" marR="0" lvl="0" indent="-171450" algn="just" rtl="0">
              <a:lnSpc>
                <a:spcPct val="100000"/>
              </a:lnSpc>
              <a:spcBef>
                <a:spcPts val="0"/>
              </a:spcBef>
              <a:spcAft>
                <a:spcPts val="0"/>
              </a:spcAft>
              <a:buClr>
                <a:srgbClr val="E54526"/>
              </a:buClr>
              <a:buSzPts val="1200"/>
              <a:buFont typeface="Arial"/>
              <a:buChar char="•"/>
            </a:pPr>
            <a:r>
              <a:rPr lang="en-GB" sz="1200">
                <a:latin typeface="Calibri"/>
                <a:ea typeface="Calibri"/>
                <a:cs typeface="Calibri"/>
                <a:sym typeface="Calibri"/>
              </a:rPr>
              <a:t>Ora che avete avuto una buona introduzione a FoodCloud, perché non provarlo di persona? https://food.cloud/volunteer-with-foodcloud/   </a:t>
            </a:r>
            <a:endParaRPr/>
          </a:p>
        </p:txBody>
      </p:sp>
      <p:sp>
        <p:nvSpPr>
          <p:cNvPr id="1781" name="Google Shape;1781;p55"/>
          <p:cNvSpPr txBox="1">
            <a:spLocks noGrp="1"/>
          </p:cNvSpPr>
          <p:nvPr>
            <p:ph type="body" idx="6"/>
          </p:nvPr>
        </p:nvSpPr>
        <p:spPr>
          <a:xfrm>
            <a:off x="975616" y="42151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VANTAGGI</a:t>
            </a:r>
            <a:endParaRPr/>
          </a:p>
        </p:txBody>
      </p:sp>
      <p:sp>
        <p:nvSpPr>
          <p:cNvPr id="1782" name="Google Shape;1782;p55"/>
          <p:cNvSpPr txBox="1">
            <a:spLocks noGrp="1"/>
          </p:cNvSpPr>
          <p:nvPr>
            <p:ph type="body" idx="7"/>
          </p:nvPr>
        </p:nvSpPr>
        <p:spPr>
          <a:xfrm>
            <a:off x="975616" y="2293583"/>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LIMITAZIONI</a:t>
            </a:r>
            <a:endParaRPr/>
          </a:p>
        </p:txBody>
      </p:sp>
      <p:sp>
        <p:nvSpPr>
          <p:cNvPr id="1783" name="Google Shape;1783;p55"/>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55</a:t>
            </a:fld>
            <a:endParaRPr/>
          </a:p>
        </p:txBody>
      </p:sp>
      <p:sp>
        <p:nvSpPr>
          <p:cNvPr id="1784" name="Google Shape;1784;p55"/>
          <p:cNvSpPr txBox="1">
            <a:spLocks noGrp="1"/>
          </p:cNvSpPr>
          <p:nvPr>
            <p:ph type="body" idx="8"/>
          </p:nvPr>
        </p:nvSpPr>
        <p:spPr>
          <a:xfrm>
            <a:off x="975616" y="6183149"/>
            <a:ext cx="5933632"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INIZIARE A LAVORARE</a:t>
            </a:r>
            <a:endParaRPr/>
          </a:p>
        </p:txBody>
      </p:sp>
      <p:grpSp>
        <p:nvGrpSpPr>
          <p:cNvPr id="1785" name="Google Shape;1785;p55"/>
          <p:cNvGrpSpPr/>
          <p:nvPr/>
        </p:nvGrpSpPr>
        <p:grpSpPr>
          <a:xfrm>
            <a:off x="6223922" y="3806619"/>
            <a:ext cx="1236033" cy="838373"/>
            <a:chOff x="3400450" y="986392"/>
            <a:chExt cx="1487826" cy="1083162"/>
          </a:xfrm>
        </p:grpSpPr>
        <p:sp>
          <p:nvSpPr>
            <p:cNvPr id="1786" name="Google Shape;1786;p55"/>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7" name="Google Shape;1787;p55"/>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88" name="Google Shape;1788;p55"/>
          <p:cNvSpPr/>
          <p:nvPr/>
        </p:nvSpPr>
        <p:spPr>
          <a:xfrm>
            <a:off x="441224" y="487669"/>
            <a:ext cx="358763" cy="358580"/>
          </a:xfrm>
          <a:custGeom>
            <a:avLst/>
            <a:gdLst/>
            <a:ahLst/>
            <a:cxnLst/>
            <a:rect l="l" t="t" r="r" b="b"/>
            <a:pathLst>
              <a:path w="358763" h="358580" extrusionOk="0">
                <a:moveTo>
                  <a:pt x="179445" y="358580"/>
                </a:moveTo>
                <a:cubicBezTo>
                  <a:pt x="152458" y="358580"/>
                  <a:pt x="130459" y="336848"/>
                  <a:pt x="130459" y="310130"/>
                </a:cubicBezTo>
                <a:lnTo>
                  <a:pt x="130459" y="228187"/>
                </a:lnTo>
                <a:lnTo>
                  <a:pt x="48474" y="228187"/>
                </a:lnTo>
                <a:cubicBezTo>
                  <a:pt x="21743" y="228187"/>
                  <a:pt x="0" y="206327"/>
                  <a:pt x="0" y="179354"/>
                </a:cubicBezTo>
                <a:cubicBezTo>
                  <a:pt x="0" y="152381"/>
                  <a:pt x="21743" y="130393"/>
                  <a:pt x="48474" y="130393"/>
                </a:cubicBezTo>
                <a:lnTo>
                  <a:pt x="130459" y="130393"/>
                </a:lnTo>
                <a:lnTo>
                  <a:pt x="130459" y="48450"/>
                </a:lnTo>
                <a:cubicBezTo>
                  <a:pt x="130459" y="21732"/>
                  <a:pt x="152330" y="0"/>
                  <a:pt x="179445" y="0"/>
                </a:cubicBezTo>
                <a:cubicBezTo>
                  <a:pt x="206433" y="0"/>
                  <a:pt x="228304" y="21732"/>
                  <a:pt x="228304" y="48450"/>
                </a:cubicBezTo>
                <a:lnTo>
                  <a:pt x="228304" y="130393"/>
                </a:lnTo>
                <a:lnTo>
                  <a:pt x="310289" y="130393"/>
                </a:lnTo>
                <a:cubicBezTo>
                  <a:pt x="337020" y="130393"/>
                  <a:pt x="358764" y="152253"/>
                  <a:pt x="358764" y="179354"/>
                </a:cubicBezTo>
                <a:cubicBezTo>
                  <a:pt x="358764" y="206327"/>
                  <a:pt x="337020" y="228187"/>
                  <a:pt x="310289" y="228187"/>
                </a:cubicBezTo>
                <a:lnTo>
                  <a:pt x="228304" y="228187"/>
                </a:lnTo>
                <a:lnTo>
                  <a:pt x="228304" y="310130"/>
                </a:lnTo>
                <a:cubicBezTo>
                  <a:pt x="228304" y="336848"/>
                  <a:pt x="206304" y="358580"/>
                  <a:pt x="179445" y="358580"/>
                </a:cubicBezTo>
                <a:lnTo>
                  <a:pt x="179445" y="358580"/>
                </a:lnTo>
                <a:close/>
                <a:moveTo>
                  <a:pt x="48474" y="146628"/>
                </a:moveTo>
                <a:cubicBezTo>
                  <a:pt x="31080" y="146628"/>
                  <a:pt x="16371" y="161585"/>
                  <a:pt x="16371" y="179226"/>
                </a:cubicBezTo>
                <a:cubicBezTo>
                  <a:pt x="16371" y="196868"/>
                  <a:pt x="31080" y="211824"/>
                  <a:pt x="48474" y="211824"/>
                </a:cubicBezTo>
                <a:lnTo>
                  <a:pt x="146703" y="211824"/>
                </a:lnTo>
                <a:lnTo>
                  <a:pt x="146703" y="310002"/>
                </a:lnTo>
                <a:cubicBezTo>
                  <a:pt x="146703" y="327388"/>
                  <a:pt x="161667" y="342217"/>
                  <a:pt x="179317" y="342217"/>
                </a:cubicBezTo>
                <a:cubicBezTo>
                  <a:pt x="196968" y="342217"/>
                  <a:pt x="211932" y="327516"/>
                  <a:pt x="211932" y="310002"/>
                </a:cubicBezTo>
                <a:lnTo>
                  <a:pt x="211932" y="211824"/>
                </a:lnTo>
                <a:lnTo>
                  <a:pt x="310161" y="211824"/>
                </a:lnTo>
                <a:cubicBezTo>
                  <a:pt x="327556" y="211824"/>
                  <a:pt x="342392" y="196868"/>
                  <a:pt x="342392" y="179226"/>
                </a:cubicBezTo>
                <a:cubicBezTo>
                  <a:pt x="342392" y="161585"/>
                  <a:pt x="327684" y="146628"/>
                  <a:pt x="310161" y="146628"/>
                </a:cubicBezTo>
                <a:lnTo>
                  <a:pt x="211932" y="146628"/>
                </a:lnTo>
                <a:lnTo>
                  <a:pt x="211932" y="48450"/>
                </a:lnTo>
                <a:cubicBezTo>
                  <a:pt x="211932" y="31064"/>
                  <a:pt x="196968" y="16363"/>
                  <a:pt x="179317" y="16363"/>
                </a:cubicBezTo>
                <a:cubicBezTo>
                  <a:pt x="161667" y="16363"/>
                  <a:pt x="146703" y="31064"/>
                  <a:pt x="146703" y="48450"/>
                </a:cubicBezTo>
                <a:lnTo>
                  <a:pt x="146703" y="146628"/>
                </a:lnTo>
                <a:lnTo>
                  <a:pt x="48474" y="1466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9" name="Google Shape;1789;p55"/>
          <p:cNvSpPr/>
          <p:nvPr/>
        </p:nvSpPr>
        <p:spPr>
          <a:xfrm>
            <a:off x="408185" y="2489395"/>
            <a:ext cx="358764" cy="97794"/>
          </a:xfrm>
          <a:custGeom>
            <a:avLst/>
            <a:gdLst/>
            <a:ahLst/>
            <a:cxnLst/>
            <a:rect l="l" t="t" r="r" b="b"/>
            <a:pathLst>
              <a:path w="358764" h="97794" extrusionOk="0">
                <a:moveTo>
                  <a:pt x="48475" y="97795"/>
                </a:moveTo>
                <a:cubicBezTo>
                  <a:pt x="21743" y="97795"/>
                  <a:pt x="0" y="75935"/>
                  <a:pt x="0" y="48961"/>
                </a:cubicBezTo>
                <a:cubicBezTo>
                  <a:pt x="0" y="21988"/>
                  <a:pt x="21743" y="0"/>
                  <a:pt x="48475" y="0"/>
                </a:cubicBezTo>
                <a:lnTo>
                  <a:pt x="310289" y="0"/>
                </a:lnTo>
                <a:cubicBezTo>
                  <a:pt x="337021" y="0"/>
                  <a:pt x="358764" y="21860"/>
                  <a:pt x="358764" y="48961"/>
                </a:cubicBezTo>
                <a:cubicBezTo>
                  <a:pt x="358764" y="75935"/>
                  <a:pt x="337021" y="97795"/>
                  <a:pt x="310289" y="97795"/>
                </a:cubicBezTo>
                <a:lnTo>
                  <a:pt x="48475" y="97795"/>
                </a:lnTo>
                <a:close/>
                <a:moveTo>
                  <a:pt x="48475" y="16363"/>
                </a:moveTo>
                <a:cubicBezTo>
                  <a:pt x="31081" y="16363"/>
                  <a:pt x="16372" y="31320"/>
                  <a:pt x="16372" y="48961"/>
                </a:cubicBezTo>
                <a:cubicBezTo>
                  <a:pt x="16372" y="66602"/>
                  <a:pt x="31081" y="81559"/>
                  <a:pt x="48475" y="81559"/>
                </a:cubicBezTo>
                <a:lnTo>
                  <a:pt x="146703" y="81559"/>
                </a:lnTo>
                <a:lnTo>
                  <a:pt x="211933" y="81559"/>
                </a:lnTo>
                <a:lnTo>
                  <a:pt x="310161" y="81559"/>
                </a:lnTo>
                <a:cubicBezTo>
                  <a:pt x="327556" y="81559"/>
                  <a:pt x="342393" y="66602"/>
                  <a:pt x="342393" y="48961"/>
                </a:cubicBezTo>
                <a:cubicBezTo>
                  <a:pt x="342393" y="31320"/>
                  <a:pt x="327684" y="16363"/>
                  <a:pt x="310161" y="16363"/>
                </a:cubicBezTo>
                <a:lnTo>
                  <a:pt x="211933" y="16363"/>
                </a:lnTo>
                <a:lnTo>
                  <a:pt x="146703" y="16363"/>
                </a:lnTo>
                <a:lnTo>
                  <a:pt x="48475" y="1636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90" name="Google Shape;1790;p55"/>
          <p:cNvGrpSpPr/>
          <p:nvPr/>
        </p:nvGrpSpPr>
        <p:grpSpPr>
          <a:xfrm>
            <a:off x="410761" y="6238005"/>
            <a:ext cx="363752" cy="363565"/>
            <a:chOff x="8228545" y="6047284"/>
            <a:chExt cx="363752" cy="363565"/>
          </a:xfrm>
        </p:grpSpPr>
        <p:sp>
          <p:nvSpPr>
            <p:cNvPr id="1791" name="Google Shape;1791;p55"/>
            <p:cNvSpPr/>
            <p:nvPr/>
          </p:nvSpPr>
          <p:spPr>
            <a:xfrm>
              <a:off x="8228545" y="6047284"/>
              <a:ext cx="363752" cy="363565"/>
            </a:xfrm>
            <a:custGeom>
              <a:avLst/>
              <a:gdLst/>
              <a:ahLst/>
              <a:cxnLst/>
              <a:rect l="l" t="t" r="r" b="b"/>
              <a:pathLst>
                <a:path w="363752" h="363565" extrusionOk="0">
                  <a:moveTo>
                    <a:pt x="181876" y="363566"/>
                  </a:moveTo>
                  <a:cubicBezTo>
                    <a:pt x="81601" y="363566"/>
                    <a:pt x="0" y="282006"/>
                    <a:pt x="0" y="181783"/>
                  </a:cubicBezTo>
                  <a:cubicBezTo>
                    <a:pt x="0" y="81559"/>
                    <a:pt x="81601" y="0"/>
                    <a:pt x="181876" y="0"/>
                  </a:cubicBezTo>
                  <a:cubicBezTo>
                    <a:pt x="282151" y="0"/>
                    <a:pt x="363752" y="81559"/>
                    <a:pt x="363752" y="181783"/>
                  </a:cubicBezTo>
                  <a:cubicBezTo>
                    <a:pt x="363752" y="282006"/>
                    <a:pt x="282151" y="363566"/>
                    <a:pt x="181876" y="363566"/>
                  </a:cubicBezTo>
                  <a:close/>
                  <a:moveTo>
                    <a:pt x="181876" y="18920"/>
                  </a:moveTo>
                  <a:cubicBezTo>
                    <a:pt x="91961" y="18920"/>
                    <a:pt x="18930" y="92042"/>
                    <a:pt x="18930" y="181783"/>
                  </a:cubicBezTo>
                  <a:cubicBezTo>
                    <a:pt x="18930" y="271524"/>
                    <a:pt x="92089" y="344646"/>
                    <a:pt x="181876" y="344646"/>
                  </a:cubicBezTo>
                  <a:cubicBezTo>
                    <a:pt x="271791" y="344646"/>
                    <a:pt x="344823" y="271524"/>
                    <a:pt x="344823" y="181783"/>
                  </a:cubicBezTo>
                  <a:cubicBezTo>
                    <a:pt x="344823" y="92042"/>
                    <a:pt x="271791" y="18920"/>
                    <a:pt x="181876" y="1892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2" name="Google Shape;1792;p55"/>
            <p:cNvSpPr/>
            <p:nvPr/>
          </p:nvSpPr>
          <p:spPr>
            <a:xfrm>
              <a:off x="8294287" y="6127646"/>
              <a:ext cx="232269" cy="217496"/>
            </a:xfrm>
            <a:custGeom>
              <a:avLst/>
              <a:gdLst/>
              <a:ahLst/>
              <a:cxnLst/>
              <a:rect l="l" t="t" r="r" b="b"/>
              <a:pathLst>
                <a:path w="232269" h="217496" extrusionOk="0">
                  <a:moveTo>
                    <a:pt x="116135" y="217497"/>
                  </a:moveTo>
                  <a:cubicBezTo>
                    <a:pt x="52056" y="217497"/>
                    <a:pt x="0" y="165467"/>
                    <a:pt x="0" y="101421"/>
                  </a:cubicBezTo>
                  <a:cubicBezTo>
                    <a:pt x="0" y="60514"/>
                    <a:pt x="21999" y="22163"/>
                    <a:pt x="57300" y="1326"/>
                  </a:cubicBezTo>
                  <a:cubicBezTo>
                    <a:pt x="61777" y="-1359"/>
                    <a:pt x="67660" y="175"/>
                    <a:pt x="70218" y="4650"/>
                  </a:cubicBezTo>
                  <a:cubicBezTo>
                    <a:pt x="72904" y="9123"/>
                    <a:pt x="71369" y="15004"/>
                    <a:pt x="66892" y="17561"/>
                  </a:cubicBezTo>
                  <a:cubicBezTo>
                    <a:pt x="37347" y="34947"/>
                    <a:pt x="18929" y="67033"/>
                    <a:pt x="18929" y="101294"/>
                  </a:cubicBezTo>
                  <a:cubicBezTo>
                    <a:pt x="18929" y="154857"/>
                    <a:pt x="62544" y="198449"/>
                    <a:pt x="116135" y="198449"/>
                  </a:cubicBezTo>
                  <a:cubicBezTo>
                    <a:pt x="169726" y="198449"/>
                    <a:pt x="213340" y="154857"/>
                    <a:pt x="213340" y="101294"/>
                  </a:cubicBezTo>
                  <a:cubicBezTo>
                    <a:pt x="213340" y="67033"/>
                    <a:pt x="194922" y="34947"/>
                    <a:pt x="165377" y="17561"/>
                  </a:cubicBezTo>
                  <a:cubicBezTo>
                    <a:pt x="160900" y="14876"/>
                    <a:pt x="159366" y="9123"/>
                    <a:pt x="162051" y="4650"/>
                  </a:cubicBezTo>
                  <a:cubicBezTo>
                    <a:pt x="164737" y="175"/>
                    <a:pt x="170493" y="-1359"/>
                    <a:pt x="174969" y="1326"/>
                  </a:cubicBezTo>
                  <a:cubicBezTo>
                    <a:pt x="210270" y="22163"/>
                    <a:pt x="232270" y="60514"/>
                    <a:pt x="232270" y="101421"/>
                  </a:cubicBezTo>
                  <a:cubicBezTo>
                    <a:pt x="232270" y="165339"/>
                    <a:pt x="180214" y="217497"/>
                    <a:pt x="116135" y="21749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3" name="Google Shape;1793;p55"/>
            <p:cNvSpPr/>
            <p:nvPr/>
          </p:nvSpPr>
          <p:spPr>
            <a:xfrm>
              <a:off x="8400957" y="6100336"/>
              <a:ext cx="18929" cy="138190"/>
            </a:xfrm>
            <a:custGeom>
              <a:avLst/>
              <a:gdLst/>
              <a:ahLst/>
              <a:cxnLst/>
              <a:rect l="l" t="t" r="r" b="b"/>
              <a:pathLst>
                <a:path w="18929" h="138190" extrusionOk="0">
                  <a:moveTo>
                    <a:pt x="9465" y="138191"/>
                  </a:moveTo>
                  <a:cubicBezTo>
                    <a:pt x="4220" y="138191"/>
                    <a:pt x="0" y="133972"/>
                    <a:pt x="0" y="128731"/>
                  </a:cubicBezTo>
                  <a:lnTo>
                    <a:pt x="0" y="9460"/>
                  </a:lnTo>
                  <a:cubicBezTo>
                    <a:pt x="0" y="4218"/>
                    <a:pt x="4220" y="0"/>
                    <a:pt x="9465" y="0"/>
                  </a:cubicBezTo>
                  <a:cubicBezTo>
                    <a:pt x="14708" y="0"/>
                    <a:pt x="18929" y="4218"/>
                    <a:pt x="18929" y="9460"/>
                  </a:cubicBezTo>
                  <a:lnTo>
                    <a:pt x="18929" y="128731"/>
                  </a:lnTo>
                  <a:cubicBezTo>
                    <a:pt x="18929" y="133972"/>
                    <a:pt x="14708" y="138191"/>
                    <a:pt x="9465" y="13819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1794" name="Google Shape;1794;p55"/>
          <p:cNvPicPr preferRelativeResize="0">
            <a:picLocks noGrp="1"/>
          </p:cNvPicPr>
          <p:nvPr>
            <p:ph type="pic" idx="5"/>
          </p:nvPr>
        </p:nvPicPr>
        <p:blipFill rotWithShape="1">
          <a:blip r:embed="rId3">
            <a:alphaModFix/>
          </a:blip>
          <a:srcRect l="9500" r="9500"/>
          <a:stretch/>
        </p:blipFill>
        <p:spPr>
          <a:xfrm>
            <a:off x="3714875" y="7538319"/>
            <a:ext cx="2981385" cy="168129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56"/>
          <p:cNvSpPr/>
          <p:nvPr/>
        </p:nvSpPr>
        <p:spPr>
          <a:xfrm>
            <a:off x="2338808" y="2196491"/>
            <a:ext cx="2883308" cy="284351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00" name="Google Shape;1800;p56"/>
          <p:cNvSpPr txBox="1">
            <a:spLocks noGrp="1"/>
          </p:cNvSpPr>
          <p:nvPr>
            <p:ph type="body" idx="2"/>
          </p:nvPr>
        </p:nvSpPr>
        <p:spPr>
          <a:xfrm>
            <a:off x="177044" y="163746"/>
            <a:ext cx="6570888" cy="12048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r>
              <a:rPr lang="en-GB"/>
              <a:t>Per ulteriori informazioni, seguire i link a:</a:t>
            </a:r>
            <a:endParaRPr/>
          </a:p>
          <a:p>
            <a:pPr marL="0" lvl="0" indent="0" algn="l" rtl="0">
              <a:lnSpc>
                <a:spcPct val="90000"/>
              </a:lnSpc>
              <a:spcBef>
                <a:spcPts val="827"/>
              </a:spcBef>
              <a:spcAft>
                <a:spcPts val="0"/>
              </a:spcAft>
              <a:buClr>
                <a:schemeClr val="lt1"/>
              </a:buClr>
              <a:buSzPts val="2200"/>
              <a:buNone/>
            </a:pPr>
            <a:endParaRPr/>
          </a:p>
        </p:txBody>
      </p:sp>
      <p:sp>
        <p:nvSpPr>
          <p:cNvPr id="1801" name="Google Shape;1801;p56"/>
          <p:cNvSpPr txBox="1">
            <a:spLocks noGrp="1"/>
          </p:cNvSpPr>
          <p:nvPr>
            <p:ph type="sldNum" idx="12"/>
          </p:nvPr>
        </p:nvSpPr>
        <p:spPr>
          <a:xfrm>
            <a:off x="7134555" y="1031630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56</a:t>
            </a:fld>
            <a:endParaRPr/>
          </a:p>
        </p:txBody>
      </p:sp>
      <p:pic>
        <p:nvPicPr>
          <p:cNvPr id="1802" name="Google Shape;1802;p56"/>
          <p:cNvPicPr preferRelativeResize="0"/>
          <p:nvPr/>
        </p:nvPicPr>
        <p:blipFill rotWithShape="1">
          <a:blip r:embed="rId3">
            <a:alphaModFix/>
          </a:blip>
          <a:srcRect/>
          <a:stretch/>
        </p:blipFill>
        <p:spPr>
          <a:xfrm>
            <a:off x="2508710" y="5397147"/>
            <a:ext cx="2542252" cy="1209166"/>
          </a:xfrm>
          <a:prstGeom prst="rect">
            <a:avLst/>
          </a:prstGeom>
          <a:noFill/>
          <a:ln>
            <a:noFill/>
          </a:ln>
        </p:spPr>
      </p:pic>
      <p:pic>
        <p:nvPicPr>
          <p:cNvPr id="1803" name="Google Shape;1803;p56"/>
          <p:cNvPicPr preferRelativeResize="0"/>
          <p:nvPr/>
        </p:nvPicPr>
        <p:blipFill rotWithShape="1">
          <a:blip r:embed="rId4">
            <a:alphaModFix/>
          </a:blip>
          <a:srcRect/>
          <a:stretch/>
        </p:blipFill>
        <p:spPr>
          <a:xfrm>
            <a:off x="5283704" y="5568637"/>
            <a:ext cx="2167277" cy="866186"/>
          </a:xfrm>
          <a:prstGeom prst="rect">
            <a:avLst/>
          </a:prstGeom>
          <a:noFill/>
          <a:ln>
            <a:noFill/>
          </a:ln>
        </p:spPr>
      </p:pic>
      <p:pic>
        <p:nvPicPr>
          <p:cNvPr id="1804" name="Google Shape;1804;p56"/>
          <p:cNvPicPr preferRelativeResize="0"/>
          <p:nvPr/>
        </p:nvPicPr>
        <p:blipFill rotWithShape="1">
          <a:blip r:embed="rId5">
            <a:alphaModFix/>
          </a:blip>
          <a:srcRect/>
          <a:stretch/>
        </p:blipFill>
        <p:spPr>
          <a:xfrm>
            <a:off x="5406121" y="4495796"/>
            <a:ext cx="1802636" cy="591172"/>
          </a:xfrm>
          <a:prstGeom prst="rect">
            <a:avLst/>
          </a:prstGeom>
          <a:noFill/>
          <a:ln>
            <a:noFill/>
          </a:ln>
        </p:spPr>
      </p:pic>
      <p:pic>
        <p:nvPicPr>
          <p:cNvPr id="1805" name="Google Shape;1805;p56"/>
          <p:cNvPicPr preferRelativeResize="0"/>
          <p:nvPr/>
        </p:nvPicPr>
        <p:blipFill rotWithShape="1">
          <a:blip r:embed="rId6">
            <a:alphaModFix/>
          </a:blip>
          <a:srcRect/>
          <a:stretch/>
        </p:blipFill>
        <p:spPr>
          <a:xfrm>
            <a:off x="323570" y="5415813"/>
            <a:ext cx="1611710" cy="1055426"/>
          </a:xfrm>
          <a:prstGeom prst="rect">
            <a:avLst/>
          </a:prstGeom>
          <a:noFill/>
          <a:ln>
            <a:noFill/>
          </a:ln>
        </p:spPr>
      </p:pic>
      <p:pic>
        <p:nvPicPr>
          <p:cNvPr id="1806" name="Google Shape;1806;p56"/>
          <p:cNvPicPr preferRelativeResize="0"/>
          <p:nvPr/>
        </p:nvPicPr>
        <p:blipFill rotWithShape="1">
          <a:blip r:embed="rId7">
            <a:alphaModFix/>
          </a:blip>
          <a:srcRect/>
          <a:stretch/>
        </p:blipFill>
        <p:spPr>
          <a:xfrm>
            <a:off x="2978035" y="2438425"/>
            <a:ext cx="1603602" cy="1493310"/>
          </a:xfrm>
          <a:prstGeom prst="rect">
            <a:avLst/>
          </a:prstGeom>
          <a:noFill/>
          <a:ln>
            <a:noFill/>
          </a:ln>
        </p:spPr>
      </p:pic>
      <p:pic>
        <p:nvPicPr>
          <p:cNvPr id="1807" name="Google Shape;1807;p56"/>
          <p:cNvPicPr preferRelativeResize="0"/>
          <p:nvPr/>
        </p:nvPicPr>
        <p:blipFill rotWithShape="1">
          <a:blip r:embed="rId8">
            <a:alphaModFix/>
          </a:blip>
          <a:srcRect/>
          <a:stretch/>
        </p:blipFill>
        <p:spPr>
          <a:xfrm>
            <a:off x="171532" y="4434150"/>
            <a:ext cx="2167276" cy="676738"/>
          </a:xfrm>
          <a:prstGeom prst="rect">
            <a:avLst/>
          </a:prstGeom>
          <a:noFill/>
          <a:ln>
            <a:noFill/>
          </a:ln>
        </p:spPr>
      </p:pic>
      <p:pic>
        <p:nvPicPr>
          <p:cNvPr id="1808" name="Google Shape;1808;p56"/>
          <p:cNvPicPr preferRelativeResize="0"/>
          <p:nvPr/>
        </p:nvPicPr>
        <p:blipFill rotWithShape="1">
          <a:blip r:embed="rId9">
            <a:alphaModFix/>
          </a:blip>
          <a:srcRect/>
          <a:stretch/>
        </p:blipFill>
        <p:spPr>
          <a:xfrm>
            <a:off x="3075488" y="4220619"/>
            <a:ext cx="1408697" cy="866349"/>
          </a:xfrm>
          <a:prstGeom prst="rect">
            <a:avLst/>
          </a:prstGeom>
          <a:noFill/>
          <a:ln>
            <a:noFill/>
          </a:ln>
        </p:spPr>
      </p:pic>
      <p:pic>
        <p:nvPicPr>
          <p:cNvPr id="1809" name="Google Shape;1809;p56"/>
          <p:cNvPicPr preferRelativeResize="0"/>
          <p:nvPr/>
        </p:nvPicPr>
        <p:blipFill rotWithShape="1">
          <a:blip r:embed="rId10">
            <a:alphaModFix/>
          </a:blip>
          <a:srcRect l="596" t="13264" r="-595" b="8611"/>
          <a:stretch/>
        </p:blipFill>
        <p:spPr>
          <a:xfrm>
            <a:off x="0" y="6760123"/>
            <a:ext cx="7586971" cy="3942568"/>
          </a:xfrm>
          <a:prstGeom prst="rect">
            <a:avLst/>
          </a:prstGeom>
          <a:noFill/>
          <a:ln>
            <a:noFill/>
          </a:ln>
        </p:spPr>
      </p:pic>
      <p:pic>
        <p:nvPicPr>
          <p:cNvPr id="1810" name="Google Shape;1810;p56"/>
          <p:cNvPicPr preferRelativeResize="0"/>
          <p:nvPr/>
        </p:nvPicPr>
        <p:blipFill rotWithShape="1">
          <a:blip r:embed="rId11">
            <a:alphaModFix/>
          </a:blip>
          <a:srcRect l="8912" t="77879" r="4724" b="-4081"/>
          <a:stretch/>
        </p:blipFill>
        <p:spPr>
          <a:xfrm>
            <a:off x="497602" y="811538"/>
            <a:ext cx="664762" cy="649586"/>
          </a:xfrm>
          <a:prstGeom prst="ellipse">
            <a:avLst/>
          </a:prstGeom>
          <a:noFill/>
          <a:ln>
            <a:noFill/>
          </a:ln>
        </p:spPr>
      </p:pic>
      <p:pic>
        <p:nvPicPr>
          <p:cNvPr id="1811" name="Google Shape;1811;p56"/>
          <p:cNvPicPr preferRelativeResize="0"/>
          <p:nvPr/>
        </p:nvPicPr>
        <p:blipFill rotWithShape="1">
          <a:blip r:embed="rId12">
            <a:alphaModFix/>
          </a:blip>
          <a:srcRect l="12082" t="11935" r="59586" b="26370"/>
          <a:stretch/>
        </p:blipFill>
        <p:spPr>
          <a:xfrm>
            <a:off x="661245" y="1642703"/>
            <a:ext cx="305143" cy="400381"/>
          </a:xfrm>
          <a:prstGeom prst="rect">
            <a:avLst/>
          </a:prstGeom>
          <a:noFill/>
          <a:ln>
            <a:noFill/>
          </a:ln>
        </p:spPr>
      </p:pic>
      <p:sp>
        <p:nvSpPr>
          <p:cNvPr id="1812" name="Google Shape;1812;p56"/>
          <p:cNvSpPr txBox="1"/>
          <p:nvPr/>
        </p:nvSpPr>
        <p:spPr>
          <a:xfrm>
            <a:off x="1069566" y="876006"/>
            <a:ext cx="25657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www.csi-project.eu</a:t>
            </a:r>
            <a:endParaRPr/>
          </a:p>
        </p:txBody>
      </p:sp>
      <p:sp>
        <p:nvSpPr>
          <p:cNvPr id="1813" name="Google Shape;1813;p56"/>
          <p:cNvSpPr txBox="1"/>
          <p:nvPr/>
        </p:nvSpPr>
        <p:spPr>
          <a:xfrm>
            <a:off x="1055918" y="1647063"/>
            <a:ext cx="37905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lt1"/>
                </a:solidFill>
                <a:latin typeface="Calibri"/>
                <a:ea typeface="Calibri"/>
                <a:cs typeface="Calibri"/>
                <a:sym typeface="Calibri"/>
              </a:rPr>
              <a:t>www.facebook.com/csieuproject</a:t>
            </a:r>
            <a:endParaRPr/>
          </a:p>
        </p:txBody>
      </p:sp>
      <p:sp>
        <p:nvSpPr>
          <p:cNvPr id="1814" name="Google Shape;1814;p56"/>
          <p:cNvSpPr/>
          <p:nvPr/>
        </p:nvSpPr>
        <p:spPr>
          <a:xfrm>
            <a:off x="563768" y="1579648"/>
            <a:ext cx="477838" cy="466929"/>
          </a:xfrm>
          <a:prstGeom prst="ellipse">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6"/>
          <p:cNvSpPr txBox="1">
            <a:spLocks noGrp="1"/>
          </p:cNvSpPr>
          <p:nvPr>
            <p:ph type="body" idx="1"/>
          </p:nvPr>
        </p:nvSpPr>
        <p:spPr>
          <a:xfrm>
            <a:off x="959692" y="5175443"/>
            <a:ext cx="1404531" cy="90512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389CA"/>
              </a:buClr>
              <a:buSzPts val="1300"/>
              <a:buNone/>
            </a:pPr>
            <a:r>
              <a:rPr lang="en-GB" dirty="0"/>
              <a:t>PRESENTAZIONE</a:t>
            </a:r>
            <a:endParaRPr dirty="0"/>
          </a:p>
        </p:txBody>
      </p:sp>
      <p:sp>
        <p:nvSpPr>
          <p:cNvPr id="292" name="Google Shape;292;p6"/>
          <p:cNvSpPr txBox="1">
            <a:spLocks noGrp="1"/>
          </p:cNvSpPr>
          <p:nvPr>
            <p:ph type="body" idx="2"/>
          </p:nvPr>
        </p:nvSpPr>
        <p:spPr>
          <a:xfrm>
            <a:off x="3059645" y="5172383"/>
            <a:ext cx="1404531" cy="90512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389CA"/>
              </a:buClr>
              <a:buSzPts val="1300"/>
              <a:buNone/>
            </a:pPr>
            <a:r>
              <a:rPr lang="en-GB"/>
              <a:t>TECNOLOGIE SOCIALI</a:t>
            </a:r>
            <a:endParaRPr/>
          </a:p>
        </p:txBody>
      </p:sp>
      <p:sp>
        <p:nvSpPr>
          <p:cNvPr id="293" name="Google Shape;293;p6"/>
          <p:cNvSpPr txBox="1">
            <a:spLocks noGrp="1"/>
          </p:cNvSpPr>
          <p:nvPr>
            <p:ph type="body" idx="3"/>
          </p:nvPr>
        </p:nvSpPr>
        <p:spPr>
          <a:xfrm>
            <a:off x="937232" y="7808829"/>
            <a:ext cx="1404531" cy="90512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389CA"/>
              </a:buClr>
              <a:buSzPts val="1300"/>
              <a:buNone/>
            </a:pPr>
            <a:r>
              <a:rPr lang="en-GB"/>
              <a:t>STRUMENTI DI CROWD SOURCING</a:t>
            </a:r>
            <a:endParaRPr/>
          </a:p>
        </p:txBody>
      </p:sp>
      <p:sp>
        <p:nvSpPr>
          <p:cNvPr id="294" name="Google Shape;294;p6"/>
          <p:cNvSpPr txBox="1">
            <a:spLocks noGrp="1"/>
          </p:cNvSpPr>
          <p:nvPr>
            <p:ph type="body" idx="4"/>
          </p:nvPr>
        </p:nvSpPr>
        <p:spPr>
          <a:xfrm>
            <a:off x="720967" y="806671"/>
            <a:ext cx="5857617" cy="63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GB" dirty="0"/>
              <a:t>PANORAMICA DEL TOOLKIT </a:t>
            </a:r>
            <a:endParaRPr dirty="0"/>
          </a:p>
        </p:txBody>
      </p:sp>
      <p:sp>
        <p:nvSpPr>
          <p:cNvPr id="295" name="Google Shape;295;p6"/>
          <p:cNvSpPr txBox="1">
            <a:spLocks noGrp="1"/>
          </p:cNvSpPr>
          <p:nvPr>
            <p:ph type="body" idx="5"/>
          </p:nvPr>
        </p:nvSpPr>
        <p:spPr>
          <a:xfrm>
            <a:off x="735594" y="5771585"/>
            <a:ext cx="1852726" cy="1498330"/>
          </a:xfrm>
          <a:prstGeom prst="rect">
            <a:avLst/>
          </a:prstGeom>
          <a:noFill/>
          <a:ln>
            <a:noFill/>
          </a:ln>
        </p:spPr>
        <p:txBody>
          <a:bodyPr spcFirstLastPara="1" wrap="square" lIns="91425" tIns="45700" rIns="91425" bIns="45700" anchor="t" anchorCtr="0">
            <a:normAutofit/>
          </a:bodyPr>
          <a:lstStyle/>
          <a:p>
            <a:pPr marL="0" lvl="0" indent="0" algn="ctr" rtl="0">
              <a:lnSpc>
                <a:spcPct val="107090"/>
              </a:lnSpc>
              <a:spcBef>
                <a:spcPts val="0"/>
              </a:spcBef>
              <a:spcAft>
                <a:spcPts val="0"/>
              </a:spcAft>
              <a:buClr>
                <a:srgbClr val="58595B"/>
              </a:buClr>
              <a:buSzPts val="1100"/>
              <a:buNone/>
            </a:pPr>
            <a:r>
              <a:rPr lang="en-GB"/>
              <a:t>Questi strumenti consentono agli educatori/giovani adulti di utilizzare il potere della narrazione visiva per presentare e animare idee e concetti incorporando testo, video e grafica.</a:t>
            </a:r>
            <a:endParaRPr/>
          </a:p>
        </p:txBody>
      </p:sp>
      <p:sp>
        <p:nvSpPr>
          <p:cNvPr id="296" name="Google Shape;296;p6"/>
          <p:cNvSpPr txBox="1">
            <a:spLocks noGrp="1"/>
          </p:cNvSpPr>
          <p:nvPr>
            <p:ph type="body" idx="6"/>
          </p:nvPr>
        </p:nvSpPr>
        <p:spPr>
          <a:xfrm>
            <a:off x="5045684" y="8531473"/>
            <a:ext cx="1852726" cy="1280076"/>
          </a:xfrm>
          <a:prstGeom prst="rect">
            <a:avLst/>
          </a:prstGeom>
          <a:noFill/>
          <a:ln>
            <a:noFill/>
          </a:ln>
        </p:spPr>
        <p:txBody>
          <a:bodyPr spcFirstLastPara="1" wrap="square" lIns="91425" tIns="45700" rIns="91425" bIns="45700" anchor="t" anchorCtr="0">
            <a:normAutofit/>
          </a:bodyPr>
          <a:lstStyle/>
          <a:p>
            <a:pPr marL="0" lvl="0" indent="0" algn="ctr" rtl="0">
              <a:lnSpc>
                <a:spcPct val="107090"/>
              </a:lnSpc>
              <a:spcBef>
                <a:spcPts val="0"/>
              </a:spcBef>
              <a:spcAft>
                <a:spcPts val="0"/>
              </a:spcAft>
              <a:buClr>
                <a:srgbClr val="58595B"/>
              </a:buClr>
              <a:buSzPts val="1100"/>
              <a:buNone/>
            </a:pPr>
            <a:r>
              <a:rPr lang="en-GB"/>
              <a:t>Questi strumenti consentono ai giovani adulti di informare (informarsi), persuadere, fornire accesso o essere coinvolti in questioni civiche/democratiche.</a:t>
            </a:r>
            <a:endParaRPr/>
          </a:p>
        </p:txBody>
      </p:sp>
      <p:sp>
        <p:nvSpPr>
          <p:cNvPr id="297" name="Google Shape;297;p6"/>
          <p:cNvSpPr txBox="1">
            <a:spLocks noGrp="1"/>
          </p:cNvSpPr>
          <p:nvPr>
            <p:ph type="body" idx="7"/>
          </p:nvPr>
        </p:nvSpPr>
        <p:spPr>
          <a:xfrm>
            <a:off x="735607" y="8468902"/>
            <a:ext cx="1852800" cy="1405200"/>
          </a:xfrm>
          <a:prstGeom prst="rect">
            <a:avLst/>
          </a:prstGeom>
          <a:noFill/>
          <a:ln>
            <a:noFill/>
          </a:ln>
        </p:spPr>
        <p:txBody>
          <a:bodyPr spcFirstLastPara="1" wrap="square" lIns="91425" tIns="45700" rIns="91425" bIns="45700" anchor="t" anchorCtr="0">
            <a:normAutofit/>
          </a:bodyPr>
          <a:lstStyle/>
          <a:p>
            <a:pPr marL="0" lvl="0" indent="0" algn="ctr" rtl="0">
              <a:lnSpc>
                <a:spcPct val="107090"/>
              </a:lnSpc>
              <a:spcBef>
                <a:spcPts val="0"/>
              </a:spcBef>
              <a:spcAft>
                <a:spcPts val="0"/>
              </a:spcAft>
              <a:buClr>
                <a:srgbClr val="58595B"/>
              </a:buClr>
              <a:buSzPts val="1100"/>
              <a:buNone/>
            </a:pPr>
            <a:r>
              <a:rPr lang="en-GB"/>
              <a:t>Questi strumenti consentono ai giovani adulti/educatori di cercare conoscenze, fondi o servizi da un ampio gruppo di persone online per la loro attività di innovazione sociale culturale.</a:t>
            </a:r>
            <a:endParaRPr/>
          </a:p>
          <a:p>
            <a:pPr marL="0" lvl="0" indent="0" algn="ctr" rtl="0">
              <a:lnSpc>
                <a:spcPct val="107090"/>
              </a:lnSpc>
              <a:spcBef>
                <a:spcPts val="827"/>
              </a:spcBef>
              <a:spcAft>
                <a:spcPts val="0"/>
              </a:spcAft>
              <a:buClr>
                <a:srgbClr val="58595B"/>
              </a:buClr>
              <a:buSzPts val="1100"/>
              <a:buNone/>
            </a:pPr>
            <a:endParaRPr/>
          </a:p>
        </p:txBody>
      </p:sp>
      <p:sp>
        <p:nvSpPr>
          <p:cNvPr id="298" name="Google Shape;298;p6"/>
          <p:cNvSpPr txBox="1">
            <a:spLocks noGrp="1"/>
          </p:cNvSpPr>
          <p:nvPr>
            <p:ph type="body" idx="8"/>
          </p:nvPr>
        </p:nvSpPr>
        <p:spPr>
          <a:xfrm>
            <a:off x="5230753" y="7891530"/>
            <a:ext cx="1404531" cy="90512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389CA"/>
              </a:buClr>
              <a:buSzPts val="1300"/>
              <a:buNone/>
            </a:pPr>
            <a:r>
              <a:rPr lang="en-GB"/>
              <a:t>STRUMENTI CIVICI DI QUALITÀ</a:t>
            </a:r>
            <a:endParaRPr/>
          </a:p>
        </p:txBody>
      </p:sp>
      <p:sp>
        <p:nvSpPr>
          <p:cNvPr id="299" name="Google Shape;299;p6"/>
          <p:cNvSpPr txBox="1">
            <a:spLocks noGrp="1"/>
          </p:cNvSpPr>
          <p:nvPr>
            <p:ph type="body" idx="9"/>
          </p:nvPr>
        </p:nvSpPr>
        <p:spPr>
          <a:xfrm>
            <a:off x="5111650" y="5172388"/>
            <a:ext cx="1505400" cy="9051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3389CA"/>
              </a:buClr>
              <a:buSzPts val="1300"/>
              <a:buNone/>
            </a:pPr>
            <a:r>
              <a:rPr lang="en-GB"/>
              <a:t>STRUMENTI DI COLLABORAZIONE</a:t>
            </a:r>
            <a:endParaRPr/>
          </a:p>
        </p:txBody>
      </p:sp>
      <p:sp>
        <p:nvSpPr>
          <p:cNvPr id="300" name="Google Shape;300;p6"/>
          <p:cNvSpPr txBox="1">
            <a:spLocks noGrp="1"/>
          </p:cNvSpPr>
          <p:nvPr>
            <p:ph type="body" idx="13"/>
          </p:nvPr>
        </p:nvSpPr>
        <p:spPr>
          <a:xfrm>
            <a:off x="3085724" y="7896485"/>
            <a:ext cx="1404531" cy="90512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ct val="84615"/>
              <a:buFont typeface="Arial"/>
              <a:buNone/>
            </a:pPr>
            <a:r>
              <a:rPr lang="en-GB"/>
              <a:t>STRUMENTI CULTURALI</a:t>
            </a:r>
            <a:endParaRPr/>
          </a:p>
          <a:p>
            <a:pPr marL="0" lvl="0" indent="0" algn="ctr" rtl="0">
              <a:spcBef>
                <a:spcPts val="0"/>
              </a:spcBef>
              <a:spcAft>
                <a:spcPts val="0"/>
              </a:spcAft>
              <a:buClr>
                <a:schemeClr val="dk1"/>
              </a:buClr>
              <a:buSzPct val="84615"/>
              <a:buFont typeface="Arial"/>
              <a:buNone/>
            </a:pPr>
            <a:endParaRPr/>
          </a:p>
          <a:p>
            <a:pPr marL="0" lvl="0" indent="0" algn="ctr" rtl="0">
              <a:spcBef>
                <a:spcPts val="0"/>
              </a:spcBef>
              <a:spcAft>
                <a:spcPts val="0"/>
              </a:spcAft>
              <a:buClr>
                <a:srgbClr val="3389CA"/>
              </a:buClr>
              <a:buSzPct val="100000"/>
              <a:buNone/>
            </a:pPr>
            <a:endParaRPr/>
          </a:p>
          <a:p>
            <a:pPr marL="0" lvl="0" indent="0" algn="ctr" rtl="0">
              <a:spcBef>
                <a:spcPts val="0"/>
              </a:spcBef>
              <a:spcAft>
                <a:spcPts val="0"/>
              </a:spcAft>
              <a:buClr>
                <a:srgbClr val="3389CA"/>
              </a:buClr>
              <a:buSzPct val="100000"/>
              <a:buNone/>
            </a:pPr>
            <a:endParaRPr/>
          </a:p>
          <a:p>
            <a:pPr marL="0" lvl="0" indent="0" algn="ctr" rtl="0">
              <a:lnSpc>
                <a:spcPct val="100000"/>
              </a:lnSpc>
              <a:spcBef>
                <a:spcPts val="0"/>
              </a:spcBef>
              <a:spcAft>
                <a:spcPts val="0"/>
              </a:spcAft>
              <a:buClr>
                <a:srgbClr val="3389CA"/>
              </a:buClr>
              <a:buSzPct val="100000"/>
              <a:buNone/>
            </a:pPr>
            <a:endParaRPr/>
          </a:p>
        </p:txBody>
      </p:sp>
      <p:sp>
        <p:nvSpPr>
          <p:cNvPr id="301" name="Google Shape;301;p6"/>
          <p:cNvSpPr txBox="1">
            <a:spLocks noGrp="1"/>
          </p:cNvSpPr>
          <p:nvPr>
            <p:ph type="body" idx="14"/>
          </p:nvPr>
        </p:nvSpPr>
        <p:spPr>
          <a:xfrm>
            <a:off x="2923619" y="5805387"/>
            <a:ext cx="1852726" cy="1464528"/>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107090"/>
              </a:lnSpc>
              <a:spcBef>
                <a:spcPts val="0"/>
              </a:spcBef>
              <a:spcAft>
                <a:spcPts val="0"/>
              </a:spcAft>
              <a:buClr>
                <a:srgbClr val="58595B"/>
              </a:buClr>
              <a:buSzPts val="1100"/>
              <a:buNone/>
            </a:pPr>
            <a:r>
              <a:rPr lang="en-GB"/>
              <a:t>Questi strumenti consentono ai giovani adulti di discutere di idee o questioni riguardanti l'innovazione sociale con coetanei, educatori e pubblico. Forniscono un percorso per la creazione di reti ad ampio raggio.</a:t>
            </a:r>
            <a:endParaRPr/>
          </a:p>
        </p:txBody>
      </p:sp>
      <p:sp>
        <p:nvSpPr>
          <p:cNvPr id="302" name="Google Shape;302;p6"/>
          <p:cNvSpPr txBox="1">
            <a:spLocks noGrp="1"/>
          </p:cNvSpPr>
          <p:nvPr>
            <p:ph type="body" idx="15"/>
          </p:nvPr>
        </p:nvSpPr>
        <p:spPr>
          <a:xfrm>
            <a:off x="4932086" y="5817770"/>
            <a:ext cx="1852726" cy="1369909"/>
          </a:xfrm>
          <a:prstGeom prst="rect">
            <a:avLst/>
          </a:prstGeom>
          <a:noFill/>
          <a:ln>
            <a:noFill/>
          </a:ln>
        </p:spPr>
        <p:txBody>
          <a:bodyPr spcFirstLastPara="1" wrap="square" lIns="91425" tIns="45700" rIns="91425" bIns="45700" anchor="t" anchorCtr="0">
            <a:normAutofit/>
          </a:bodyPr>
          <a:lstStyle/>
          <a:p>
            <a:pPr marL="0" lvl="0" indent="0" algn="ctr" rtl="0">
              <a:lnSpc>
                <a:spcPct val="107090"/>
              </a:lnSpc>
              <a:spcBef>
                <a:spcPts val="0"/>
              </a:spcBef>
              <a:spcAft>
                <a:spcPts val="0"/>
              </a:spcAft>
              <a:buClr>
                <a:srgbClr val="58595B"/>
              </a:buClr>
              <a:buSzPts val="1100"/>
              <a:buNone/>
            </a:pPr>
            <a:r>
              <a:rPr lang="en-GB"/>
              <a:t>Questi strumenti consentono alle persone coinvolte in un compito comune di collaborare, condividere e co-autorizzare file digitali attraverso il cloud computing.</a:t>
            </a:r>
            <a:endParaRPr/>
          </a:p>
          <a:p>
            <a:pPr marL="0" lvl="0" indent="0" algn="ctr" rtl="0">
              <a:lnSpc>
                <a:spcPct val="107090"/>
              </a:lnSpc>
              <a:spcBef>
                <a:spcPts val="827"/>
              </a:spcBef>
              <a:spcAft>
                <a:spcPts val="0"/>
              </a:spcAft>
              <a:buClr>
                <a:srgbClr val="58595B"/>
              </a:buClr>
              <a:buSzPts val="1100"/>
              <a:buNone/>
            </a:pPr>
            <a:endParaRPr/>
          </a:p>
        </p:txBody>
      </p:sp>
      <p:sp>
        <p:nvSpPr>
          <p:cNvPr id="303" name="Google Shape;303;p6"/>
          <p:cNvSpPr txBox="1">
            <a:spLocks noGrp="1"/>
          </p:cNvSpPr>
          <p:nvPr>
            <p:ph type="body" idx="16"/>
          </p:nvPr>
        </p:nvSpPr>
        <p:spPr>
          <a:xfrm>
            <a:off x="2854887" y="8411603"/>
            <a:ext cx="1852726" cy="1195826"/>
          </a:xfrm>
          <a:prstGeom prst="rect">
            <a:avLst/>
          </a:prstGeom>
          <a:noFill/>
          <a:ln>
            <a:noFill/>
          </a:ln>
        </p:spPr>
        <p:txBody>
          <a:bodyPr spcFirstLastPara="1" wrap="square" lIns="91425" tIns="45700" rIns="91425" bIns="45700" anchor="t" anchorCtr="0">
            <a:noAutofit/>
          </a:bodyPr>
          <a:lstStyle/>
          <a:p>
            <a:pPr marL="0" lvl="0" indent="0" algn="ctr" rtl="0">
              <a:lnSpc>
                <a:spcPct val="107090"/>
              </a:lnSpc>
              <a:spcBef>
                <a:spcPts val="0"/>
              </a:spcBef>
              <a:spcAft>
                <a:spcPts val="0"/>
              </a:spcAft>
              <a:buClr>
                <a:schemeClr val="dk1"/>
              </a:buClr>
              <a:buSzPts val="1100"/>
              <a:buFont typeface="Arial"/>
              <a:buNone/>
            </a:pPr>
            <a:r>
              <a:rPr lang="en-GB"/>
              <a:t>Questi strumenti permettono ai giovani di interessarsi alla cultura e all'arte e forniscono spunti per problemi di innovazione sociale culturale e opportunità di coinvolgimento.</a:t>
            </a:r>
            <a:endParaRPr/>
          </a:p>
          <a:p>
            <a:pPr marL="0" lvl="0" indent="0" algn="ctr" rtl="0">
              <a:lnSpc>
                <a:spcPct val="107090"/>
              </a:lnSpc>
              <a:spcBef>
                <a:spcPts val="0"/>
              </a:spcBef>
              <a:spcAft>
                <a:spcPts val="0"/>
              </a:spcAft>
              <a:buClr>
                <a:schemeClr val="dk1"/>
              </a:buClr>
              <a:buSzPts val="1100"/>
              <a:buFont typeface="Arial"/>
              <a:buNone/>
            </a:pPr>
            <a:endParaRPr/>
          </a:p>
          <a:p>
            <a:pPr marL="0" lvl="0" indent="0" algn="ctr" rtl="0">
              <a:lnSpc>
                <a:spcPct val="107090"/>
              </a:lnSpc>
              <a:spcBef>
                <a:spcPts val="0"/>
              </a:spcBef>
              <a:spcAft>
                <a:spcPts val="0"/>
              </a:spcAft>
              <a:buClr>
                <a:srgbClr val="58595B"/>
              </a:buClr>
              <a:buSzPts val="1100"/>
              <a:buNone/>
            </a:pPr>
            <a:endParaRPr/>
          </a:p>
          <a:p>
            <a:pPr marL="0" lvl="0" indent="0" algn="ctr" rtl="0">
              <a:lnSpc>
                <a:spcPct val="107090"/>
              </a:lnSpc>
              <a:spcBef>
                <a:spcPts val="827"/>
              </a:spcBef>
              <a:spcAft>
                <a:spcPts val="0"/>
              </a:spcAft>
              <a:buClr>
                <a:srgbClr val="58595B"/>
              </a:buClr>
              <a:buSzPts val="1100"/>
              <a:buNone/>
            </a:pPr>
            <a:endParaRPr/>
          </a:p>
        </p:txBody>
      </p:sp>
      <p:sp>
        <p:nvSpPr>
          <p:cNvPr id="304" name="Google Shape;304;p6"/>
          <p:cNvSpPr txBox="1">
            <a:spLocks noGrp="1"/>
          </p:cNvSpPr>
          <p:nvPr>
            <p:ph type="body" idx="17"/>
          </p:nvPr>
        </p:nvSpPr>
        <p:spPr>
          <a:xfrm>
            <a:off x="326465" y="2130922"/>
            <a:ext cx="6714898" cy="205788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100"/>
              <a:buFont typeface="Arial"/>
              <a:buNone/>
            </a:pPr>
            <a:r>
              <a:rPr lang="en-GB" sz="1200" dirty="0"/>
              <a:t>La </a:t>
            </a:r>
            <a:r>
              <a:rPr lang="en-GB" sz="1200" dirty="0" err="1"/>
              <a:t>cassetta</a:t>
            </a:r>
            <a:r>
              <a:rPr lang="en-GB" sz="1200" dirty="0"/>
              <a:t> </a:t>
            </a:r>
            <a:r>
              <a:rPr lang="en-GB" sz="1200" dirty="0" err="1"/>
              <a:t>degli</a:t>
            </a:r>
            <a:r>
              <a:rPr lang="en-GB" sz="1200" dirty="0"/>
              <a:t> </a:t>
            </a:r>
            <a:r>
              <a:rPr lang="en-GB" sz="1200" dirty="0" err="1"/>
              <a:t>attrezzi</a:t>
            </a:r>
            <a:r>
              <a:rPr lang="en-GB" sz="1200" dirty="0"/>
              <a:t> è </a:t>
            </a:r>
            <a:r>
              <a:rPr lang="en-GB" sz="1200" dirty="0" err="1"/>
              <a:t>stata</a:t>
            </a:r>
            <a:r>
              <a:rPr lang="en-GB" sz="1200" dirty="0"/>
              <a:t> </a:t>
            </a:r>
            <a:r>
              <a:rPr lang="en-GB" sz="1200" dirty="0" err="1"/>
              <a:t>concepita</a:t>
            </a:r>
            <a:r>
              <a:rPr lang="en-GB" sz="1200" dirty="0"/>
              <a:t> per </a:t>
            </a:r>
            <a:r>
              <a:rPr lang="en-GB" sz="1200" dirty="0" err="1"/>
              <a:t>fornire</a:t>
            </a:r>
            <a:r>
              <a:rPr lang="en-GB" sz="1200" dirty="0"/>
              <a:t> una </a:t>
            </a:r>
            <a:r>
              <a:rPr lang="en-GB" sz="1200" dirty="0" err="1"/>
              <a:t>guida</a:t>
            </a:r>
            <a:r>
              <a:rPr lang="en-GB" sz="1200" dirty="0"/>
              <a:t> </a:t>
            </a:r>
            <a:r>
              <a:rPr lang="en-GB" sz="1200" dirty="0" err="1"/>
              <a:t>pratica</a:t>
            </a:r>
            <a:r>
              <a:rPr lang="en-GB" sz="1200" dirty="0"/>
              <a:t> e </a:t>
            </a:r>
            <a:r>
              <a:rPr lang="en-GB" sz="1200" dirty="0" err="1"/>
              <a:t>strumenti</a:t>
            </a:r>
            <a:r>
              <a:rPr lang="en-GB" sz="1200" dirty="0"/>
              <a:t> ai </a:t>
            </a:r>
            <a:r>
              <a:rPr lang="en-GB" sz="1200" dirty="0" err="1"/>
              <a:t>giovani</a:t>
            </a:r>
            <a:r>
              <a:rPr lang="en-GB" sz="1200" dirty="0"/>
              <a:t> e </a:t>
            </a:r>
            <a:r>
              <a:rPr lang="en-GB" sz="1200" dirty="0" err="1"/>
              <a:t>agli</a:t>
            </a:r>
            <a:r>
              <a:rPr lang="en-GB" sz="1200" dirty="0"/>
              <a:t> </a:t>
            </a:r>
            <a:r>
              <a:rPr lang="en-GB" sz="1200" dirty="0" err="1"/>
              <a:t>adulti</a:t>
            </a:r>
            <a:r>
              <a:rPr lang="en-GB" sz="1200" dirty="0"/>
              <a:t> </a:t>
            </a:r>
            <a:r>
              <a:rPr lang="en-GB" sz="1200" dirty="0" err="1"/>
              <a:t>che</a:t>
            </a:r>
            <a:r>
              <a:rPr lang="en-GB" sz="1200" dirty="0"/>
              <a:t> </a:t>
            </a:r>
            <a:r>
              <a:rPr lang="en-GB" sz="1200" dirty="0" err="1"/>
              <a:t>desiderano</a:t>
            </a:r>
            <a:r>
              <a:rPr lang="en-GB" sz="1200" dirty="0"/>
              <a:t> </a:t>
            </a:r>
            <a:r>
              <a:rPr lang="en-GB" sz="1200" dirty="0" err="1"/>
              <a:t>migliorare</a:t>
            </a:r>
            <a:r>
              <a:rPr lang="en-GB" sz="1200" dirty="0"/>
              <a:t> le </a:t>
            </a:r>
            <a:r>
              <a:rPr lang="en-GB" sz="1200" dirty="0" err="1"/>
              <a:t>proprie</a:t>
            </a:r>
            <a:r>
              <a:rPr lang="en-GB" sz="1200" dirty="0"/>
              <a:t> </a:t>
            </a:r>
            <a:r>
              <a:rPr lang="en-GB" sz="1200" dirty="0" err="1"/>
              <a:t>competenze</a:t>
            </a:r>
            <a:r>
              <a:rPr lang="en-GB" sz="1200" dirty="0"/>
              <a:t> </a:t>
            </a:r>
            <a:r>
              <a:rPr lang="en-GB" sz="1200" dirty="0" err="1"/>
              <a:t>digitali</a:t>
            </a:r>
            <a:r>
              <a:rPr lang="en-GB" sz="1200" dirty="0"/>
              <a:t>; la </a:t>
            </a:r>
            <a:r>
              <a:rPr lang="en-GB" sz="1200" dirty="0" err="1"/>
              <a:t>cassetta</a:t>
            </a:r>
            <a:r>
              <a:rPr lang="en-GB" sz="1200" dirty="0"/>
              <a:t> </a:t>
            </a:r>
            <a:r>
              <a:rPr lang="en-GB" sz="1200" dirty="0" err="1"/>
              <a:t>degli</a:t>
            </a:r>
            <a:r>
              <a:rPr lang="en-GB" sz="1200" dirty="0"/>
              <a:t> </a:t>
            </a:r>
            <a:r>
              <a:rPr lang="en-GB" sz="1200" dirty="0" err="1"/>
              <a:t>attrezzi</a:t>
            </a:r>
            <a:r>
              <a:rPr lang="en-GB" sz="1200" dirty="0"/>
              <a:t> </a:t>
            </a:r>
            <a:r>
              <a:rPr lang="en-GB" sz="1200" dirty="0" err="1"/>
              <a:t>guiderà</a:t>
            </a:r>
            <a:r>
              <a:rPr lang="en-GB" sz="1200" dirty="0"/>
              <a:t> </a:t>
            </a:r>
            <a:r>
              <a:rPr lang="en-GB" sz="1200" dirty="0" err="1"/>
              <a:t>anche</a:t>
            </a:r>
            <a:r>
              <a:rPr lang="en-GB" sz="1200" dirty="0"/>
              <a:t> </a:t>
            </a:r>
            <a:r>
              <a:rPr lang="en-GB" sz="1200" dirty="0" err="1"/>
              <a:t>gli</a:t>
            </a:r>
            <a:r>
              <a:rPr lang="en-GB" sz="1200" dirty="0"/>
              <a:t> </a:t>
            </a:r>
            <a:r>
              <a:rPr lang="en-GB" sz="1200" dirty="0" err="1"/>
              <a:t>educatori</a:t>
            </a:r>
            <a:r>
              <a:rPr lang="en-GB" sz="1200" dirty="0"/>
              <a:t> </a:t>
            </a:r>
            <a:r>
              <a:rPr lang="en-GB" sz="1200" dirty="0" err="1"/>
              <a:t>adulti</a:t>
            </a:r>
            <a:r>
              <a:rPr lang="en-GB" sz="1200" dirty="0"/>
              <a:t> e </a:t>
            </a:r>
            <a:r>
              <a:rPr lang="en-GB" sz="1200" dirty="0" err="1"/>
              <a:t>gli</a:t>
            </a:r>
            <a:r>
              <a:rPr lang="en-GB" sz="1200" dirty="0"/>
              <a:t> </a:t>
            </a:r>
            <a:r>
              <a:rPr lang="en-GB" sz="1200" dirty="0" err="1"/>
              <a:t>operatori</a:t>
            </a:r>
            <a:r>
              <a:rPr lang="en-GB" sz="1200" dirty="0"/>
              <a:t> </a:t>
            </a:r>
            <a:r>
              <a:rPr lang="en-GB" sz="1200" dirty="0" err="1"/>
              <a:t>giovanili</a:t>
            </a:r>
            <a:r>
              <a:rPr lang="en-GB" sz="1200" dirty="0"/>
              <a:t> </a:t>
            </a:r>
            <a:r>
              <a:rPr lang="en-GB" sz="1200" dirty="0" err="1"/>
              <a:t>che</a:t>
            </a:r>
            <a:r>
              <a:rPr lang="en-GB" sz="1200" dirty="0"/>
              <a:t> </a:t>
            </a:r>
            <a:r>
              <a:rPr lang="en-GB" sz="1200" dirty="0" err="1"/>
              <a:t>cercano</a:t>
            </a:r>
            <a:r>
              <a:rPr lang="en-GB" sz="1200" dirty="0"/>
              <a:t> di </a:t>
            </a:r>
            <a:r>
              <a:rPr lang="en-GB" sz="1200" dirty="0" err="1"/>
              <a:t>incorporare</a:t>
            </a:r>
            <a:r>
              <a:rPr lang="en-GB" sz="1200" dirty="0"/>
              <a:t> le </a:t>
            </a:r>
            <a:r>
              <a:rPr lang="en-GB" sz="1200" dirty="0" err="1"/>
              <a:t>attività</a:t>
            </a:r>
            <a:r>
              <a:rPr lang="en-GB" sz="1200" dirty="0"/>
              <a:t> di </a:t>
            </a:r>
            <a:r>
              <a:rPr lang="en-GB" sz="1200" dirty="0" err="1"/>
              <a:t>innovazione</a:t>
            </a:r>
            <a:r>
              <a:rPr lang="en-GB" sz="1200" dirty="0"/>
              <a:t> </a:t>
            </a:r>
            <a:r>
              <a:rPr lang="en-GB" sz="1200" dirty="0" err="1"/>
              <a:t>sociale</a:t>
            </a:r>
            <a:r>
              <a:rPr lang="en-GB" sz="1200" dirty="0"/>
              <a:t> </a:t>
            </a:r>
            <a:r>
              <a:rPr lang="en-GB" sz="1200" dirty="0" err="1"/>
              <a:t>basata</a:t>
            </a:r>
            <a:r>
              <a:rPr lang="en-GB" sz="1200" dirty="0"/>
              <a:t> </a:t>
            </a:r>
            <a:r>
              <a:rPr lang="en-GB" sz="1200" dirty="0" err="1"/>
              <a:t>sulla</a:t>
            </a:r>
            <a:r>
              <a:rPr lang="en-GB" sz="1200" dirty="0"/>
              <a:t> </a:t>
            </a:r>
            <a:r>
              <a:rPr lang="en-GB" sz="1200" dirty="0" err="1"/>
              <a:t>cultura</a:t>
            </a:r>
            <a:r>
              <a:rPr lang="en-GB" sz="1200" dirty="0"/>
              <a:t> </a:t>
            </a:r>
            <a:r>
              <a:rPr lang="en-GB" sz="1200" dirty="0" err="1"/>
              <a:t>nelle</a:t>
            </a:r>
            <a:r>
              <a:rPr lang="en-GB" sz="1200" dirty="0"/>
              <a:t> </a:t>
            </a:r>
            <a:r>
              <a:rPr lang="en-GB" sz="1200" dirty="0" err="1"/>
              <a:t>loro</a:t>
            </a:r>
            <a:r>
              <a:rPr lang="en-GB" sz="1200" dirty="0"/>
              <a:t> </a:t>
            </a:r>
            <a:r>
              <a:rPr lang="en-GB" sz="1200" dirty="0" err="1"/>
              <a:t>strategie</a:t>
            </a:r>
            <a:r>
              <a:rPr lang="en-GB" sz="1200" dirty="0"/>
              <a:t> di </a:t>
            </a:r>
            <a:r>
              <a:rPr lang="en-GB" sz="1200" dirty="0" err="1"/>
              <a:t>insegnamento</a:t>
            </a:r>
            <a:r>
              <a:rPr lang="en-GB" sz="1200" dirty="0"/>
              <a:t>, con </a:t>
            </a:r>
            <a:r>
              <a:rPr lang="en-GB" sz="1200" dirty="0" err="1"/>
              <a:t>un'attenzione</a:t>
            </a:r>
            <a:r>
              <a:rPr lang="en-GB" sz="1200" dirty="0"/>
              <a:t> </a:t>
            </a:r>
            <a:r>
              <a:rPr lang="en-GB" sz="1200" dirty="0" err="1"/>
              <a:t>particolare</a:t>
            </a:r>
            <a:r>
              <a:rPr lang="en-GB" sz="1200" dirty="0"/>
              <a:t> </a:t>
            </a:r>
            <a:r>
              <a:rPr lang="en-GB" sz="1200" dirty="0" err="1"/>
              <a:t>all'aumento</a:t>
            </a:r>
            <a:r>
              <a:rPr lang="en-GB" sz="1200" dirty="0"/>
              <a:t> </a:t>
            </a:r>
            <a:r>
              <a:rPr lang="en-GB" sz="1200" dirty="0" err="1"/>
              <a:t>della</a:t>
            </a:r>
            <a:r>
              <a:rPr lang="en-GB" sz="1200" dirty="0"/>
              <a:t> fiducia </a:t>
            </a:r>
            <a:r>
              <a:rPr lang="en-GB" sz="1200" dirty="0" err="1"/>
              <a:t>nell'uso</a:t>
            </a:r>
            <a:r>
              <a:rPr lang="en-GB" sz="1200" dirty="0"/>
              <a:t> </a:t>
            </a:r>
            <a:r>
              <a:rPr lang="en-GB" sz="1200" dirty="0" err="1"/>
              <a:t>degli</a:t>
            </a:r>
            <a:r>
              <a:rPr lang="en-GB" sz="1200" dirty="0"/>
              <a:t> </a:t>
            </a:r>
            <a:r>
              <a:rPr lang="en-GB" sz="1200" dirty="0" err="1"/>
              <a:t>strumenti</a:t>
            </a:r>
            <a:r>
              <a:rPr lang="en-GB" sz="1200" dirty="0"/>
              <a:t> </a:t>
            </a:r>
            <a:r>
              <a:rPr lang="en-GB" sz="1200" dirty="0" err="1"/>
              <a:t>digitali</a:t>
            </a:r>
            <a:r>
              <a:rPr lang="en-GB" sz="1200" dirty="0"/>
              <a:t> e </a:t>
            </a:r>
            <a:r>
              <a:rPr lang="en-GB" sz="1200" dirty="0" err="1"/>
              <a:t>delle</a:t>
            </a:r>
            <a:r>
              <a:rPr lang="en-GB" sz="1200" dirty="0"/>
              <a:t> app.</a:t>
            </a:r>
            <a:endParaRPr sz="1200" dirty="0"/>
          </a:p>
          <a:p>
            <a:pPr marL="0" lvl="0" indent="0" algn="just" rtl="0">
              <a:lnSpc>
                <a:spcPct val="100000"/>
              </a:lnSpc>
              <a:spcBef>
                <a:spcPts val="0"/>
              </a:spcBef>
              <a:spcAft>
                <a:spcPts val="0"/>
              </a:spcAft>
              <a:buClr>
                <a:schemeClr val="dk1"/>
              </a:buClr>
              <a:buSzPts val="1100"/>
              <a:buFont typeface="Arial"/>
              <a:buNone/>
            </a:pPr>
            <a:endParaRPr sz="1200" dirty="0"/>
          </a:p>
          <a:p>
            <a:pPr marL="0" lvl="0" indent="0" algn="just" rtl="0">
              <a:lnSpc>
                <a:spcPct val="100000"/>
              </a:lnSpc>
              <a:spcBef>
                <a:spcPts val="0"/>
              </a:spcBef>
              <a:spcAft>
                <a:spcPts val="0"/>
              </a:spcAft>
              <a:buClr>
                <a:schemeClr val="dk1"/>
              </a:buClr>
              <a:buSzPts val="1100"/>
              <a:buFont typeface="Arial"/>
              <a:buNone/>
            </a:pPr>
            <a:r>
              <a:rPr lang="en-GB" sz="1200" dirty="0"/>
              <a:t>Le </a:t>
            </a:r>
            <a:r>
              <a:rPr lang="en-GB" sz="1200" dirty="0" err="1"/>
              <a:t>opportunità</a:t>
            </a:r>
            <a:r>
              <a:rPr lang="en-GB" sz="1200" dirty="0"/>
              <a:t> di </a:t>
            </a:r>
            <a:r>
              <a:rPr lang="en-GB" sz="1200" dirty="0" err="1"/>
              <a:t>innovazione</a:t>
            </a:r>
            <a:r>
              <a:rPr lang="en-GB" sz="1200" dirty="0"/>
              <a:t> </a:t>
            </a:r>
            <a:r>
              <a:rPr lang="en-GB" sz="1200" dirty="0" err="1"/>
              <a:t>sociale</a:t>
            </a:r>
            <a:r>
              <a:rPr lang="en-GB" sz="1200" dirty="0"/>
              <a:t> </a:t>
            </a:r>
            <a:r>
              <a:rPr lang="en-GB" sz="1200" dirty="0" err="1"/>
              <a:t>culturale</a:t>
            </a:r>
            <a:r>
              <a:rPr lang="en-GB" sz="1200" dirty="0"/>
              <a:t> </a:t>
            </a:r>
            <a:r>
              <a:rPr lang="en-GB" sz="1200" dirty="0" err="1"/>
              <a:t>aumentano</a:t>
            </a:r>
            <a:r>
              <a:rPr lang="en-GB" sz="1200" dirty="0"/>
              <a:t> con </a:t>
            </a:r>
            <a:r>
              <a:rPr lang="en-GB" sz="1200" dirty="0" err="1"/>
              <a:t>l'utilizzo</a:t>
            </a:r>
            <a:r>
              <a:rPr lang="en-GB" sz="1200" dirty="0"/>
              <a:t> di </a:t>
            </a:r>
            <a:r>
              <a:rPr lang="en-GB" sz="1200" dirty="0" err="1"/>
              <a:t>strumenti</a:t>
            </a:r>
            <a:r>
              <a:rPr lang="en-GB" sz="1200" dirty="0"/>
              <a:t> </a:t>
            </a:r>
            <a:r>
              <a:rPr lang="en-GB" sz="1200" dirty="0" err="1"/>
              <a:t>digitali</a:t>
            </a:r>
            <a:r>
              <a:rPr lang="en-GB" sz="1200" dirty="0"/>
              <a:t> o app, in </a:t>
            </a:r>
            <a:r>
              <a:rPr lang="en-GB" sz="1200" dirty="0" err="1"/>
              <a:t>quanto</a:t>
            </a:r>
            <a:r>
              <a:rPr lang="en-GB" sz="1200" dirty="0"/>
              <a:t> </a:t>
            </a:r>
            <a:r>
              <a:rPr lang="en-GB" sz="1200" dirty="0" err="1"/>
              <a:t>consentono</a:t>
            </a:r>
            <a:r>
              <a:rPr lang="en-GB" sz="1200" dirty="0"/>
              <a:t> a </a:t>
            </a:r>
            <a:r>
              <a:rPr lang="en-GB" sz="1200" dirty="0" err="1"/>
              <a:t>giovani</a:t>
            </a:r>
            <a:r>
              <a:rPr lang="en-GB" sz="1200" dirty="0"/>
              <a:t> e </a:t>
            </a:r>
            <a:r>
              <a:rPr lang="en-GB" sz="1200" dirty="0" err="1"/>
              <a:t>adulti</a:t>
            </a:r>
            <a:r>
              <a:rPr lang="en-GB" sz="1200" dirty="0"/>
              <a:t> di </a:t>
            </a:r>
            <a:r>
              <a:rPr lang="en-GB" sz="1200" dirty="0" err="1"/>
              <a:t>intraprendere</a:t>
            </a:r>
            <a:r>
              <a:rPr lang="en-GB" sz="1200" dirty="0"/>
              <a:t> </a:t>
            </a:r>
            <a:r>
              <a:rPr lang="en-GB" sz="1200" dirty="0" err="1"/>
              <a:t>attività</a:t>
            </a:r>
            <a:r>
              <a:rPr lang="en-GB" sz="1200" dirty="0"/>
              <a:t> di </a:t>
            </a:r>
            <a:r>
              <a:rPr lang="en-GB" sz="1200" dirty="0" err="1"/>
              <a:t>innovazione</a:t>
            </a:r>
            <a:r>
              <a:rPr lang="en-GB" sz="1200" dirty="0"/>
              <a:t> </a:t>
            </a:r>
            <a:r>
              <a:rPr lang="en-GB" sz="1200" dirty="0" err="1"/>
              <a:t>sociale</a:t>
            </a:r>
            <a:r>
              <a:rPr lang="en-GB" sz="1200" dirty="0"/>
              <a:t> </a:t>
            </a:r>
            <a:r>
              <a:rPr lang="en-GB" sz="1200" dirty="0" err="1"/>
              <a:t>culturale</a:t>
            </a:r>
            <a:r>
              <a:rPr lang="en-GB" sz="1200" dirty="0"/>
              <a:t> </a:t>
            </a:r>
            <a:r>
              <a:rPr lang="en-GB" sz="1200" dirty="0" err="1"/>
              <a:t>che</a:t>
            </a:r>
            <a:r>
              <a:rPr lang="en-GB" sz="1200" dirty="0"/>
              <a:t> </a:t>
            </a:r>
            <a:r>
              <a:rPr lang="en-GB" sz="1200" dirty="0" err="1"/>
              <a:t>affrontano</a:t>
            </a:r>
            <a:r>
              <a:rPr lang="en-GB" sz="1200" dirty="0"/>
              <a:t> </a:t>
            </a:r>
            <a:r>
              <a:rPr lang="en-GB" sz="1200" dirty="0" err="1"/>
              <a:t>questioni</a:t>
            </a:r>
            <a:r>
              <a:rPr lang="en-GB" sz="1200" dirty="0"/>
              <a:t> </a:t>
            </a:r>
            <a:r>
              <a:rPr lang="en-GB" sz="1200" dirty="0" err="1"/>
              <a:t>sociali</a:t>
            </a:r>
            <a:r>
              <a:rPr lang="en-GB" sz="1200" dirty="0"/>
              <a:t> </a:t>
            </a:r>
            <a:r>
              <a:rPr lang="en-GB" sz="1200" dirty="0" err="1"/>
              <a:t>urgenti</a:t>
            </a:r>
            <a:r>
              <a:rPr lang="en-GB" sz="1200" dirty="0"/>
              <a:t> </a:t>
            </a:r>
            <a:r>
              <a:rPr lang="en-GB" sz="1200" dirty="0" err="1"/>
              <a:t>sentite</a:t>
            </a:r>
            <a:r>
              <a:rPr lang="en-GB" sz="1200" dirty="0"/>
              <a:t> </a:t>
            </a:r>
            <a:r>
              <a:rPr lang="en-GB" sz="1200" dirty="0" err="1"/>
              <a:t>nelle</a:t>
            </a:r>
            <a:r>
              <a:rPr lang="en-GB" sz="1200" dirty="0"/>
              <a:t> </a:t>
            </a:r>
            <a:r>
              <a:rPr lang="en-GB" sz="1200" dirty="0" err="1"/>
              <a:t>società</a:t>
            </a:r>
            <a:r>
              <a:rPr lang="en-GB" sz="1200" dirty="0"/>
              <a:t> </a:t>
            </a:r>
            <a:r>
              <a:rPr lang="en-GB" sz="1200" dirty="0" err="1"/>
              <a:t>locali</a:t>
            </a:r>
            <a:r>
              <a:rPr lang="en-GB" sz="1200" dirty="0"/>
              <a:t> e </a:t>
            </a:r>
            <a:r>
              <a:rPr lang="en-GB" sz="1200" dirty="0" err="1"/>
              <a:t>nazionali</a:t>
            </a:r>
            <a:r>
              <a:rPr lang="en-GB" sz="1200" dirty="0"/>
              <a:t>. </a:t>
            </a:r>
            <a:r>
              <a:rPr lang="en-GB" sz="1200" dirty="0" err="1"/>
              <a:t>Pertanto</a:t>
            </a:r>
            <a:r>
              <a:rPr lang="en-GB" sz="1200" dirty="0"/>
              <a:t>, </a:t>
            </a:r>
            <a:r>
              <a:rPr lang="en-GB" sz="1200" dirty="0" err="1"/>
              <a:t>abbiamo</a:t>
            </a:r>
            <a:r>
              <a:rPr lang="en-GB" sz="1200" dirty="0"/>
              <a:t> </a:t>
            </a:r>
            <a:r>
              <a:rPr lang="en-GB" sz="1200" dirty="0" err="1"/>
              <a:t>identificato</a:t>
            </a:r>
            <a:r>
              <a:rPr lang="en-GB" sz="1200" dirty="0"/>
              <a:t> 20 </a:t>
            </a:r>
            <a:r>
              <a:rPr lang="en-GB" sz="1200" dirty="0" err="1"/>
              <a:t>risorse</a:t>
            </a:r>
            <a:r>
              <a:rPr lang="en-GB" sz="1200" dirty="0"/>
              <a:t> </a:t>
            </a:r>
            <a:r>
              <a:rPr lang="en-GB" sz="1200" dirty="0" err="1"/>
              <a:t>altamente</a:t>
            </a:r>
            <a:r>
              <a:rPr lang="en-GB" sz="1200" dirty="0"/>
              <a:t> </a:t>
            </a:r>
            <a:r>
              <a:rPr lang="en-GB" sz="1200" dirty="0" err="1"/>
              <a:t>utilizzabili</a:t>
            </a:r>
            <a:r>
              <a:rPr lang="en-GB" sz="1200" dirty="0"/>
              <a:t> per </a:t>
            </a:r>
            <a:r>
              <a:rPr lang="en-GB" sz="1200" dirty="0" err="1"/>
              <a:t>offrire</a:t>
            </a:r>
            <a:r>
              <a:rPr lang="en-GB" sz="1200" dirty="0"/>
              <a:t> </a:t>
            </a:r>
            <a:r>
              <a:rPr lang="en-GB" sz="1200" dirty="0" err="1"/>
              <a:t>informazioni</a:t>
            </a:r>
            <a:r>
              <a:rPr lang="en-GB" sz="1200" dirty="0"/>
              <a:t> concise e </a:t>
            </a:r>
            <a:r>
              <a:rPr lang="en-GB" sz="1200" dirty="0" err="1"/>
              <a:t>attuabili</a:t>
            </a:r>
            <a:r>
              <a:rPr lang="en-GB" sz="1200" dirty="0"/>
              <a:t> </a:t>
            </a:r>
            <a:r>
              <a:rPr lang="en-GB" sz="1200" dirty="0" err="1"/>
              <a:t>sul</a:t>
            </a:r>
            <a:r>
              <a:rPr lang="en-GB" sz="1200" dirty="0"/>
              <a:t> </a:t>
            </a:r>
            <a:r>
              <a:rPr lang="en-GB" sz="1200" dirty="0" err="1"/>
              <a:t>loro</a:t>
            </a:r>
            <a:r>
              <a:rPr lang="en-GB" sz="1200" dirty="0"/>
              <a:t> </a:t>
            </a:r>
            <a:r>
              <a:rPr lang="en-GB" sz="1200" dirty="0" err="1"/>
              <a:t>contributo</a:t>
            </a:r>
            <a:r>
              <a:rPr lang="en-GB" sz="1200" dirty="0"/>
              <a:t> </a:t>
            </a:r>
            <a:r>
              <a:rPr lang="en-GB" sz="1200" dirty="0" err="1"/>
              <a:t>pedagogico</a:t>
            </a:r>
            <a:r>
              <a:rPr lang="en-GB" sz="1200" dirty="0"/>
              <a:t>, </a:t>
            </a:r>
            <a:r>
              <a:rPr lang="en-GB" sz="1200" dirty="0" err="1"/>
              <a:t>consentendo</a:t>
            </a:r>
            <a:r>
              <a:rPr lang="en-GB" sz="1200" dirty="0"/>
              <a:t> </a:t>
            </a:r>
            <a:r>
              <a:rPr lang="en-GB" sz="1200" dirty="0" err="1"/>
              <a:t>agli</a:t>
            </a:r>
            <a:r>
              <a:rPr lang="en-GB" sz="1200" dirty="0"/>
              <a:t> </a:t>
            </a:r>
            <a:r>
              <a:rPr lang="en-GB" sz="1200" dirty="0" err="1"/>
              <a:t>educatori</a:t>
            </a:r>
            <a:r>
              <a:rPr lang="en-GB" sz="1200" dirty="0"/>
              <a:t> di </a:t>
            </a:r>
            <a:r>
              <a:rPr lang="en-GB" sz="1200" dirty="0" err="1"/>
              <a:t>esaminare</a:t>
            </a:r>
            <a:r>
              <a:rPr lang="en-GB" sz="1200" dirty="0"/>
              <a:t> </a:t>
            </a:r>
            <a:r>
              <a:rPr lang="en-GB" sz="1200" dirty="0" err="1"/>
              <a:t>rapidamente</a:t>
            </a:r>
            <a:r>
              <a:rPr lang="en-GB" sz="1200" dirty="0"/>
              <a:t> </a:t>
            </a:r>
            <a:r>
              <a:rPr lang="en-GB" sz="1200" dirty="0" err="1"/>
              <a:t>ogni</a:t>
            </a:r>
            <a:r>
              <a:rPr lang="en-GB" sz="1200" dirty="0"/>
              <a:t> </a:t>
            </a:r>
            <a:r>
              <a:rPr lang="en-GB" sz="1200" dirty="0" err="1"/>
              <a:t>strumento</a:t>
            </a:r>
            <a:r>
              <a:rPr lang="en-GB" sz="1200" dirty="0"/>
              <a:t> e di </a:t>
            </a:r>
            <a:r>
              <a:rPr lang="en-GB" sz="1200" dirty="0" err="1"/>
              <a:t>scegliere</a:t>
            </a:r>
            <a:r>
              <a:rPr lang="en-GB" sz="1200" dirty="0"/>
              <a:t> </a:t>
            </a:r>
            <a:r>
              <a:rPr lang="en-GB" sz="1200" dirty="0" err="1"/>
              <a:t>quelli</a:t>
            </a:r>
            <a:r>
              <a:rPr lang="en-GB" sz="1200" dirty="0"/>
              <a:t> di </a:t>
            </a:r>
            <a:r>
              <a:rPr lang="en-GB" sz="1200" dirty="0" err="1"/>
              <a:t>maggiore</a:t>
            </a:r>
            <a:r>
              <a:rPr lang="en-GB" sz="1200" dirty="0"/>
              <a:t> interesse, per poi </a:t>
            </a:r>
            <a:r>
              <a:rPr lang="en-GB" sz="1200" dirty="0" err="1"/>
              <a:t>imparare</a:t>
            </a:r>
            <a:r>
              <a:rPr lang="en-GB" sz="1200" dirty="0"/>
              <a:t> </a:t>
            </a:r>
            <a:r>
              <a:rPr lang="en-GB" sz="1200" dirty="0" err="1"/>
              <a:t>rapidamente</a:t>
            </a:r>
            <a:r>
              <a:rPr lang="en-GB" sz="1200" dirty="0"/>
              <a:t> e </a:t>
            </a:r>
            <a:r>
              <a:rPr lang="en-GB" sz="1200" dirty="0" err="1"/>
              <a:t>implementare</a:t>
            </a:r>
            <a:r>
              <a:rPr lang="en-GB" sz="1200" dirty="0"/>
              <a:t> con </a:t>
            </a:r>
            <a:r>
              <a:rPr lang="en-GB" sz="1200" dirty="0" err="1"/>
              <a:t>gli</a:t>
            </a:r>
            <a:r>
              <a:rPr lang="en-GB" sz="1200" dirty="0"/>
              <a:t> </a:t>
            </a:r>
            <a:r>
              <a:rPr lang="en-GB" sz="1200" dirty="0" err="1"/>
              <a:t>studenti</a:t>
            </a:r>
            <a:r>
              <a:rPr lang="en-GB" sz="1200" dirty="0"/>
              <a:t>. Le sei </a:t>
            </a:r>
            <a:r>
              <a:rPr lang="en-GB" sz="1200" dirty="0" err="1"/>
              <a:t>categorie</a:t>
            </a:r>
            <a:r>
              <a:rPr lang="en-GB" sz="1200" dirty="0"/>
              <a:t> </a:t>
            </a:r>
            <a:r>
              <a:rPr lang="en-GB" sz="1200" dirty="0" err="1"/>
              <a:t>sono</a:t>
            </a:r>
            <a:r>
              <a:rPr lang="en-GB" sz="1200" dirty="0"/>
              <a:t>:</a:t>
            </a:r>
            <a:endParaRPr sz="1200" dirty="0"/>
          </a:p>
          <a:p>
            <a:pPr marL="0" lvl="0" indent="0" algn="just" rtl="0">
              <a:lnSpc>
                <a:spcPct val="100000"/>
              </a:lnSpc>
              <a:spcBef>
                <a:spcPts val="0"/>
              </a:spcBef>
              <a:spcAft>
                <a:spcPts val="0"/>
              </a:spcAft>
              <a:buClr>
                <a:srgbClr val="000000"/>
              </a:buClr>
              <a:buSzPts val="1200"/>
              <a:buNone/>
            </a:pPr>
            <a:endParaRPr sz="1200" dirty="0"/>
          </a:p>
          <a:p>
            <a:pPr marL="0" lvl="0" indent="0" algn="just" rtl="0">
              <a:lnSpc>
                <a:spcPct val="100000"/>
              </a:lnSpc>
              <a:spcBef>
                <a:spcPts val="0"/>
              </a:spcBef>
              <a:spcAft>
                <a:spcPts val="0"/>
              </a:spcAft>
              <a:buClr>
                <a:srgbClr val="000000"/>
              </a:buClr>
              <a:buSzPts val="1100"/>
              <a:buNone/>
            </a:pPr>
            <a:endParaRPr dirty="0"/>
          </a:p>
        </p:txBody>
      </p:sp>
      <p:sp>
        <p:nvSpPr>
          <p:cNvPr id="305" name="Google Shape;305;p6"/>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sp>
        <p:nvSpPr>
          <p:cNvPr id="306" name="Google Shape;306;p6"/>
          <p:cNvSpPr txBox="1">
            <a:spLocks noGrp="1"/>
          </p:cNvSpPr>
          <p:nvPr>
            <p:ph type="body" idx="18"/>
          </p:nvPr>
        </p:nvSpPr>
        <p:spPr>
          <a:xfrm>
            <a:off x="674366" y="4539236"/>
            <a:ext cx="624185" cy="56870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01</a:t>
            </a:r>
            <a:endParaRPr/>
          </a:p>
        </p:txBody>
      </p:sp>
      <p:sp>
        <p:nvSpPr>
          <p:cNvPr id="307" name="Google Shape;307;p6"/>
          <p:cNvSpPr txBox="1">
            <a:spLocks noGrp="1"/>
          </p:cNvSpPr>
          <p:nvPr>
            <p:ph type="body" idx="19"/>
          </p:nvPr>
        </p:nvSpPr>
        <p:spPr>
          <a:xfrm>
            <a:off x="2775216" y="4536176"/>
            <a:ext cx="624185" cy="56870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02</a:t>
            </a:r>
            <a:endParaRPr/>
          </a:p>
        </p:txBody>
      </p:sp>
      <p:sp>
        <p:nvSpPr>
          <p:cNvPr id="308" name="Google Shape;308;p6"/>
          <p:cNvSpPr txBox="1">
            <a:spLocks noGrp="1"/>
          </p:cNvSpPr>
          <p:nvPr>
            <p:ph type="body" idx="20"/>
          </p:nvPr>
        </p:nvSpPr>
        <p:spPr>
          <a:xfrm>
            <a:off x="4888394" y="4523593"/>
            <a:ext cx="624185" cy="56870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03</a:t>
            </a:r>
            <a:endParaRPr/>
          </a:p>
        </p:txBody>
      </p:sp>
      <p:sp>
        <p:nvSpPr>
          <p:cNvPr id="309" name="Google Shape;309;p6"/>
          <p:cNvSpPr txBox="1">
            <a:spLocks noGrp="1"/>
          </p:cNvSpPr>
          <p:nvPr>
            <p:ph type="body" idx="21"/>
          </p:nvPr>
        </p:nvSpPr>
        <p:spPr>
          <a:xfrm>
            <a:off x="674366" y="7192451"/>
            <a:ext cx="624185" cy="56870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04</a:t>
            </a:r>
            <a:endParaRPr/>
          </a:p>
        </p:txBody>
      </p:sp>
      <p:sp>
        <p:nvSpPr>
          <p:cNvPr id="310" name="Google Shape;310;p6"/>
          <p:cNvSpPr txBox="1">
            <a:spLocks noGrp="1"/>
          </p:cNvSpPr>
          <p:nvPr>
            <p:ph type="body" idx="22"/>
          </p:nvPr>
        </p:nvSpPr>
        <p:spPr>
          <a:xfrm>
            <a:off x="2775216" y="7189391"/>
            <a:ext cx="624185" cy="56870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05</a:t>
            </a:r>
            <a:endParaRPr/>
          </a:p>
        </p:txBody>
      </p:sp>
      <p:sp>
        <p:nvSpPr>
          <p:cNvPr id="311" name="Google Shape;311;p6"/>
          <p:cNvSpPr txBox="1">
            <a:spLocks noGrp="1"/>
          </p:cNvSpPr>
          <p:nvPr>
            <p:ph type="body" idx="23"/>
          </p:nvPr>
        </p:nvSpPr>
        <p:spPr>
          <a:xfrm>
            <a:off x="4888394" y="7176808"/>
            <a:ext cx="624185" cy="56870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06</a:t>
            </a:r>
            <a:endParaRPr/>
          </a:p>
        </p:txBody>
      </p:sp>
      <p:grpSp>
        <p:nvGrpSpPr>
          <p:cNvPr id="312" name="Google Shape;312;p6"/>
          <p:cNvGrpSpPr/>
          <p:nvPr/>
        </p:nvGrpSpPr>
        <p:grpSpPr>
          <a:xfrm>
            <a:off x="3667155" y="4725688"/>
            <a:ext cx="365654" cy="365646"/>
            <a:chOff x="1690055" y="6981235"/>
            <a:chExt cx="299677" cy="299671"/>
          </a:xfrm>
        </p:grpSpPr>
        <p:sp>
          <p:nvSpPr>
            <p:cNvPr id="313" name="Google Shape;313;p6"/>
            <p:cNvSpPr/>
            <p:nvPr/>
          </p:nvSpPr>
          <p:spPr>
            <a:xfrm>
              <a:off x="1690055" y="6981235"/>
              <a:ext cx="299677" cy="279514"/>
            </a:xfrm>
            <a:custGeom>
              <a:avLst/>
              <a:gdLst/>
              <a:ahLst/>
              <a:cxnLst/>
              <a:rect l="l" t="t" r="r" b="b"/>
              <a:pathLst>
                <a:path w="299677" h="279514" extrusionOk="0">
                  <a:moveTo>
                    <a:pt x="295857" y="201394"/>
                  </a:moveTo>
                  <a:lnTo>
                    <a:pt x="250857" y="156367"/>
                  </a:lnTo>
                  <a:cubicBezTo>
                    <a:pt x="261681" y="142026"/>
                    <a:pt x="268496" y="124878"/>
                    <a:pt x="270300" y="106827"/>
                  </a:cubicBezTo>
                  <a:cubicBezTo>
                    <a:pt x="272405" y="84664"/>
                    <a:pt x="266892" y="62401"/>
                    <a:pt x="254765" y="43949"/>
                  </a:cubicBezTo>
                  <a:cubicBezTo>
                    <a:pt x="253463" y="41943"/>
                    <a:pt x="250757" y="41342"/>
                    <a:pt x="248652" y="42746"/>
                  </a:cubicBezTo>
                  <a:cubicBezTo>
                    <a:pt x="246647" y="44050"/>
                    <a:pt x="246046" y="46757"/>
                    <a:pt x="247349" y="48863"/>
                  </a:cubicBezTo>
                  <a:cubicBezTo>
                    <a:pt x="270300" y="83762"/>
                    <a:pt x="265489" y="130594"/>
                    <a:pt x="235924" y="160178"/>
                  </a:cubicBezTo>
                  <a:cubicBezTo>
                    <a:pt x="201347" y="194776"/>
                    <a:pt x="145122" y="194776"/>
                    <a:pt x="110646" y="160178"/>
                  </a:cubicBezTo>
                  <a:cubicBezTo>
                    <a:pt x="76069" y="125580"/>
                    <a:pt x="76069" y="69321"/>
                    <a:pt x="110646" y="34823"/>
                  </a:cubicBezTo>
                  <a:cubicBezTo>
                    <a:pt x="145222" y="226"/>
                    <a:pt x="201447" y="226"/>
                    <a:pt x="235924" y="34823"/>
                  </a:cubicBezTo>
                  <a:lnTo>
                    <a:pt x="236124" y="35024"/>
                  </a:lnTo>
                  <a:cubicBezTo>
                    <a:pt x="237828" y="36729"/>
                    <a:pt x="240634" y="36729"/>
                    <a:pt x="242338" y="35024"/>
                  </a:cubicBezTo>
                  <a:cubicBezTo>
                    <a:pt x="244042" y="33319"/>
                    <a:pt x="244042" y="30511"/>
                    <a:pt x="242338" y="28806"/>
                  </a:cubicBezTo>
                  <a:lnTo>
                    <a:pt x="242037" y="28505"/>
                  </a:lnTo>
                  <a:cubicBezTo>
                    <a:pt x="204053" y="-9502"/>
                    <a:pt x="142316" y="-9502"/>
                    <a:pt x="104332" y="28505"/>
                  </a:cubicBezTo>
                  <a:cubicBezTo>
                    <a:pt x="103129" y="29709"/>
                    <a:pt x="102026" y="30912"/>
                    <a:pt x="100824" y="32116"/>
                  </a:cubicBezTo>
                  <a:lnTo>
                    <a:pt x="4410" y="32116"/>
                  </a:lnTo>
                  <a:cubicBezTo>
                    <a:pt x="2004" y="32116"/>
                    <a:pt x="0" y="34121"/>
                    <a:pt x="0" y="36528"/>
                  </a:cubicBezTo>
                  <a:lnTo>
                    <a:pt x="0" y="55983"/>
                  </a:lnTo>
                  <a:cubicBezTo>
                    <a:pt x="0" y="58390"/>
                    <a:pt x="2004" y="60396"/>
                    <a:pt x="4410" y="60396"/>
                  </a:cubicBezTo>
                  <a:cubicBezTo>
                    <a:pt x="6815" y="60396"/>
                    <a:pt x="8820" y="58390"/>
                    <a:pt x="8820" y="55983"/>
                  </a:cubicBezTo>
                  <a:lnTo>
                    <a:pt x="8820" y="40941"/>
                  </a:lnTo>
                  <a:lnTo>
                    <a:pt x="93808" y="40941"/>
                  </a:lnTo>
                  <a:cubicBezTo>
                    <a:pt x="90501" y="45654"/>
                    <a:pt x="87594" y="50568"/>
                    <a:pt x="85189" y="55682"/>
                  </a:cubicBezTo>
                  <a:lnTo>
                    <a:pt x="30568" y="55682"/>
                  </a:lnTo>
                  <a:cubicBezTo>
                    <a:pt x="28162" y="55682"/>
                    <a:pt x="26158" y="57688"/>
                    <a:pt x="26158" y="60095"/>
                  </a:cubicBezTo>
                  <a:cubicBezTo>
                    <a:pt x="26158" y="62502"/>
                    <a:pt x="28162" y="64507"/>
                    <a:pt x="30568" y="64507"/>
                  </a:cubicBezTo>
                  <a:lnTo>
                    <a:pt x="81581" y="64507"/>
                  </a:lnTo>
                  <a:cubicBezTo>
                    <a:pt x="80278" y="68017"/>
                    <a:pt x="79276" y="71627"/>
                    <a:pt x="78474" y="75238"/>
                  </a:cubicBezTo>
                  <a:lnTo>
                    <a:pt x="30568" y="75238"/>
                  </a:lnTo>
                  <a:cubicBezTo>
                    <a:pt x="28162" y="75238"/>
                    <a:pt x="26158" y="77243"/>
                    <a:pt x="26158" y="79650"/>
                  </a:cubicBezTo>
                  <a:cubicBezTo>
                    <a:pt x="26158" y="82057"/>
                    <a:pt x="28162" y="84063"/>
                    <a:pt x="30568" y="84063"/>
                  </a:cubicBezTo>
                  <a:lnTo>
                    <a:pt x="76770" y="84063"/>
                  </a:lnTo>
                  <a:cubicBezTo>
                    <a:pt x="76269" y="87673"/>
                    <a:pt x="75969" y="91183"/>
                    <a:pt x="75868" y="94793"/>
                  </a:cubicBezTo>
                  <a:lnTo>
                    <a:pt x="30468" y="94793"/>
                  </a:lnTo>
                  <a:cubicBezTo>
                    <a:pt x="28062" y="94793"/>
                    <a:pt x="26058" y="96798"/>
                    <a:pt x="26058" y="99205"/>
                  </a:cubicBezTo>
                  <a:cubicBezTo>
                    <a:pt x="26058" y="101612"/>
                    <a:pt x="28062" y="103618"/>
                    <a:pt x="30468" y="103618"/>
                  </a:cubicBezTo>
                  <a:lnTo>
                    <a:pt x="75969" y="103618"/>
                  </a:lnTo>
                  <a:cubicBezTo>
                    <a:pt x="76770" y="116354"/>
                    <a:pt x="80078" y="128990"/>
                    <a:pt x="85790" y="140723"/>
                  </a:cubicBezTo>
                  <a:lnTo>
                    <a:pt x="78374" y="140723"/>
                  </a:lnTo>
                  <a:cubicBezTo>
                    <a:pt x="75969" y="140723"/>
                    <a:pt x="73964" y="142728"/>
                    <a:pt x="73964" y="145135"/>
                  </a:cubicBezTo>
                  <a:lnTo>
                    <a:pt x="73964" y="275102"/>
                  </a:lnTo>
                  <a:cubicBezTo>
                    <a:pt x="73964" y="277509"/>
                    <a:pt x="75969" y="279515"/>
                    <a:pt x="78374" y="279515"/>
                  </a:cubicBezTo>
                  <a:lnTo>
                    <a:pt x="113452" y="279515"/>
                  </a:lnTo>
                  <a:cubicBezTo>
                    <a:pt x="115857" y="279515"/>
                    <a:pt x="117862" y="277509"/>
                    <a:pt x="117862" y="275102"/>
                  </a:cubicBezTo>
                  <a:lnTo>
                    <a:pt x="117862" y="177928"/>
                  </a:lnTo>
                  <a:cubicBezTo>
                    <a:pt x="121770" y="180636"/>
                    <a:pt x="125879" y="183042"/>
                    <a:pt x="130189" y="185148"/>
                  </a:cubicBezTo>
                  <a:lnTo>
                    <a:pt x="130189" y="275102"/>
                  </a:lnTo>
                  <a:cubicBezTo>
                    <a:pt x="130189" y="277509"/>
                    <a:pt x="132193" y="279515"/>
                    <a:pt x="134599" y="279515"/>
                  </a:cubicBezTo>
                  <a:lnTo>
                    <a:pt x="169677" y="279515"/>
                  </a:lnTo>
                  <a:cubicBezTo>
                    <a:pt x="172082" y="279515"/>
                    <a:pt x="174086" y="277509"/>
                    <a:pt x="174086" y="275102"/>
                  </a:cubicBezTo>
                  <a:lnTo>
                    <a:pt x="174086" y="194976"/>
                  </a:lnTo>
                  <a:cubicBezTo>
                    <a:pt x="177494" y="194976"/>
                    <a:pt x="180902" y="194776"/>
                    <a:pt x="184309" y="194374"/>
                  </a:cubicBezTo>
                  <a:lnTo>
                    <a:pt x="184309" y="262166"/>
                  </a:lnTo>
                  <a:cubicBezTo>
                    <a:pt x="184309" y="264573"/>
                    <a:pt x="186314" y="266579"/>
                    <a:pt x="188719" y="266579"/>
                  </a:cubicBezTo>
                  <a:cubicBezTo>
                    <a:pt x="191124" y="266579"/>
                    <a:pt x="193129" y="264573"/>
                    <a:pt x="193129" y="262166"/>
                  </a:cubicBezTo>
                  <a:lnTo>
                    <a:pt x="193129" y="192971"/>
                  </a:lnTo>
                  <a:cubicBezTo>
                    <a:pt x="206959" y="190062"/>
                    <a:pt x="220389" y="184146"/>
                    <a:pt x="232115" y="175220"/>
                  </a:cubicBezTo>
                  <a:lnTo>
                    <a:pt x="277115" y="220247"/>
                  </a:lnTo>
                  <a:cubicBezTo>
                    <a:pt x="279621" y="222754"/>
                    <a:pt x="282928" y="224058"/>
                    <a:pt x="286436" y="224058"/>
                  </a:cubicBezTo>
                  <a:cubicBezTo>
                    <a:pt x="289943" y="224058"/>
                    <a:pt x="293251" y="222654"/>
                    <a:pt x="295756" y="220247"/>
                  </a:cubicBezTo>
                  <a:cubicBezTo>
                    <a:pt x="300968" y="214832"/>
                    <a:pt x="300968" y="206509"/>
                    <a:pt x="295857" y="201394"/>
                  </a:cubicBezTo>
                  <a:moveTo>
                    <a:pt x="109343" y="270490"/>
                  </a:moveTo>
                  <a:lnTo>
                    <a:pt x="82984" y="270490"/>
                  </a:lnTo>
                  <a:lnTo>
                    <a:pt x="82984" y="149347"/>
                  </a:lnTo>
                  <a:lnTo>
                    <a:pt x="90902" y="149347"/>
                  </a:lnTo>
                  <a:cubicBezTo>
                    <a:pt x="94710" y="155364"/>
                    <a:pt x="99220" y="161080"/>
                    <a:pt x="104432" y="166295"/>
                  </a:cubicBezTo>
                  <a:cubicBezTo>
                    <a:pt x="106035" y="167900"/>
                    <a:pt x="107639" y="169404"/>
                    <a:pt x="109343" y="170808"/>
                  </a:cubicBezTo>
                  <a:lnTo>
                    <a:pt x="109343" y="270490"/>
                  </a:lnTo>
                  <a:close/>
                  <a:moveTo>
                    <a:pt x="139109" y="270490"/>
                  </a:moveTo>
                  <a:lnTo>
                    <a:pt x="139109" y="188658"/>
                  </a:lnTo>
                  <a:cubicBezTo>
                    <a:pt x="147628" y="191867"/>
                    <a:pt x="156447" y="193773"/>
                    <a:pt x="165467" y="194475"/>
                  </a:cubicBezTo>
                  <a:lnTo>
                    <a:pt x="165467" y="270490"/>
                  </a:lnTo>
                  <a:lnTo>
                    <a:pt x="139109" y="270490"/>
                  </a:lnTo>
                  <a:close/>
                  <a:moveTo>
                    <a:pt x="289643" y="213829"/>
                  </a:moveTo>
                  <a:cubicBezTo>
                    <a:pt x="288841" y="214632"/>
                    <a:pt x="287739" y="215133"/>
                    <a:pt x="286536" y="215133"/>
                  </a:cubicBezTo>
                  <a:cubicBezTo>
                    <a:pt x="285333" y="215133"/>
                    <a:pt x="284231" y="214632"/>
                    <a:pt x="283429" y="213829"/>
                  </a:cubicBezTo>
                  <a:lnTo>
                    <a:pt x="239031" y="169404"/>
                  </a:lnTo>
                  <a:cubicBezTo>
                    <a:pt x="240133" y="168401"/>
                    <a:pt x="241135" y="167398"/>
                    <a:pt x="242238" y="166395"/>
                  </a:cubicBezTo>
                  <a:cubicBezTo>
                    <a:pt x="243240" y="165393"/>
                    <a:pt x="244242" y="164289"/>
                    <a:pt x="245244" y="163186"/>
                  </a:cubicBezTo>
                  <a:lnTo>
                    <a:pt x="289643" y="207612"/>
                  </a:lnTo>
                  <a:cubicBezTo>
                    <a:pt x="291347" y="209317"/>
                    <a:pt x="291347" y="212124"/>
                    <a:pt x="289643" y="213829"/>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6"/>
            <p:cNvSpPr/>
            <p:nvPr/>
          </p:nvSpPr>
          <p:spPr>
            <a:xfrm>
              <a:off x="1690156" y="7051759"/>
              <a:ext cx="193032" cy="229147"/>
            </a:xfrm>
            <a:custGeom>
              <a:avLst/>
              <a:gdLst/>
              <a:ahLst/>
              <a:cxnLst/>
              <a:rect l="l" t="t" r="r" b="b"/>
              <a:pathLst>
                <a:path w="193032" h="229147" extrusionOk="0">
                  <a:moveTo>
                    <a:pt x="188719" y="205982"/>
                  </a:moveTo>
                  <a:cubicBezTo>
                    <a:pt x="186314" y="205982"/>
                    <a:pt x="184309" y="207988"/>
                    <a:pt x="184309" y="210395"/>
                  </a:cubicBezTo>
                  <a:lnTo>
                    <a:pt x="184309" y="220323"/>
                  </a:lnTo>
                  <a:lnTo>
                    <a:pt x="8820" y="220323"/>
                  </a:lnTo>
                  <a:lnTo>
                    <a:pt x="8820" y="4412"/>
                  </a:lnTo>
                  <a:cubicBezTo>
                    <a:pt x="8820" y="2006"/>
                    <a:pt x="6815" y="0"/>
                    <a:pt x="4410" y="0"/>
                  </a:cubicBezTo>
                  <a:cubicBezTo>
                    <a:pt x="2005" y="0"/>
                    <a:pt x="0" y="2006"/>
                    <a:pt x="0" y="4412"/>
                  </a:cubicBezTo>
                  <a:lnTo>
                    <a:pt x="0" y="224735"/>
                  </a:lnTo>
                  <a:cubicBezTo>
                    <a:pt x="0" y="227142"/>
                    <a:pt x="2005" y="229148"/>
                    <a:pt x="4410" y="229148"/>
                  </a:cubicBezTo>
                  <a:lnTo>
                    <a:pt x="188619" y="229148"/>
                  </a:lnTo>
                  <a:cubicBezTo>
                    <a:pt x="191024" y="229148"/>
                    <a:pt x="193029" y="227142"/>
                    <a:pt x="193029" y="224735"/>
                  </a:cubicBezTo>
                  <a:lnTo>
                    <a:pt x="193029" y="210395"/>
                  </a:lnTo>
                  <a:cubicBezTo>
                    <a:pt x="193129" y="207888"/>
                    <a:pt x="191124" y="205982"/>
                    <a:pt x="188719" y="205982"/>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6"/>
            <p:cNvSpPr/>
            <p:nvPr/>
          </p:nvSpPr>
          <p:spPr>
            <a:xfrm>
              <a:off x="1709298" y="7156857"/>
              <a:ext cx="43897" cy="103693"/>
            </a:xfrm>
            <a:custGeom>
              <a:avLst/>
              <a:gdLst/>
              <a:ahLst/>
              <a:cxnLst/>
              <a:rect l="l" t="t" r="r" b="b"/>
              <a:pathLst>
                <a:path w="43897" h="103693" extrusionOk="0">
                  <a:moveTo>
                    <a:pt x="0" y="4412"/>
                  </a:moveTo>
                  <a:lnTo>
                    <a:pt x="0" y="99281"/>
                  </a:lnTo>
                  <a:cubicBezTo>
                    <a:pt x="0" y="101687"/>
                    <a:pt x="2004" y="103693"/>
                    <a:pt x="4410" y="103693"/>
                  </a:cubicBezTo>
                  <a:lnTo>
                    <a:pt x="39488" y="103693"/>
                  </a:lnTo>
                  <a:cubicBezTo>
                    <a:pt x="41893" y="103693"/>
                    <a:pt x="43897" y="101687"/>
                    <a:pt x="43897" y="99281"/>
                  </a:cubicBezTo>
                  <a:lnTo>
                    <a:pt x="43897" y="4412"/>
                  </a:lnTo>
                  <a:cubicBezTo>
                    <a:pt x="43897" y="2005"/>
                    <a:pt x="41893" y="0"/>
                    <a:pt x="39488" y="0"/>
                  </a:cubicBezTo>
                  <a:lnTo>
                    <a:pt x="4410" y="0"/>
                  </a:lnTo>
                  <a:cubicBezTo>
                    <a:pt x="1904" y="0"/>
                    <a:pt x="0" y="2005"/>
                    <a:pt x="0" y="4412"/>
                  </a:cubicBezTo>
                  <a:moveTo>
                    <a:pt x="8719" y="8825"/>
                  </a:moveTo>
                  <a:lnTo>
                    <a:pt x="35078" y="8825"/>
                  </a:lnTo>
                  <a:lnTo>
                    <a:pt x="35078" y="94868"/>
                  </a:lnTo>
                  <a:lnTo>
                    <a:pt x="8719" y="94868"/>
                  </a:lnTo>
                  <a:lnTo>
                    <a:pt x="8719" y="8825"/>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6"/>
            <p:cNvSpPr/>
            <p:nvPr/>
          </p:nvSpPr>
          <p:spPr>
            <a:xfrm>
              <a:off x="1716314" y="7095383"/>
              <a:ext cx="41592" cy="8824"/>
            </a:xfrm>
            <a:custGeom>
              <a:avLst/>
              <a:gdLst/>
              <a:ahLst/>
              <a:cxnLst/>
              <a:rect l="l" t="t" r="r" b="b"/>
              <a:pathLst>
                <a:path w="41592" h="8824" extrusionOk="0">
                  <a:moveTo>
                    <a:pt x="37183" y="8825"/>
                  </a:moveTo>
                  <a:cubicBezTo>
                    <a:pt x="39588" y="8825"/>
                    <a:pt x="41592" y="6819"/>
                    <a:pt x="41592" y="4412"/>
                  </a:cubicBezTo>
                  <a:cubicBezTo>
                    <a:pt x="41592" y="2006"/>
                    <a:pt x="39588" y="0"/>
                    <a:pt x="37183" y="0"/>
                  </a:cubicBezTo>
                  <a:lnTo>
                    <a:pt x="4410" y="0"/>
                  </a:lnTo>
                  <a:cubicBezTo>
                    <a:pt x="2005" y="0"/>
                    <a:pt x="0" y="2006"/>
                    <a:pt x="0" y="4412"/>
                  </a:cubicBezTo>
                  <a:cubicBezTo>
                    <a:pt x="0" y="6819"/>
                    <a:pt x="2005" y="8825"/>
                    <a:pt x="4410" y="8825"/>
                  </a:cubicBezTo>
                  <a:lnTo>
                    <a:pt x="37183" y="8825"/>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6"/>
            <p:cNvSpPr/>
            <p:nvPr/>
          </p:nvSpPr>
          <p:spPr>
            <a:xfrm>
              <a:off x="1783563" y="6998710"/>
              <a:ext cx="159554" cy="159651"/>
            </a:xfrm>
            <a:custGeom>
              <a:avLst/>
              <a:gdLst/>
              <a:ahLst/>
              <a:cxnLst/>
              <a:rect l="l" t="t" r="r" b="b"/>
              <a:pathLst>
                <a:path w="159554" h="159651" extrusionOk="0">
                  <a:moveTo>
                    <a:pt x="79777" y="0"/>
                  </a:moveTo>
                  <a:cubicBezTo>
                    <a:pt x="58430" y="0"/>
                    <a:pt x="38385" y="8323"/>
                    <a:pt x="23352" y="23366"/>
                  </a:cubicBezTo>
                  <a:cubicBezTo>
                    <a:pt x="8318" y="38408"/>
                    <a:pt x="0" y="58465"/>
                    <a:pt x="0" y="79826"/>
                  </a:cubicBezTo>
                  <a:cubicBezTo>
                    <a:pt x="0" y="101186"/>
                    <a:pt x="8318" y="121243"/>
                    <a:pt x="23352" y="136285"/>
                  </a:cubicBezTo>
                  <a:cubicBezTo>
                    <a:pt x="38385" y="151328"/>
                    <a:pt x="58430" y="159651"/>
                    <a:pt x="79777" y="159651"/>
                  </a:cubicBezTo>
                  <a:cubicBezTo>
                    <a:pt x="101124" y="159651"/>
                    <a:pt x="121169" y="151328"/>
                    <a:pt x="136202" y="136285"/>
                  </a:cubicBezTo>
                  <a:cubicBezTo>
                    <a:pt x="151236" y="121243"/>
                    <a:pt x="159554" y="101186"/>
                    <a:pt x="159554" y="79826"/>
                  </a:cubicBezTo>
                  <a:cubicBezTo>
                    <a:pt x="159554" y="58465"/>
                    <a:pt x="151236" y="38408"/>
                    <a:pt x="136202" y="23366"/>
                  </a:cubicBezTo>
                  <a:cubicBezTo>
                    <a:pt x="121169" y="8323"/>
                    <a:pt x="101124" y="0"/>
                    <a:pt x="79777" y="0"/>
                  </a:cubicBezTo>
                  <a:moveTo>
                    <a:pt x="129989" y="130168"/>
                  </a:moveTo>
                  <a:cubicBezTo>
                    <a:pt x="116559" y="143606"/>
                    <a:pt x="98719" y="150927"/>
                    <a:pt x="79777" y="150927"/>
                  </a:cubicBezTo>
                  <a:cubicBezTo>
                    <a:pt x="60835" y="150927"/>
                    <a:pt x="42895" y="143506"/>
                    <a:pt x="29566" y="130168"/>
                  </a:cubicBezTo>
                  <a:cubicBezTo>
                    <a:pt x="16236" y="116830"/>
                    <a:pt x="8820" y="98879"/>
                    <a:pt x="8820" y="79926"/>
                  </a:cubicBezTo>
                  <a:cubicBezTo>
                    <a:pt x="8820" y="60872"/>
                    <a:pt x="16236" y="43021"/>
                    <a:pt x="29566" y="29684"/>
                  </a:cubicBezTo>
                  <a:cubicBezTo>
                    <a:pt x="43396" y="15845"/>
                    <a:pt x="61637" y="8925"/>
                    <a:pt x="79777" y="8925"/>
                  </a:cubicBezTo>
                  <a:cubicBezTo>
                    <a:pt x="97917" y="8925"/>
                    <a:pt x="116158" y="15845"/>
                    <a:pt x="129989" y="29684"/>
                  </a:cubicBezTo>
                  <a:cubicBezTo>
                    <a:pt x="143418" y="43122"/>
                    <a:pt x="150735" y="60972"/>
                    <a:pt x="150735" y="79926"/>
                  </a:cubicBezTo>
                  <a:cubicBezTo>
                    <a:pt x="150835" y="98879"/>
                    <a:pt x="143418" y="116730"/>
                    <a:pt x="129989" y="130168"/>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18" name="Google Shape;318;p6"/>
          <p:cNvGrpSpPr/>
          <p:nvPr/>
        </p:nvGrpSpPr>
        <p:grpSpPr>
          <a:xfrm>
            <a:off x="1442567" y="4721455"/>
            <a:ext cx="372610" cy="372591"/>
            <a:chOff x="1643050" y="4406983"/>
            <a:chExt cx="305379" cy="305363"/>
          </a:xfrm>
        </p:grpSpPr>
        <p:sp>
          <p:nvSpPr>
            <p:cNvPr id="319" name="Google Shape;319;p6"/>
            <p:cNvSpPr/>
            <p:nvPr/>
          </p:nvSpPr>
          <p:spPr>
            <a:xfrm>
              <a:off x="1668385" y="4462941"/>
              <a:ext cx="61179" cy="71306"/>
            </a:xfrm>
            <a:custGeom>
              <a:avLst/>
              <a:gdLst/>
              <a:ahLst/>
              <a:cxnLst/>
              <a:rect l="l" t="t" r="r" b="b"/>
              <a:pathLst>
                <a:path w="61179" h="71306" extrusionOk="0">
                  <a:moveTo>
                    <a:pt x="30389" y="71302"/>
                  </a:moveTo>
                  <a:lnTo>
                    <a:pt x="30790" y="71302"/>
                  </a:lnTo>
                  <a:cubicBezTo>
                    <a:pt x="46525" y="71602"/>
                    <a:pt x="59654" y="59368"/>
                    <a:pt x="60556" y="43724"/>
                  </a:cubicBezTo>
                  <a:lnTo>
                    <a:pt x="61158" y="29985"/>
                  </a:lnTo>
                  <a:cubicBezTo>
                    <a:pt x="61458" y="22263"/>
                    <a:pt x="58652" y="14742"/>
                    <a:pt x="53240" y="9226"/>
                  </a:cubicBezTo>
                  <a:cubicBezTo>
                    <a:pt x="47527" y="3309"/>
                    <a:pt x="39610" y="0"/>
                    <a:pt x="31392" y="0"/>
                  </a:cubicBezTo>
                  <a:lnTo>
                    <a:pt x="29788" y="0"/>
                  </a:lnTo>
                  <a:cubicBezTo>
                    <a:pt x="21570" y="0"/>
                    <a:pt x="13652" y="3309"/>
                    <a:pt x="7940" y="9226"/>
                  </a:cubicBezTo>
                  <a:cubicBezTo>
                    <a:pt x="2527" y="14742"/>
                    <a:pt x="-279" y="22263"/>
                    <a:pt x="22" y="29985"/>
                  </a:cubicBezTo>
                  <a:lnTo>
                    <a:pt x="623" y="43724"/>
                  </a:lnTo>
                  <a:cubicBezTo>
                    <a:pt x="1525" y="59368"/>
                    <a:pt x="14654" y="71602"/>
                    <a:pt x="30389" y="71302"/>
                  </a:cubicBezTo>
                  <a:moveTo>
                    <a:pt x="30690" y="61073"/>
                  </a:moveTo>
                  <a:lnTo>
                    <a:pt x="30289" y="61073"/>
                  </a:lnTo>
                  <a:cubicBezTo>
                    <a:pt x="20066" y="61373"/>
                    <a:pt x="11447" y="53451"/>
                    <a:pt x="10746" y="43222"/>
                  </a:cubicBezTo>
                  <a:lnTo>
                    <a:pt x="10545" y="39110"/>
                  </a:lnTo>
                  <a:cubicBezTo>
                    <a:pt x="20267" y="38709"/>
                    <a:pt x="29587" y="35199"/>
                    <a:pt x="37104" y="29082"/>
                  </a:cubicBezTo>
                  <a:cubicBezTo>
                    <a:pt x="40211" y="33695"/>
                    <a:pt x="44922" y="37005"/>
                    <a:pt x="50334" y="38409"/>
                  </a:cubicBezTo>
                  <a:lnTo>
                    <a:pt x="50133" y="43222"/>
                  </a:lnTo>
                  <a:cubicBezTo>
                    <a:pt x="49632" y="53451"/>
                    <a:pt x="41013" y="61373"/>
                    <a:pt x="30690" y="61073"/>
                  </a:cubicBezTo>
                  <a:moveTo>
                    <a:pt x="29788" y="10229"/>
                  </a:moveTo>
                  <a:lnTo>
                    <a:pt x="31392" y="10229"/>
                  </a:lnTo>
                  <a:cubicBezTo>
                    <a:pt x="36804" y="10229"/>
                    <a:pt x="42115" y="12435"/>
                    <a:pt x="45924" y="16346"/>
                  </a:cubicBezTo>
                  <a:cubicBezTo>
                    <a:pt x="48930" y="19455"/>
                    <a:pt x="50634" y="23466"/>
                    <a:pt x="50835" y="27779"/>
                  </a:cubicBezTo>
                  <a:cubicBezTo>
                    <a:pt x="47327" y="26174"/>
                    <a:pt x="44721" y="23065"/>
                    <a:pt x="44020" y="19254"/>
                  </a:cubicBezTo>
                  <a:cubicBezTo>
                    <a:pt x="43719" y="17048"/>
                    <a:pt x="42115" y="15343"/>
                    <a:pt x="39911" y="14942"/>
                  </a:cubicBezTo>
                  <a:cubicBezTo>
                    <a:pt x="37806" y="14541"/>
                    <a:pt x="35601" y="15444"/>
                    <a:pt x="34498" y="17349"/>
                  </a:cubicBezTo>
                  <a:cubicBezTo>
                    <a:pt x="34398" y="17449"/>
                    <a:pt x="28084" y="27478"/>
                    <a:pt x="10345" y="28982"/>
                  </a:cubicBezTo>
                  <a:cubicBezTo>
                    <a:pt x="10345" y="24269"/>
                    <a:pt x="12149" y="19756"/>
                    <a:pt x="15356" y="16346"/>
                  </a:cubicBezTo>
                  <a:cubicBezTo>
                    <a:pt x="19064" y="12335"/>
                    <a:pt x="24276" y="10129"/>
                    <a:pt x="29788" y="10229"/>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6"/>
            <p:cNvSpPr/>
            <p:nvPr/>
          </p:nvSpPr>
          <p:spPr>
            <a:xfrm>
              <a:off x="1866625" y="4585087"/>
              <a:ext cx="61179" cy="71306"/>
            </a:xfrm>
            <a:custGeom>
              <a:avLst/>
              <a:gdLst/>
              <a:ahLst/>
              <a:cxnLst/>
              <a:rect l="l" t="t" r="r" b="b"/>
              <a:pathLst>
                <a:path w="61179" h="71306" extrusionOk="0">
                  <a:moveTo>
                    <a:pt x="30490" y="71302"/>
                  </a:moveTo>
                  <a:lnTo>
                    <a:pt x="30890" y="71302"/>
                  </a:lnTo>
                  <a:cubicBezTo>
                    <a:pt x="46625" y="71602"/>
                    <a:pt x="59755" y="59368"/>
                    <a:pt x="60556" y="43724"/>
                  </a:cubicBezTo>
                  <a:lnTo>
                    <a:pt x="61158" y="29985"/>
                  </a:lnTo>
                  <a:cubicBezTo>
                    <a:pt x="61458" y="22263"/>
                    <a:pt x="58652" y="14742"/>
                    <a:pt x="53240" y="9226"/>
                  </a:cubicBezTo>
                  <a:cubicBezTo>
                    <a:pt x="47527" y="3309"/>
                    <a:pt x="39610" y="0"/>
                    <a:pt x="31392" y="0"/>
                  </a:cubicBezTo>
                  <a:lnTo>
                    <a:pt x="29788" y="0"/>
                  </a:lnTo>
                  <a:cubicBezTo>
                    <a:pt x="21570" y="0"/>
                    <a:pt x="13652" y="3309"/>
                    <a:pt x="7940" y="9226"/>
                  </a:cubicBezTo>
                  <a:cubicBezTo>
                    <a:pt x="2527" y="14742"/>
                    <a:pt x="-279" y="22263"/>
                    <a:pt x="22" y="29985"/>
                  </a:cubicBezTo>
                  <a:lnTo>
                    <a:pt x="623" y="43724"/>
                  </a:lnTo>
                  <a:cubicBezTo>
                    <a:pt x="1726" y="59368"/>
                    <a:pt x="14855" y="71602"/>
                    <a:pt x="30490" y="71302"/>
                  </a:cubicBezTo>
                  <a:moveTo>
                    <a:pt x="15456" y="16346"/>
                  </a:moveTo>
                  <a:cubicBezTo>
                    <a:pt x="19265" y="12435"/>
                    <a:pt x="24476" y="10229"/>
                    <a:pt x="29888" y="10229"/>
                  </a:cubicBezTo>
                  <a:lnTo>
                    <a:pt x="31492" y="10229"/>
                  </a:lnTo>
                  <a:cubicBezTo>
                    <a:pt x="36904" y="10229"/>
                    <a:pt x="42216" y="12435"/>
                    <a:pt x="45924" y="16346"/>
                  </a:cubicBezTo>
                  <a:cubicBezTo>
                    <a:pt x="49331" y="19856"/>
                    <a:pt x="51236" y="24670"/>
                    <a:pt x="51035" y="29584"/>
                  </a:cubicBezTo>
                  <a:lnTo>
                    <a:pt x="50434" y="43322"/>
                  </a:lnTo>
                  <a:cubicBezTo>
                    <a:pt x="49732" y="53551"/>
                    <a:pt x="41113" y="61373"/>
                    <a:pt x="30890" y="61173"/>
                  </a:cubicBezTo>
                  <a:lnTo>
                    <a:pt x="30490" y="61173"/>
                  </a:lnTo>
                  <a:cubicBezTo>
                    <a:pt x="20267" y="61474"/>
                    <a:pt x="11648" y="53551"/>
                    <a:pt x="10946" y="43322"/>
                  </a:cubicBezTo>
                  <a:lnTo>
                    <a:pt x="10345" y="29584"/>
                  </a:lnTo>
                  <a:cubicBezTo>
                    <a:pt x="10144" y="24670"/>
                    <a:pt x="12049" y="19856"/>
                    <a:pt x="15456" y="16346"/>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6"/>
            <p:cNvSpPr/>
            <p:nvPr/>
          </p:nvSpPr>
          <p:spPr>
            <a:xfrm>
              <a:off x="1643050" y="4476906"/>
              <a:ext cx="161398" cy="184596"/>
            </a:xfrm>
            <a:custGeom>
              <a:avLst/>
              <a:gdLst/>
              <a:ahLst/>
              <a:cxnLst/>
              <a:rect l="l" t="t" r="r" b="b"/>
              <a:pathLst>
                <a:path w="161398" h="184596" extrusionOk="0">
                  <a:moveTo>
                    <a:pt x="15135" y="174368"/>
                  </a:moveTo>
                  <a:cubicBezTo>
                    <a:pt x="16839" y="174368"/>
                    <a:pt x="18642" y="174067"/>
                    <a:pt x="20246" y="173465"/>
                  </a:cubicBezTo>
                  <a:lnTo>
                    <a:pt x="20246" y="179482"/>
                  </a:lnTo>
                  <a:cubicBezTo>
                    <a:pt x="20246" y="182290"/>
                    <a:pt x="22551" y="184597"/>
                    <a:pt x="25357" y="184597"/>
                  </a:cubicBezTo>
                  <a:lnTo>
                    <a:pt x="86393" y="184597"/>
                  </a:lnTo>
                  <a:cubicBezTo>
                    <a:pt x="89199" y="184597"/>
                    <a:pt x="91504" y="182290"/>
                    <a:pt x="91504" y="179482"/>
                  </a:cubicBezTo>
                  <a:lnTo>
                    <a:pt x="91504" y="96949"/>
                  </a:lnTo>
                  <a:cubicBezTo>
                    <a:pt x="91504" y="95645"/>
                    <a:pt x="92005" y="94442"/>
                    <a:pt x="92907" y="93439"/>
                  </a:cubicBezTo>
                  <a:lnTo>
                    <a:pt x="157451" y="23943"/>
                  </a:lnTo>
                  <a:cubicBezTo>
                    <a:pt x="162863" y="18327"/>
                    <a:pt x="162662" y="9402"/>
                    <a:pt x="157150" y="3986"/>
                  </a:cubicBezTo>
                  <a:cubicBezTo>
                    <a:pt x="151738" y="-1329"/>
                    <a:pt x="143019" y="-1329"/>
                    <a:pt x="137606" y="3986"/>
                  </a:cubicBezTo>
                  <a:lnTo>
                    <a:pt x="80780" y="60847"/>
                  </a:lnTo>
                  <a:cubicBezTo>
                    <a:pt x="79778" y="61850"/>
                    <a:pt x="78575" y="62351"/>
                    <a:pt x="77172" y="62351"/>
                  </a:cubicBezTo>
                  <a:lnTo>
                    <a:pt x="25458" y="62351"/>
                  </a:lnTo>
                  <a:cubicBezTo>
                    <a:pt x="11426" y="62351"/>
                    <a:pt x="1" y="73784"/>
                    <a:pt x="1" y="87823"/>
                  </a:cubicBezTo>
                  <a:lnTo>
                    <a:pt x="1" y="159125"/>
                  </a:lnTo>
                  <a:cubicBezTo>
                    <a:pt x="-99" y="167549"/>
                    <a:pt x="6716" y="174368"/>
                    <a:pt x="15135" y="174368"/>
                  </a:cubicBezTo>
                  <a:moveTo>
                    <a:pt x="10124" y="87823"/>
                  </a:moveTo>
                  <a:cubicBezTo>
                    <a:pt x="10124" y="79399"/>
                    <a:pt x="16939" y="72580"/>
                    <a:pt x="25357" y="72580"/>
                  </a:cubicBezTo>
                  <a:lnTo>
                    <a:pt x="77072" y="72580"/>
                  </a:lnTo>
                  <a:cubicBezTo>
                    <a:pt x="81081" y="72580"/>
                    <a:pt x="84990" y="70976"/>
                    <a:pt x="87896" y="68068"/>
                  </a:cubicBezTo>
                  <a:lnTo>
                    <a:pt x="144722" y="11207"/>
                  </a:lnTo>
                  <a:cubicBezTo>
                    <a:pt x="146226" y="9702"/>
                    <a:pt x="148731" y="9702"/>
                    <a:pt x="150235" y="11207"/>
                  </a:cubicBezTo>
                  <a:cubicBezTo>
                    <a:pt x="151738" y="12811"/>
                    <a:pt x="151738" y="15318"/>
                    <a:pt x="150134" y="16823"/>
                  </a:cubicBezTo>
                  <a:cubicBezTo>
                    <a:pt x="150134" y="16823"/>
                    <a:pt x="150134" y="16823"/>
                    <a:pt x="150034" y="16823"/>
                  </a:cubicBezTo>
                  <a:lnTo>
                    <a:pt x="85290" y="86419"/>
                  </a:lnTo>
                  <a:cubicBezTo>
                    <a:pt x="82685" y="89227"/>
                    <a:pt x="81181" y="92938"/>
                    <a:pt x="81181" y="96849"/>
                  </a:cubicBezTo>
                  <a:lnTo>
                    <a:pt x="81181" y="174268"/>
                  </a:lnTo>
                  <a:lnTo>
                    <a:pt x="30268" y="174268"/>
                  </a:lnTo>
                  <a:lnTo>
                    <a:pt x="30268" y="97952"/>
                  </a:lnTo>
                  <a:cubicBezTo>
                    <a:pt x="30268" y="95144"/>
                    <a:pt x="27963" y="92837"/>
                    <a:pt x="25157" y="92837"/>
                  </a:cubicBezTo>
                  <a:cubicBezTo>
                    <a:pt x="22351" y="92837"/>
                    <a:pt x="20046" y="95144"/>
                    <a:pt x="20046" y="97952"/>
                  </a:cubicBezTo>
                  <a:lnTo>
                    <a:pt x="20046" y="159025"/>
                  </a:lnTo>
                  <a:cubicBezTo>
                    <a:pt x="20046" y="161832"/>
                    <a:pt x="17741" y="164139"/>
                    <a:pt x="14934" y="164139"/>
                  </a:cubicBezTo>
                  <a:cubicBezTo>
                    <a:pt x="12128" y="164139"/>
                    <a:pt x="9823" y="161832"/>
                    <a:pt x="9823" y="159025"/>
                  </a:cubicBezTo>
                  <a:lnTo>
                    <a:pt x="9823" y="87823"/>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6"/>
            <p:cNvSpPr/>
            <p:nvPr/>
          </p:nvSpPr>
          <p:spPr>
            <a:xfrm>
              <a:off x="1693864" y="4554500"/>
              <a:ext cx="10222" cy="71301"/>
            </a:xfrm>
            <a:custGeom>
              <a:avLst/>
              <a:gdLst/>
              <a:ahLst/>
              <a:cxnLst/>
              <a:rect l="l" t="t" r="r" b="b"/>
              <a:pathLst>
                <a:path w="10222" h="71301" extrusionOk="0">
                  <a:moveTo>
                    <a:pt x="5111" y="71302"/>
                  </a:moveTo>
                  <a:cubicBezTo>
                    <a:pt x="7918" y="71302"/>
                    <a:pt x="10223" y="68995"/>
                    <a:pt x="10223" y="66187"/>
                  </a:cubicBezTo>
                  <a:lnTo>
                    <a:pt x="10223" y="5114"/>
                  </a:lnTo>
                  <a:cubicBezTo>
                    <a:pt x="10223" y="2306"/>
                    <a:pt x="7918" y="0"/>
                    <a:pt x="5111" y="0"/>
                  </a:cubicBezTo>
                  <a:cubicBezTo>
                    <a:pt x="2305" y="0"/>
                    <a:pt x="0" y="2306"/>
                    <a:pt x="0" y="5114"/>
                  </a:cubicBezTo>
                  <a:lnTo>
                    <a:pt x="0" y="66187"/>
                  </a:lnTo>
                  <a:cubicBezTo>
                    <a:pt x="0" y="69095"/>
                    <a:pt x="2205" y="71302"/>
                    <a:pt x="5111" y="71302"/>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6"/>
            <p:cNvSpPr/>
            <p:nvPr/>
          </p:nvSpPr>
          <p:spPr>
            <a:xfrm>
              <a:off x="1754777" y="4585087"/>
              <a:ext cx="61179" cy="71306"/>
            </a:xfrm>
            <a:custGeom>
              <a:avLst/>
              <a:gdLst/>
              <a:ahLst/>
              <a:cxnLst/>
              <a:rect l="l" t="t" r="r" b="b"/>
              <a:pathLst>
                <a:path w="61179" h="71306" extrusionOk="0">
                  <a:moveTo>
                    <a:pt x="30489" y="71302"/>
                  </a:moveTo>
                  <a:lnTo>
                    <a:pt x="30890" y="71302"/>
                  </a:lnTo>
                  <a:cubicBezTo>
                    <a:pt x="46625" y="71602"/>
                    <a:pt x="59754" y="59368"/>
                    <a:pt x="60556" y="43724"/>
                  </a:cubicBezTo>
                  <a:lnTo>
                    <a:pt x="61158" y="29985"/>
                  </a:lnTo>
                  <a:cubicBezTo>
                    <a:pt x="61458" y="22263"/>
                    <a:pt x="58652" y="14742"/>
                    <a:pt x="53240" y="9226"/>
                  </a:cubicBezTo>
                  <a:cubicBezTo>
                    <a:pt x="47527" y="3309"/>
                    <a:pt x="39610" y="0"/>
                    <a:pt x="31391" y="0"/>
                  </a:cubicBezTo>
                  <a:lnTo>
                    <a:pt x="29788" y="0"/>
                  </a:lnTo>
                  <a:cubicBezTo>
                    <a:pt x="21570" y="0"/>
                    <a:pt x="13652" y="3309"/>
                    <a:pt x="7939" y="9226"/>
                  </a:cubicBezTo>
                  <a:cubicBezTo>
                    <a:pt x="2527" y="14742"/>
                    <a:pt x="-279" y="22263"/>
                    <a:pt x="22" y="29985"/>
                  </a:cubicBezTo>
                  <a:lnTo>
                    <a:pt x="623" y="43724"/>
                  </a:lnTo>
                  <a:cubicBezTo>
                    <a:pt x="1625" y="59368"/>
                    <a:pt x="14754" y="71602"/>
                    <a:pt x="30489" y="71302"/>
                  </a:cubicBezTo>
                  <a:moveTo>
                    <a:pt x="15356" y="16346"/>
                  </a:moveTo>
                  <a:cubicBezTo>
                    <a:pt x="19164" y="12435"/>
                    <a:pt x="24376" y="10229"/>
                    <a:pt x="29788" y="10229"/>
                  </a:cubicBezTo>
                  <a:lnTo>
                    <a:pt x="31391" y="10229"/>
                  </a:lnTo>
                  <a:cubicBezTo>
                    <a:pt x="36804" y="10229"/>
                    <a:pt x="42115" y="12435"/>
                    <a:pt x="45924" y="16346"/>
                  </a:cubicBezTo>
                  <a:cubicBezTo>
                    <a:pt x="49331" y="19856"/>
                    <a:pt x="51236" y="24670"/>
                    <a:pt x="51035" y="29584"/>
                  </a:cubicBezTo>
                  <a:lnTo>
                    <a:pt x="50434" y="43322"/>
                  </a:lnTo>
                  <a:cubicBezTo>
                    <a:pt x="49732" y="53551"/>
                    <a:pt x="41113" y="61373"/>
                    <a:pt x="30890" y="61173"/>
                  </a:cubicBezTo>
                  <a:lnTo>
                    <a:pt x="30489" y="61173"/>
                  </a:lnTo>
                  <a:cubicBezTo>
                    <a:pt x="20267" y="61474"/>
                    <a:pt x="11648" y="53551"/>
                    <a:pt x="10946" y="43322"/>
                  </a:cubicBezTo>
                  <a:lnTo>
                    <a:pt x="10345" y="29584"/>
                  </a:lnTo>
                  <a:cubicBezTo>
                    <a:pt x="10144" y="24670"/>
                    <a:pt x="11948" y="19856"/>
                    <a:pt x="15356" y="16346"/>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6"/>
            <p:cNvSpPr/>
            <p:nvPr/>
          </p:nvSpPr>
          <p:spPr>
            <a:xfrm>
              <a:off x="1734554" y="4661503"/>
              <a:ext cx="101826" cy="50843"/>
            </a:xfrm>
            <a:custGeom>
              <a:avLst/>
              <a:gdLst/>
              <a:ahLst/>
              <a:cxnLst/>
              <a:rect l="l" t="t" r="r" b="b"/>
              <a:pathLst>
                <a:path w="101826" h="50843" extrusionOk="0">
                  <a:moveTo>
                    <a:pt x="0" y="24569"/>
                  </a:moveTo>
                  <a:lnTo>
                    <a:pt x="0" y="45729"/>
                  </a:lnTo>
                  <a:cubicBezTo>
                    <a:pt x="0" y="48537"/>
                    <a:pt x="2305" y="50844"/>
                    <a:pt x="5111" y="50844"/>
                  </a:cubicBezTo>
                  <a:cubicBezTo>
                    <a:pt x="7918" y="50844"/>
                    <a:pt x="10223" y="48537"/>
                    <a:pt x="10223" y="45729"/>
                  </a:cubicBezTo>
                  <a:lnTo>
                    <a:pt x="10223" y="24569"/>
                  </a:lnTo>
                  <a:cubicBezTo>
                    <a:pt x="10223" y="16647"/>
                    <a:pt x="16737" y="10129"/>
                    <a:pt x="24655" y="10129"/>
                  </a:cubicBezTo>
                  <a:lnTo>
                    <a:pt x="77171" y="10129"/>
                  </a:lnTo>
                  <a:cubicBezTo>
                    <a:pt x="85089" y="10129"/>
                    <a:pt x="91603" y="16647"/>
                    <a:pt x="91603" y="24569"/>
                  </a:cubicBezTo>
                  <a:lnTo>
                    <a:pt x="91603" y="45729"/>
                  </a:lnTo>
                  <a:cubicBezTo>
                    <a:pt x="91603" y="48537"/>
                    <a:pt x="93908" y="50844"/>
                    <a:pt x="96715" y="50844"/>
                  </a:cubicBezTo>
                  <a:cubicBezTo>
                    <a:pt x="99521" y="50844"/>
                    <a:pt x="101826" y="48537"/>
                    <a:pt x="101826" y="45729"/>
                  </a:cubicBezTo>
                  <a:lnTo>
                    <a:pt x="101826" y="24569"/>
                  </a:lnTo>
                  <a:cubicBezTo>
                    <a:pt x="101826" y="10931"/>
                    <a:pt x="90802" y="0"/>
                    <a:pt x="77271" y="0"/>
                  </a:cubicBezTo>
                  <a:lnTo>
                    <a:pt x="24755" y="0"/>
                  </a:lnTo>
                  <a:cubicBezTo>
                    <a:pt x="11024" y="0"/>
                    <a:pt x="0" y="11031"/>
                    <a:pt x="0" y="24569"/>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6"/>
            <p:cNvSpPr/>
            <p:nvPr/>
          </p:nvSpPr>
          <p:spPr>
            <a:xfrm>
              <a:off x="1846503" y="4661503"/>
              <a:ext cx="101926" cy="50843"/>
            </a:xfrm>
            <a:custGeom>
              <a:avLst/>
              <a:gdLst/>
              <a:ahLst/>
              <a:cxnLst/>
              <a:rect l="l" t="t" r="r" b="b"/>
              <a:pathLst>
                <a:path w="101926" h="50843" extrusionOk="0">
                  <a:moveTo>
                    <a:pt x="77171" y="0"/>
                  </a:moveTo>
                  <a:lnTo>
                    <a:pt x="24554" y="0"/>
                  </a:lnTo>
                  <a:cubicBezTo>
                    <a:pt x="11025" y="0"/>
                    <a:pt x="0" y="11031"/>
                    <a:pt x="0" y="24569"/>
                  </a:cubicBezTo>
                  <a:lnTo>
                    <a:pt x="0" y="45729"/>
                  </a:lnTo>
                  <a:cubicBezTo>
                    <a:pt x="0" y="48537"/>
                    <a:pt x="2305" y="50844"/>
                    <a:pt x="5111" y="50844"/>
                  </a:cubicBezTo>
                  <a:cubicBezTo>
                    <a:pt x="7918" y="50844"/>
                    <a:pt x="10223" y="48537"/>
                    <a:pt x="10223" y="45729"/>
                  </a:cubicBezTo>
                  <a:lnTo>
                    <a:pt x="10223" y="24569"/>
                  </a:lnTo>
                  <a:cubicBezTo>
                    <a:pt x="10223" y="16647"/>
                    <a:pt x="16637" y="10129"/>
                    <a:pt x="24655" y="10129"/>
                  </a:cubicBezTo>
                  <a:lnTo>
                    <a:pt x="77272" y="10129"/>
                  </a:lnTo>
                  <a:cubicBezTo>
                    <a:pt x="85189" y="10129"/>
                    <a:pt x="91703" y="16547"/>
                    <a:pt x="91703" y="24569"/>
                  </a:cubicBezTo>
                  <a:lnTo>
                    <a:pt x="91703" y="45729"/>
                  </a:lnTo>
                  <a:cubicBezTo>
                    <a:pt x="91703" y="48537"/>
                    <a:pt x="94009" y="50844"/>
                    <a:pt x="96815" y="50844"/>
                  </a:cubicBezTo>
                  <a:cubicBezTo>
                    <a:pt x="99621" y="50844"/>
                    <a:pt x="101926" y="48537"/>
                    <a:pt x="101926" y="45729"/>
                  </a:cubicBezTo>
                  <a:lnTo>
                    <a:pt x="101926" y="24569"/>
                  </a:lnTo>
                  <a:cubicBezTo>
                    <a:pt x="101726" y="11031"/>
                    <a:pt x="90701" y="0"/>
                    <a:pt x="77171" y="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6"/>
            <p:cNvSpPr/>
            <p:nvPr/>
          </p:nvSpPr>
          <p:spPr>
            <a:xfrm>
              <a:off x="1739565" y="4406983"/>
              <a:ext cx="208664" cy="167974"/>
            </a:xfrm>
            <a:custGeom>
              <a:avLst/>
              <a:gdLst/>
              <a:ahLst/>
              <a:cxnLst/>
              <a:rect l="l" t="t" r="r" b="b"/>
              <a:pathLst>
                <a:path w="208664" h="167974" extrusionOk="0">
                  <a:moveTo>
                    <a:pt x="193630" y="0"/>
                  </a:moveTo>
                  <a:lnTo>
                    <a:pt x="15033" y="0"/>
                  </a:lnTo>
                  <a:cubicBezTo>
                    <a:pt x="6715" y="100"/>
                    <a:pt x="0" y="6920"/>
                    <a:pt x="0" y="15243"/>
                  </a:cubicBezTo>
                  <a:lnTo>
                    <a:pt x="0" y="91559"/>
                  </a:lnTo>
                  <a:cubicBezTo>
                    <a:pt x="0" y="94367"/>
                    <a:pt x="2305" y="96673"/>
                    <a:pt x="5111" y="96673"/>
                  </a:cubicBezTo>
                  <a:cubicBezTo>
                    <a:pt x="7918" y="96673"/>
                    <a:pt x="10223" y="94367"/>
                    <a:pt x="10223" y="91559"/>
                  </a:cubicBezTo>
                  <a:lnTo>
                    <a:pt x="10223" y="30486"/>
                  </a:lnTo>
                  <a:lnTo>
                    <a:pt x="198440" y="30486"/>
                  </a:lnTo>
                  <a:lnTo>
                    <a:pt x="198440" y="152631"/>
                  </a:lnTo>
                  <a:cubicBezTo>
                    <a:pt x="198541" y="155339"/>
                    <a:pt x="196336" y="157646"/>
                    <a:pt x="193630" y="157746"/>
                  </a:cubicBezTo>
                  <a:lnTo>
                    <a:pt x="20044" y="157746"/>
                  </a:lnTo>
                  <a:cubicBezTo>
                    <a:pt x="17238" y="157746"/>
                    <a:pt x="14933" y="160053"/>
                    <a:pt x="14933" y="162860"/>
                  </a:cubicBezTo>
                  <a:cubicBezTo>
                    <a:pt x="14933" y="165668"/>
                    <a:pt x="17238" y="167975"/>
                    <a:pt x="20044" y="167975"/>
                  </a:cubicBezTo>
                  <a:lnTo>
                    <a:pt x="193630" y="167975"/>
                  </a:lnTo>
                  <a:cubicBezTo>
                    <a:pt x="201948" y="167875"/>
                    <a:pt x="208663" y="161055"/>
                    <a:pt x="208663" y="152732"/>
                  </a:cubicBezTo>
                  <a:lnTo>
                    <a:pt x="208663" y="15243"/>
                  </a:lnTo>
                  <a:cubicBezTo>
                    <a:pt x="208763" y="6920"/>
                    <a:pt x="202048" y="0"/>
                    <a:pt x="193630" y="0"/>
                  </a:cubicBezTo>
                  <a:moveTo>
                    <a:pt x="10223" y="20358"/>
                  </a:moveTo>
                  <a:lnTo>
                    <a:pt x="10223" y="15243"/>
                  </a:lnTo>
                  <a:cubicBezTo>
                    <a:pt x="10122" y="12535"/>
                    <a:pt x="12327" y="10229"/>
                    <a:pt x="15033" y="10129"/>
                  </a:cubicBezTo>
                  <a:lnTo>
                    <a:pt x="193630" y="10129"/>
                  </a:lnTo>
                  <a:cubicBezTo>
                    <a:pt x="196336" y="10229"/>
                    <a:pt x="198541" y="12435"/>
                    <a:pt x="198440" y="15243"/>
                  </a:cubicBezTo>
                  <a:lnTo>
                    <a:pt x="198440" y="20358"/>
                  </a:lnTo>
                  <a:lnTo>
                    <a:pt x="10223" y="20358"/>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6"/>
            <p:cNvSpPr/>
            <p:nvPr/>
          </p:nvSpPr>
          <p:spPr>
            <a:xfrm>
              <a:off x="1917661" y="4471867"/>
              <a:ext cx="10222" cy="82733"/>
            </a:xfrm>
            <a:custGeom>
              <a:avLst/>
              <a:gdLst/>
              <a:ahLst/>
              <a:cxnLst/>
              <a:rect l="l" t="t" r="r" b="b"/>
              <a:pathLst>
                <a:path w="10222" h="82733" extrusionOk="0">
                  <a:moveTo>
                    <a:pt x="5111" y="0"/>
                  </a:moveTo>
                  <a:cubicBezTo>
                    <a:pt x="2305" y="0"/>
                    <a:pt x="0" y="2306"/>
                    <a:pt x="0" y="5114"/>
                  </a:cubicBezTo>
                  <a:lnTo>
                    <a:pt x="0" y="77619"/>
                  </a:lnTo>
                  <a:cubicBezTo>
                    <a:pt x="0" y="80427"/>
                    <a:pt x="2305" y="82734"/>
                    <a:pt x="5111" y="82734"/>
                  </a:cubicBezTo>
                  <a:cubicBezTo>
                    <a:pt x="7918" y="82734"/>
                    <a:pt x="10223" y="80427"/>
                    <a:pt x="10223" y="77619"/>
                  </a:cubicBezTo>
                  <a:lnTo>
                    <a:pt x="10223" y="5114"/>
                  </a:lnTo>
                  <a:cubicBezTo>
                    <a:pt x="10223" y="2306"/>
                    <a:pt x="7918" y="0"/>
                    <a:pt x="5111" y="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6"/>
            <p:cNvSpPr/>
            <p:nvPr/>
          </p:nvSpPr>
          <p:spPr>
            <a:xfrm>
              <a:off x="1897315" y="4503656"/>
              <a:ext cx="10222" cy="50944"/>
            </a:xfrm>
            <a:custGeom>
              <a:avLst/>
              <a:gdLst/>
              <a:ahLst/>
              <a:cxnLst/>
              <a:rect l="l" t="t" r="r" b="b"/>
              <a:pathLst>
                <a:path w="10222" h="50944" extrusionOk="0">
                  <a:moveTo>
                    <a:pt x="5111" y="0"/>
                  </a:moveTo>
                  <a:cubicBezTo>
                    <a:pt x="2305" y="0"/>
                    <a:pt x="0" y="2307"/>
                    <a:pt x="0" y="5115"/>
                  </a:cubicBezTo>
                  <a:lnTo>
                    <a:pt x="0" y="45830"/>
                  </a:lnTo>
                  <a:cubicBezTo>
                    <a:pt x="0" y="48638"/>
                    <a:pt x="2305" y="50944"/>
                    <a:pt x="5111" y="50944"/>
                  </a:cubicBezTo>
                  <a:cubicBezTo>
                    <a:pt x="7918" y="50944"/>
                    <a:pt x="10223" y="48638"/>
                    <a:pt x="10223" y="45830"/>
                  </a:cubicBezTo>
                  <a:lnTo>
                    <a:pt x="10223" y="5115"/>
                  </a:lnTo>
                  <a:cubicBezTo>
                    <a:pt x="10223" y="2307"/>
                    <a:pt x="7918" y="0"/>
                    <a:pt x="5111" y="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6"/>
            <p:cNvSpPr/>
            <p:nvPr/>
          </p:nvSpPr>
          <p:spPr>
            <a:xfrm>
              <a:off x="1876970" y="4493428"/>
              <a:ext cx="10222" cy="61172"/>
            </a:xfrm>
            <a:custGeom>
              <a:avLst/>
              <a:gdLst/>
              <a:ahLst/>
              <a:cxnLst/>
              <a:rect l="l" t="t" r="r" b="b"/>
              <a:pathLst>
                <a:path w="10222" h="61172" extrusionOk="0">
                  <a:moveTo>
                    <a:pt x="0" y="5114"/>
                  </a:moveTo>
                  <a:lnTo>
                    <a:pt x="0" y="56058"/>
                  </a:lnTo>
                  <a:cubicBezTo>
                    <a:pt x="0" y="58866"/>
                    <a:pt x="2305" y="61173"/>
                    <a:pt x="5111" y="61173"/>
                  </a:cubicBezTo>
                  <a:cubicBezTo>
                    <a:pt x="7918" y="61173"/>
                    <a:pt x="10223" y="58866"/>
                    <a:pt x="10223" y="56058"/>
                  </a:cubicBezTo>
                  <a:lnTo>
                    <a:pt x="10223" y="5114"/>
                  </a:lnTo>
                  <a:cubicBezTo>
                    <a:pt x="10223" y="2306"/>
                    <a:pt x="7918" y="0"/>
                    <a:pt x="5111" y="0"/>
                  </a:cubicBezTo>
                  <a:cubicBezTo>
                    <a:pt x="2305" y="0"/>
                    <a:pt x="0" y="2306"/>
                    <a:pt x="0" y="5114"/>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6"/>
            <p:cNvSpPr/>
            <p:nvPr/>
          </p:nvSpPr>
          <p:spPr>
            <a:xfrm>
              <a:off x="1856625" y="4524014"/>
              <a:ext cx="10222" cy="30586"/>
            </a:xfrm>
            <a:custGeom>
              <a:avLst/>
              <a:gdLst/>
              <a:ahLst/>
              <a:cxnLst/>
              <a:rect l="l" t="t" r="r" b="b"/>
              <a:pathLst>
                <a:path w="10222" h="30586" extrusionOk="0">
                  <a:moveTo>
                    <a:pt x="5111" y="0"/>
                  </a:moveTo>
                  <a:cubicBezTo>
                    <a:pt x="2305" y="0"/>
                    <a:pt x="0" y="2307"/>
                    <a:pt x="0" y="5115"/>
                  </a:cubicBezTo>
                  <a:lnTo>
                    <a:pt x="0" y="25472"/>
                  </a:lnTo>
                  <a:cubicBezTo>
                    <a:pt x="0" y="28280"/>
                    <a:pt x="2305" y="30586"/>
                    <a:pt x="5111" y="30586"/>
                  </a:cubicBezTo>
                  <a:cubicBezTo>
                    <a:pt x="7918" y="30586"/>
                    <a:pt x="10223" y="28280"/>
                    <a:pt x="10223" y="25472"/>
                  </a:cubicBezTo>
                  <a:lnTo>
                    <a:pt x="10223" y="5115"/>
                  </a:lnTo>
                  <a:cubicBezTo>
                    <a:pt x="10223" y="2307"/>
                    <a:pt x="7918" y="0"/>
                    <a:pt x="5111" y="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6"/>
            <p:cNvSpPr/>
            <p:nvPr/>
          </p:nvSpPr>
          <p:spPr>
            <a:xfrm>
              <a:off x="1836314" y="4447732"/>
              <a:ext cx="91536" cy="81413"/>
            </a:xfrm>
            <a:custGeom>
              <a:avLst/>
              <a:gdLst/>
              <a:ahLst/>
              <a:cxnLst/>
              <a:rect l="l" t="t" r="r" b="b"/>
              <a:pathLst>
                <a:path w="91536" h="81413" extrusionOk="0">
                  <a:moveTo>
                    <a:pt x="969" y="79391"/>
                  </a:moveTo>
                  <a:cubicBezTo>
                    <a:pt x="2672" y="81597"/>
                    <a:pt x="5879" y="82099"/>
                    <a:pt x="8084" y="80394"/>
                  </a:cubicBezTo>
                  <a:lnTo>
                    <a:pt x="28430" y="65151"/>
                  </a:lnTo>
                  <a:cubicBezTo>
                    <a:pt x="29031" y="64650"/>
                    <a:pt x="29632" y="64048"/>
                    <a:pt x="29933" y="63346"/>
                  </a:cubicBezTo>
                  <a:lnTo>
                    <a:pt x="47572" y="28046"/>
                  </a:lnTo>
                  <a:lnTo>
                    <a:pt x="63006" y="39679"/>
                  </a:lnTo>
                  <a:cubicBezTo>
                    <a:pt x="65211" y="41384"/>
                    <a:pt x="68418" y="40882"/>
                    <a:pt x="70122" y="38676"/>
                  </a:cubicBezTo>
                  <a:cubicBezTo>
                    <a:pt x="70222" y="38576"/>
                    <a:pt x="70222" y="38576"/>
                    <a:pt x="70323" y="38476"/>
                  </a:cubicBezTo>
                  <a:lnTo>
                    <a:pt x="90668" y="7889"/>
                  </a:lnTo>
                  <a:cubicBezTo>
                    <a:pt x="92271" y="5583"/>
                    <a:pt x="91570" y="2374"/>
                    <a:pt x="89265" y="869"/>
                  </a:cubicBezTo>
                  <a:cubicBezTo>
                    <a:pt x="86960" y="-735"/>
                    <a:pt x="83752" y="-33"/>
                    <a:pt x="82249" y="2273"/>
                  </a:cubicBezTo>
                  <a:lnTo>
                    <a:pt x="64911" y="28347"/>
                  </a:lnTo>
                  <a:lnTo>
                    <a:pt x="48875" y="16313"/>
                  </a:lnTo>
                  <a:cubicBezTo>
                    <a:pt x="46670" y="14608"/>
                    <a:pt x="43463" y="15110"/>
                    <a:pt x="41759" y="17316"/>
                  </a:cubicBezTo>
                  <a:cubicBezTo>
                    <a:pt x="41559" y="17617"/>
                    <a:pt x="41358" y="17817"/>
                    <a:pt x="41258" y="18118"/>
                  </a:cubicBezTo>
                  <a:lnTo>
                    <a:pt x="21414" y="57730"/>
                  </a:lnTo>
                  <a:lnTo>
                    <a:pt x="2071" y="72271"/>
                  </a:lnTo>
                  <a:cubicBezTo>
                    <a:pt x="-234" y="73876"/>
                    <a:pt x="-635" y="77085"/>
                    <a:pt x="969" y="79391"/>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6"/>
            <p:cNvSpPr/>
            <p:nvPr/>
          </p:nvSpPr>
          <p:spPr>
            <a:xfrm>
              <a:off x="1760011" y="4447598"/>
              <a:ext cx="71258" cy="10228"/>
            </a:xfrm>
            <a:custGeom>
              <a:avLst/>
              <a:gdLst/>
              <a:ahLst/>
              <a:cxnLst/>
              <a:rect l="l" t="t" r="r" b="b"/>
              <a:pathLst>
                <a:path w="71258" h="10228" extrusionOk="0">
                  <a:moveTo>
                    <a:pt x="66147" y="10229"/>
                  </a:moveTo>
                  <a:cubicBezTo>
                    <a:pt x="68953" y="10229"/>
                    <a:pt x="71258" y="7922"/>
                    <a:pt x="71258" y="5114"/>
                  </a:cubicBezTo>
                  <a:cubicBezTo>
                    <a:pt x="71258" y="2306"/>
                    <a:pt x="68953" y="0"/>
                    <a:pt x="66147" y="0"/>
                  </a:cubicBezTo>
                  <a:lnTo>
                    <a:pt x="5111" y="0"/>
                  </a:lnTo>
                  <a:cubicBezTo>
                    <a:pt x="2305" y="0"/>
                    <a:pt x="0" y="2306"/>
                    <a:pt x="0" y="5114"/>
                  </a:cubicBezTo>
                  <a:cubicBezTo>
                    <a:pt x="0" y="7922"/>
                    <a:pt x="2305" y="10229"/>
                    <a:pt x="5111" y="10229"/>
                  </a:cubicBezTo>
                  <a:lnTo>
                    <a:pt x="66147" y="10229"/>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6"/>
            <p:cNvSpPr/>
            <p:nvPr/>
          </p:nvSpPr>
          <p:spPr>
            <a:xfrm>
              <a:off x="1841291" y="4447598"/>
              <a:ext cx="20445" cy="10228"/>
            </a:xfrm>
            <a:custGeom>
              <a:avLst/>
              <a:gdLst/>
              <a:ahLst/>
              <a:cxnLst/>
              <a:rect l="l" t="t" r="r" b="b"/>
              <a:pathLst>
                <a:path w="20445" h="10228" extrusionOk="0">
                  <a:moveTo>
                    <a:pt x="15334" y="10229"/>
                  </a:moveTo>
                  <a:cubicBezTo>
                    <a:pt x="18140" y="10229"/>
                    <a:pt x="20445" y="7922"/>
                    <a:pt x="20445" y="5114"/>
                  </a:cubicBezTo>
                  <a:cubicBezTo>
                    <a:pt x="20445" y="2306"/>
                    <a:pt x="18140" y="0"/>
                    <a:pt x="15334" y="0"/>
                  </a:cubicBezTo>
                  <a:lnTo>
                    <a:pt x="5111" y="0"/>
                  </a:lnTo>
                  <a:cubicBezTo>
                    <a:pt x="2305" y="0"/>
                    <a:pt x="0" y="2306"/>
                    <a:pt x="0" y="5114"/>
                  </a:cubicBezTo>
                  <a:cubicBezTo>
                    <a:pt x="0" y="7922"/>
                    <a:pt x="2305" y="10229"/>
                    <a:pt x="5111" y="10229"/>
                  </a:cubicBezTo>
                  <a:lnTo>
                    <a:pt x="15334" y="10229"/>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4" name="Google Shape;334;p6"/>
          <p:cNvGrpSpPr/>
          <p:nvPr/>
        </p:nvGrpSpPr>
        <p:grpSpPr>
          <a:xfrm>
            <a:off x="5781920" y="4817948"/>
            <a:ext cx="335188" cy="285224"/>
            <a:chOff x="3635874" y="7110225"/>
            <a:chExt cx="274709" cy="233760"/>
          </a:xfrm>
        </p:grpSpPr>
        <p:sp>
          <p:nvSpPr>
            <p:cNvPr id="335" name="Google Shape;335;p6"/>
            <p:cNvSpPr/>
            <p:nvPr/>
          </p:nvSpPr>
          <p:spPr>
            <a:xfrm>
              <a:off x="3740807" y="7220236"/>
              <a:ext cx="84952" cy="83753"/>
            </a:xfrm>
            <a:custGeom>
              <a:avLst/>
              <a:gdLst/>
              <a:ahLst/>
              <a:cxnLst/>
              <a:rect l="l" t="t" r="r" b="b"/>
              <a:pathLst>
                <a:path w="84952" h="83753" extrusionOk="0">
                  <a:moveTo>
                    <a:pt x="69053" y="31589"/>
                  </a:moveTo>
                  <a:cubicBezTo>
                    <a:pt x="75768" y="31589"/>
                    <a:pt x="81681" y="27477"/>
                    <a:pt x="83986" y="21159"/>
                  </a:cubicBezTo>
                  <a:cubicBezTo>
                    <a:pt x="86292" y="14841"/>
                    <a:pt x="84387" y="7821"/>
                    <a:pt x="79176" y="3609"/>
                  </a:cubicBezTo>
                  <a:cubicBezTo>
                    <a:pt x="74065" y="-602"/>
                    <a:pt x="66748" y="-1204"/>
                    <a:pt x="61035" y="2206"/>
                  </a:cubicBezTo>
                  <a:cubicBezTo>
                    <a:pt x="55323" y="5615"/>
                    <a:pt x="52416" y="12334"/>
                    <a:pt x="53719" y="18852"/>
                  </a:cubicBezTo>
                  <a:lnTo>
                    <a:pt x="27461" y="31689"/>
                  </a:lnTo>
                  <a:cubicBezTo>
                    <a:pt x="23151" y="26775"/>
                    <a:pt x="16336" y="25070"/>
                    <a:pt x="10123" y="27276"/>
                  </a:cubicBezTo>
                  <a:cubicBezTo>
                    <a:pt x="4009" y="29583"/>
                    <a:pt x="0" y="35399"/>
                    <a:pt x="0" y="41918"/>
                  </a:cubicBezTo>
                  <a:cubicBezTo>
                    <a:pt x="0" y="48436"/>
                    <a:pt x="4009" y="54253"/>
                    <a:pt x="10123" y="56559"/>
                  </a:cubicBezTo>
                  <a:cubicBezTo>
                    <a:pt x="16236" y="58866"/>
                    <a:pt x="23151" y="57161"/>
                    <a:pt x="27461" y="52147"/>
                  </a:cubicBezTo>
                  <a:lnTo>
                    <a:pt x="53719" y="64983"/>
                  </a:lnTo>
                  <a:cubicBezTo>
                    <a:pt x="52216" y="72705"/>
                    <a:pt x="56626" y="80427"/>
                    <a:pt x="64042" y="82934"/>
                  </a:cubicBezTo>
                  <a:cubicBezTo>
                    <a:pt x="71559" y="85441"/>
                    <a:pt x="79677" y="82031"/>
                    <a:pt x="83185" y="75011"/>
                  </a:cubicBezTo>
                  <a:cubicBezTo>
                    <a:pt x="86692" y="67891"/>
                    <a:pt x="84387" y="59367"/>
                    <a:pt x="77773" y="54954"/>
                  </a:cubicBezTo>
                  <a:cubicBezTo>
                    <a:pt x="71158" y="50542"/>
                    <a:pt x="62439" y="51746"/>
                    <a:pt x="57227" y="57662"/>
                  </a:cubicBezTo>
                  <a:lnTo>
                    <a:pt x="30969" y="44826"/>
                  </a:lnTo>
                  <a:cubicBezTo>
                    <a:pt x="31370" y="42820"/>
                    <a:pt x="31370" y="40814"/>
                    <a:pt x="30969" y="38809"/>
                  </a:cubicBezTo>
                  <a:lnTo>
                    <a:pt x="57227" y="25973"/>
                  </a:lnTo>
                  <a:cubicBezTo>
                    <a:pt x="60234" y="29583"/>
                    <a:pt x="64543" y="31589"/>
                    <a:pt x="69053" y="31589"/>
                  </a:cubicBezTo>
                  <a:moveTo>
                    <a:pt x="69053" y="60771"/>
                  </a:moveTo>
                  <a:cubicBezTo>
                    <a:pt x="72060" y="60771"/>
                    <a:pt x="74866" y="62576"/>
                    <a:pt x="76069" y="65384"/>
                  </a:cubicBezTo>
                  <a:cubicBezTo>
                    <a:pt x="77271" y="68192"/>
                    <a:pt x="76570" y="71401"/>
                    <a:pt x="74465" y="73607"/>
                  </a:cubicBezTo>
                  <a:cubicBezTo>
                    <a:pt x="72260" y="75713"/>
                    <a:pt x="69053" y="76415"/>
                    <a:pt x="66247" y="75212"/>
                  </a:cubicBezTo>
                  <a:cubicBezTo>
                    <a:pt x="63441" y="74008"/>
                    <a:pt x="61637" y="71301"/>
                    <a:pt x="61637" y="68292"/>
                  </a:cubicBezTo>
                  <a:cubicBezTo>
                    <a:pt x="61537" y="64080"/>
                    <a:pt x="64944" y="60771"/>
                    <a:pt x="69053" y="60771"/>
                  </a:cubicBezTo>
                  <a:lnTo>
                    <a:pt x="69053" y="60771"/>
                  </a:lnTo>
                  <a:close/>
                  <a:moveTo>
                    <a:pt x="15735" y="49639"/>
                  </a:moveTo>
                  <a:cubicBezTo>
                    <a:pt x="12728" y="49639"/>
                    <a:pt x="9922" y="47834"/>
                    <a:pt x="8719" y="45027"/>
                  </a:cubicBezTo>
                  <a:cubicBezTo>
                    <a:pt x="7517" y="42219"/>
                    <a:pt x="8218" y="39009"/>
                    <a:pt x="10323" y="36803"/>
                  </a:cubicBezTo>
                  <a:cubicBezTo>
                    <a:pt x="12528" y="34697"/>
                    <a:pt x="15735" y="33995"/>
                    <a:pt x="18541" y="35199"/>
                  </a:cubicBezTo>
                  <a:cubicBezTo>
                    <a:pt x="21347" y="36402"/>
                    <a:pt x="23151" y="39110"/>
                    <a:pt x="23151" y="42118"/>
                  </a:cubicBezTo>
                  <a:cubicBezTo>
                    <a:pt x="23252" y="46230"/>
                    <a:pt x="19844" y="49639"/>
                    <a:pt x="15735" y="49639"/>
                  </a:cubicBezTo>
                  <a:moveTo>
                    <a:pt x="69053" y="8423"/>
                  </a:moveTo>
                  <a:cubicBezTo>
                    <a:pt x="71759" y="8423"/>
                    <a:pt x="74365" y="9927"/>
                    <a:pt x="75668" y="12334"/>
                  </a:cubicBezTo>
                  <a:cubicBezTo>
                    <a:pt x="76971" y="14741"/>
                    <a:pt x="76871" y="17649"/>
                    <a:pt x="75467" y="19956"/>
                  </a:cubicBezTo>
                  <a:cubicBezTo>
                    <a:pt x="74065" y="22262"/>
                    <a:pt x="71459" y="23666"/>
                    <a:pt x="68652" y="23466"/>
                  </a:cubicBezTo>
                  <a:cubicBezTo>
                    <a:pt x="65947" y="23365"/>
                    <a:pt x="63441" y="21661"/>
                    <a:pt x="62238" y="19254"/>
                  </a:cubicBezTo>
                  <a:cubicBezTo>
                    <a:pt x="61737" y="18251"/>
                    <a:pt x="61436" y="17148"/>
                    <a:pt x="61537" y="15944"/>
                  </a:cubicBezTo>
                  <a:cubicBezTo>
                    <a:pt x="61537" y="11732"/>
                    <a:pt x="64944" y="8423"/>
                    <a:pt x="69053" y="8423"/>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6"/>
            <p:cNvSpPr/>
            <p:nvPr/>
          </p:nvSpPr>
          <p:spPr>
            <a:xfrm>
              <a:off x="3635874" y="7110225"/>
              <a:ext cx="274709" cy="233760"/>
            </a:xfrm>
            <a:custGeom>
              <a:avLst/>
              <a:gdLst/>
              <a:ahLst/>
              <a:cxnLst/>
              <a:rect l="l" t="t" r="r" b="b"/>
              <a:pathLst>
                <a:path w="274709" h="233760" extrusionOk="0">
                  <a:moveTo>
                    <a:pt x="270400" y="70299"/>
                  </a:moveTo>
                  <a:lnTo>
                    <a:pt x="247850" y="70299"/>
                  </a:lnTo>
                  <a:lnTo>
                    <a:pt x="247850" y="42420"/>
                  </a:lnTo>
                  <a:cubicBezTo>
                    <a:pt x="247850" y="40213"/>
                    <a:pt x="246046" y="38408"/>
                    <a:pt x="243841" y="38408"/>
                  </a:cubicBezTo>
                  <a:lnTo>
                    <a:pt x="113552" y="38408"/>
                  </a:lnTo>
                  <a:lnTo>
                    <a:pt x="85991" y="1605"/>
                  </a:lnTo>
                  <a:cubicBezTo>
                    <a:pt x="85189" y="602"/>
                    <a:pt x="83986" y="0"/>
                    <a:pt x="82784" y="0"/>
                  </a:cubicBezTo>
                  <a:lnTo>
                    <a:pt x="4009" y="0"/>
                  </a:lnTo>
                  <a:cubicBezTo>
                    <a:pt x="1804" y="0"/>
                    <a:pt x="0" y="1805"/>
                    <a:pt x="0" y="4011"/>
                  </a:cubicBezTo>
                  <a:lnTo>
                    <a:pt x="0" y="209191"/>
                  </a:lnTo>
                  <a:cubicBezTo>
                    <a:pt x="0" y="222730"/>
                    <a:pt x="11025" y="233761"/>
                    <a:pt x="24555" y="233761"/>
                  </a:cubicBezTo>
                  <a:lnTo>
                    <a:pt x="250155" y="233761"/>
                  </a:lnTo>
                  <a:cubicBezTo>
                    <a:pt x="263685" y="233761"/>
                    <a:pt x="274710" y="222730"/>
                    <a:pt x="274710" y="209191"/>
                  </a:cubicBezTo>
                  <a:lnTo>
                    <a:pt x="274710" y="74310"/>
                  </a:lnTo>
                  <a:cubicBezTo>
                    <a:pt x="274409" y="72104"/>
                    <a:pt x="272605" y="70299"/>
                    <a:pt x="270400" y="70299"/>
                  </a:cubicBezTo>
                  <a:moveTo>
                    <a:pt x="40791" y="74410"/>
                  </a:moveTo>
                  <a:lnTo>
                    <a:pt x="40791" y="209292"/>
                  </a:lnTo>
                  <a:cubicBezTo>
                    <a:pt x="40791" y="218417"/>
                    <a:pt x="33474" y="225738"/>
                    <a:pt x="24354" y="225738"/>
                  </a:cubicBezTo>
                  <a:cubicBezTo>
                    <a:pt x="15234" y="225738"/>
                    <a:pt x="7918" y="218417"/>
                    <a:pt x="7918" y="209292"/>
                  </a:cubicBezTo>
                  <a:lnTo>
                    <a:pt x="7918" y="8123"/>
                  </a:lnTo>
                  <a:lnTo>
                    <a:pt x="80679" y="8123"/>
                  </a:lnTo>
                  <a:lnTo>
                    <a:pt x="108240" y="44927"/>
                  </a:lnTo>
                  <a:cubicBezTo>
                    <a:pt x="109042" y="45930"/>
                    <a:pt x="110245" y="46531"/>
                    <a:pt x="111447" y="46531"/>
                  </a:cubicBezTo>
                  <a:lnTo>
                    <a:pt x="239732" y="46531"/>
                  </a:lnTo>
                  <a:lnTo>
                    <a:pt x="239732" y="70299"/>
                  </a:lnTo>
                  <a:lnTo>
                    <a:pt x="44900" y="70299"/>
                  </a:lnTo>
                  <a:cubicBezTo>
                    <a:pt x="42595" y="70299"/>
                    <a:pt x="40791" y="72204"/>
                    <a:pt x="40791" y="74410"/>
                  </a:cubicBezTo>
                  <a:moveTo>
                    <a:pt x="266291" y="209292"/>
                  </a:moveTo>
                  <a:cubicBezTo>
                    <a:pt x="266291" y="218417"/>
                    <a:pt x="258975" y="225738"/>
                    <a:pt x="249854" y="225738"/>
                  </a:cubicBezTo>
                  <a:lnTo>
                    <a:pt x="42495" y="225738"/>
                  </a:lnTo>
                  <a:cubicBezTo>
                    <a:pt x="46603" y="221225"/>
                    <a:pt x="48808" y="215309"/>
                    <a:pt x="48808" y="209292"/>
                  </a:cubicBezTo>
                  <a:lnTo>
                    <a:pt x="48808" y="78522"/>
                  </a:lnTo>
                  <a:lnTo>
                    <a:pt x="266291" y="78522"/>
                  </a:lnTo>
                  <a:lnTo>
                    <a:pt x="266291" y="209292"/>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6"/>
            <p:cNvSpPr/>
            <p:nvPr/>
          </p:nvSpPr>
          <p:spPr>
            <a:xfrm>
              <a:off x="3692800" y="7209455"/>
              <a:ext cx="8118" cy="73056"/>
            </a:xfrm>
            <a:custGeom>
              <a:avLst/>
              <a:gdLst/>
              <a:ahLst/>
              <a:cxnLst/>
              <a:rect l="l" t="t" r="r" b="b"/>
              <a:pathLst>
                <a:path w="8118" h="73056" extrusionOk="0">
                  <a:moveTo>
                    <a:pt x="4109" y="73057"/>
                  </a:moveTo>
                  <a:cubicBezTo>
                    <a:pt x="6314" y="73057"/>
                    <a:pt x="8118" y="71252"/>
                    <a:pt x="8118" y="69045"/>
                  </a:cubicBezTo>
                  <a:lnTo>
                    <a:pt x="8118" y="4062"/>
                  </a:lnTo>
                  <a:cubicBezTo>
                    <a:pt x="8118" y="-1354"/>
                    <a:pt x="0" y="-1354"/>
                    <a:pt x="0" y="4062"/>
                  </a:cubicBezTo>
                  <a:lnTo>
                    <a:pt x="0" y="69045"/>
                  </a:lnTo>
                  <a:cubicBezTo>
                    <a:pt x="0" y="71252"/>
                    <a:pt x="1904" y="73057"/>
                    <a:pt x="4109" y="73057"/>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8" name="Google Shape;338;p6"/>
          <p:cNvGrpSpPr/>
          <p:nvPr/>
        </p:nvGrpSpPr>
        <p:grpSpPr>
          <a:xfrm>
            <a:off x="1459587" y="7427980"/>
            <a:ext cx="347176" cy="266381"/>
            <a:chOff x="3595886" y="4486709"/>
            <a:chExt cx="284534" cy="218317"/>
          </a:xfrm>
        </p:grpSpPr>
        <p:sp>
          <p:nvSpPr>
            <p:cNvPr id="339" name="Google Shape;339;p6"/>
            <p:cNvSpPr/>
            <p:nvPr/>
          </p:nvSpPr>
          <p:spPr>
            <a:xfrm>
              <a:off x="3595886" y="4486709"/>
              <a:ext cx="284534" cy="218317"/>
            </a:xfrm>
            <a:custGeom>
              <a:avLst/>
              <a:gdLst/>
              <a:ahLst/>
              <a:cxnLst/>
              <a:rect l="l" t="t" r="r" b="b"/>
              <a:pathLst>
                <a:path w="284534" h="218317" extrusionOk="0">
                  <a:moveTo>
                    <a:pt x="279921" y="180410"/>
                  </a:moveTo>
                  <a:lnTo>
                    <a:pt x="270400" y="180410"/>
                  </a:lnTo>
                  <a:lnTo>
                    <a:pt x="270400" y="23767"/>
                  </a:lnTo>
                  <a:cubicBezTo>
                    <a:pt x="270400" y="10630"/>
                    <a:pt x="259776" y="100"/>
                    <a:pt x="246647" y="0"/>
                  </a:cubicBezTo>
                  <a:lnTo>
                    <a:pt x="37984" y="0"/>
                  </a:lnTo>
                  <a:cubicBezTo>
                    <a:pt x="24855" y="0"/>
                    <a:pt x="14332" y="10630"/>
                    <a:pt x="14231" y="23767"/>
                  </a:cubicBezTo>
                  <a:lnTo>
                    <a:pt x="14231" y="180410"/>
                  </a:lnTo>
                  <a:lnTo>
                    <a:pt x="4710" y="180410"/>
                  </a:lnTo>
                  <a:cubicBezTo>
                    <a:pt x="2105" y="180410"/>
                    <a:pt x="0" y="182516"/>
                    <a:pt x="0" y="185123"/>
                  </a:cubicBezTo>
                  <a:lnTo>
                    <a:pt x="0" y="204077"/>
                  </a:lnTo>
                  <a:cubicBezTo>
                    <a:pt x="0" y="211899"/>
                    <a:pt x="6414" y="218317"/>
                    <a:pt x="14231" y="218317"/>
                  </a:cubicBezTo>
                  <a:lnTo>
                    <a:pt x="270300" y="218317"/>
                  </a:lnTo>
                  <a:cubicBezTo>
                    <a:pt x="278117" y="218317"/>
                    <a:pt x="284531" y="211899"/>
                    <a:pt x="284531" y="204077"/>
                  </a:cubicBezTo>
                  <a:lnTo>
                    <a:pt x="284531" y="185123"/>
                  </a:lnTo>
                  <a:cubicBezTo>
                    <a:pt x="284632" y="182516"/>
                    <a:pt x="282527" y="180410"/>
                    <a:pt x="279921" y="180410"/>
                  </a:cubicBezTo>
                  <a:moveTo>
                    <a:pt x="23853" y="23767"/>
                  </a:moveTo>
                  <a:cubicBezTo>
                    <a:pt x="23853" y="15945"/>
                    <a:pt x="30167" y="9527"/>
                    <a:pt x="38084" y="9527"/>
                  </a:cubicBezTo>
                  <a:lnTo>
                    <a:pt x="246748" y="9527"/>
                  </a:lnTo>
                  <a:cubicBezTo>
                    <a:pt x="254665" y="9527"/>
                    <a:pt x="260979" y="15945"/>
                    <a:pt x="260979" y="23767"/>
                  </a:cubicBezTo>
                  <a:lnTo>
                    <a:pt x="260979" y="180410"/>
                  </a:lnTo>
                  <a:lnTo>
                    <a:pt x="23853" y="180410"/>
                  </a:lnTo>
                  <a:lnTo>
                    <a:pt x="23853" y="23767"/>
                  </a:lnTo>
                  <a:close/>
                  <a:moveTo>
                    <a:pt x="161358" y="189937"/>
                  </a:moveTo>
                  <a:cubicBezTo>
                    <a:pt x="161358" y="192544"/>
                    <a:pt x="159253" y="194650"/>
                    <a:pt x="156648" y="194650"/>
                  </a:cubicBezTo>
                  <a:lnTo>
                    <a:pt x="128185" y="194650"/>
                  </a:lnTo>
                  <a:cubicBezTo>
                    <a:pt x="125579" y="194650"/>
                    <a:pt x="123474" y="192544"/>
                    <a:pt x="123474" y="189937"/>
                  </a:cubicBezTo>
                  <a:lnTo>
                    <a:pt x="161358" y="189937"/>
                  </a:lnTo>
                  <a:close/>
                  <a:moveTo>
                    <a:pt x="275211" y="204177"/>
                  </a:moveTo>
                  <a:cubicBezTo>
                    <a:pt x="275211" y="206785"/>
                    <a:pt x="273106" y="208891"/>
                    <a:pt x="270500" y="208891"/>
                  </a:cubicBezTo>
                  <a:lnTo>
                    <a:pt x="14432" y="208891"/>
                  </a:lnTo>
                  <a:cubicBezTo>
                    <a:pt x="11826" y="208891"/>
                    <a:pt x="9722" y="206785"/>
                    <a:pt x="9722" y="204177"/>
                  </a:cubicBezTo>
                  <a:lnTo>
                    <a:pt x="9722" y="189937"/>
                  </a:lnTo>
                  <a:lnTo>
                    <a:pt x="114053" y="189937"/>
                  </a:lnTo>
                  <a:cubicBezTo>
                    <a:pt x="114053" y="197759"/>
                    <a:pt x="120467" y="204177"/>
                    <a:pt x="128285" y="204177"/>
                  </a:cubicBezTo>
                  <a:lnTo>
                    <a:pt x="156748" y="204177"/>
                  </a:lnTo>
                  <a:cubicBezTo>
                    <a:pt x="164565" y="204177"/>
                    <a:pt x="170979" y="197759"/>
                    <a:pt x="170979" y="189937"/>
                  </a:cubicBezTo>
                  <a:lnTo>
                    <a:pt x="275311" y="189937"/>
                  </a:lnTo>
                  <a:lnTo>
                    <a:pt x="275311" y="204177"/>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6"/>
            <p:cNvSpPr/>
            <p:nvPr/>
          </p:nvSpPr>
          <p:spPr>
            <a:xfrm>
              <a:off x="3657623" y="4515289"/>
              <a:ext cx="161358" cy="132916"/>
            </a:xfrm>
            <a:custGeom>
              <a:avLst/>
              <a:gdLst/>
              <a:ahLst/>
              <a:cxnLst/>
              <a:rect l="l" t="t" r="r" b="b"/>
              <a:pathLst>
                <a:path w="161358" h="132916" extrusionOk="0">
                  <a:moveTo>
                    <a:pt x="147026" y="0"/>
                  </a:moveTo>
                  <a:lnTo>
                    <a:pt x="14231" y="0"/>
                  </a:lnTo>
                  <a:cubicBezTo>
                    <a:pt x="6414" y="0"/>
                    <a:pt x="0" y="6418"/>
                    <a:pt x="0" y="14240"/>
                  </a:cubicBezTo>
                  <a:lnTo>
                    <a:pt x="0" y="90155"/>
                  </a:lnTo>
                  <a:cubicBezTo>
                    <a:pt x="0" y="97977"/>
                    <a:pt x="6414" y="104395"/>
                    <a:pt x="14231" y="104395"/>
                  </a:cubicBezTo>
                  <a:lnTo>
                    <a:pt x="37984" y="104395"/>
                  </a:lnTo>
                  <a:lnTo>
                    <a:pt x="37984" y="128162"/>
                  </a:lnTo>
                  <a:cubicBezTo>
                    <a:pt x="37984" y="130068"/>
                    <a:pt x="39087" y="131772"/>
                    <a:pt x="40891" y="132575"/>
                  </a:cubicBezTo>
                  <a:cubicBezTo>
                    <a:pt x="42695" y="133277"/>
                    <a:pt x="44699" y="132876"/>
                    <a:pt x="46102" y="131572"/>
                  </a:cubicBezTo>
                  <a:lnTo>
                    <a:pt x="73162" y="104495"/>
                  </a:lnTo>
                  <a:lnTo>
                    <a:pt x="147126" y="104495"/>
                  </a:lnTo>
                  <a:cubicBezTo>
                    <a:pt x="154944" y="104495"/>
                    <a:pt x="161358" y="98077"/>
                    <a:pt x="161358" y="90255"/>
                  </a:cubicBezTo>
                  <a:lnTo>
                    <a:pt x="161358" y="14340"/>
                  </a:lnTo>
                  <a:cubicBezTo>
                    <a:pt x="161258" y="6318"/>
                    <a:pt x="154944" y="0"/>
                    <a:pt x="147026" y="0"/>
                  </a:cubicBezTo>
                  <a:moveTo>
                    <a:pt x="151737" y="90155"/>
                  </a:moveTo>
                  <a:cubicBezTo>
                    <a:pt x="151737" y="92762"/>
                    <a:pt x="149632" y="94868"/>
                    <a:pt x="147026" y="94868"/>
                  </a:cubicBezTo>
                  <a:lnTo>
                    <a:pt x="71158" y="94868"/>
                  </a:lnTo>
                  <a:cubicBezTo>
                    <a:pt x="69955" y="94868"/>
                    <a:pt x="68652" y="95370"/>
                    <a:pt x="67850" y="96272"/>
                  </a:cubicBezTo>
                  <a:lnTo>
                    <a:pt x="47505" y="116630"/>
                  </a:lnTo>
                  <a:lnTo>
                    <a:pt x="47505" y="99581"/>
                  </a:lnTo>
                  <a:cubicBezTo>
                    <a:pt x="47505" y="96974"/>
                    <a:pt x="45401" y="94868"/>
                    <a:pt x="42795" y="94868"/>
                  </a:cubicBezTo>
                  <a:lnTo>
                    <a:pt x="14332" y="94868"/>
                  </a:lnTo>
                  <a:cubicBezTo>
                    <a:pt x="11726" y="94868"/>
                    <a:pt x="9621" y="92762"/>
                    <a:pt x="9621" y="90155"/>
                  </a:cubicBezTo>
                  <a:lnTo>
                    <a:pt x="9621" y="14240"/>
                  </a:lnTo>
                  <a:cubicBezTo>
                    <a:pt x="9621" y="11633"/>
                    <a:pt x="11726" y="9527"/>
                    <a:pt x="14332" y="9527"/>
                  </a:cubicBezTo>
                  <a:lnTo>
                    <a:pt x="147126" y="9527"/>
                  </a:lnTo>
                  <a:cubicBezTo>
                    <a:pt x="149732" y="9527"/>
                    <a:pt x="151837" y="11633"/>
                    <a:pt x="151837" y="14240"/>
                  </a:cubicBezTo>
                  <a:lnTo>
                    <a:pt x="151837" y="90155"/>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6"/>
            <p:cNvSpPr/>
            <p:nvPr/>
          </p:nvSpPr>
          <p:spPr>
            <a:xfrm>
              <a:off x="3686086" y="4543770"/>
              <a:ext cx="104331" cy="9526"/>
            </a:xfrm>
            <a:custGeom>
              <a:avLst/>
              <a:gdLst/>
              <a:ahLst/>
              <a:cxnLst/>
              <a:rect l="l" t="t" r="r" b="b"/>
              <a:pathLst>
                <a:path w="104331" h="9526" extrusionOk="0">
                  <a:moveTo>
                    <a:pt x="0" y="0"/>
                  </a:moveTo>
                  <a:lnTo>
                    <a:pt x="104332" y="0"/>
                  </a:lnTo>
                  <a:lnTo>
                    <a:pt x="104332" y="9527"/>
                  </a:lnTo>
                  <a:lnTo>
                    <a:pt x="0" y="9527"/>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6"/>
            <p:cNvSpPr/>
            <p:nvPr/>
          </p:nvSpPr>
          <p:spPr>
            <a:xfrm>
              <a:off x="3686086" y="4562724"/>
              <a:ext cx="104331" cy="9526"/>
            </a:xfrm>
            <a:custGeom>
              <a:avLst/>
              <a:gdLst/>
              <a:ahLst/>
              <a:cxnLst/>
              <a:rect l="l" t="t" r="r" b="b"/>
              <a:pathLst>
                <a:path w="104331" h="9526" extrusionOk="0">
                  <a:moveTo>
                    <a:pt x="0" y="0"/>
                  </a:moveTo>
                  <a:lnTo>
                    <a:pt x="104332" y="0"/>
                  </a:lnTo>
                  <a:lnTo>
                    <a:pt x="104332" y="9527"/>
                  </a:lnTo>
                  <a:lnTo>
                    <a:pt x="0" y="9527"/>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6"/>
            <p:cNvSpPr/>
            <p:nvPr/>
          </p:nvSpPr>
          <p:spPr>
            <a:xfrm>
              <a:off x="3686086" y="4581677"/>
              <a:ext cx="104331" cy="9526"/>
            </a:xfrm>
            <a:custGeom>
              <a:avLst/>
              <a:gdLst/>
              <a:ahLst/>
              <a:cxnLst/>
              <a:rect l="l" t="t" r="r" b="b"/>
              <a:pathLst>
                <a:path w="104331" h="9526" extrusionOk="0">
                  <a:moveTo>
                    <a:pt x="0" y="0"/>
                  </a:moveTo>
                  <a:lnTo>
                    <a:pt x="104332" y="0"/>
                  </a:lnTo>
                  <a:lnTo>
                    <a:pt x="104332" y="9527"/>
                  </a:lnTo>
                  <a:lnTo>
                    <a:pt x="0" y="9527"/>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44" name="Google Shape;344;p6"/>
          <p:cNvSpPr/>
          <p:nvPr/>
        </p:nvSpPr>
        <p:spPr>
          <a:xfrm>
            <a:off x="3563793" y="7393904"/>
            <a:ext cx="388750" cy="389110"/>
          </a:xfrm>
          <a:custGeom>
            <a:avLst/>
            <a:gdLst/>
            <a:ahLst/>
            <a:cxnLst/>
            <a:rect l="l" t="t" r="r" b="b"/>
            <a:pathLst>
              <a:path w="318606" h="318901" extrusionOk="0">
                <a:moveTo>
                  <a:pt x="246647" y="0"/>
                </a:moveTo>
                <a:cubicBezTo>
                  <a:pt x="206959" y="0"/>
                  <a:pt x="174688" y="32291"/>
                  <a:pt x="174688" y="72004"/>
                </a:cubicBezTo>
                <a:cubicBezTo>
                  <a:pt x="174688" y="87447"/>
                  <a:pt x="179598" y="101487"/>
                  <a:pt x="188919" y="113120"/>
                </a:cubicBezTo>
                <a:lnTo>
                  <a:pt x="161659" y="113120"/>
                </a:lnTo>
                <a:cubicBezTo>
                  <a:pt x="166570" y="107705"/>
                  <a:pt x="169576" y="100484"/>
                  <a:pt x="169576" y="92562"/>
                </a:cubicBezTo>
                <a:cubicBezTo>
                  <a:pt x="169576" y="85743"/>
                  <a:pt x="167372" y="79525"/>
                  <a:pt x="163663" y="74410"/>
                </a:cubicBezTo>
                <a:lnTo>
                  <a:pt x="171781" y="61474"/>
                </a:lnTo>
                <a:lnTo>
                  <a:pt x="144220" y="33896"/>
                </a:lnTo>
                <a:lnTo>
                  <a:pt x="132393" y="41217"/>
                </a:lnTo>
                <a:cubicBezTo>
                  <a:pt x="126982" y="38208"/>
                  <a:pt x="121269" y="35801"/>
                  <a:pt x="115256" y="34096"/>
                </a:cubicBezTo>
                <a:lnTo>
                  <a:pt x="112049" y="20558"/>
                </a:lnTo>
                <a:lnTo>
                  <a:pt x="73062" y="20558"/>
                </a:lnTo>
                <a:lnTo>
                  <a:pt x="69855" y="34096"/>
                </a:lnTo>
                <a:cubicBezTo>
                  <a:pt x="63942" y="35801"/>
                  <a:pt x="58129" y="38208"/>
                  <a:pt x="52717" y="41217"/>
                </a:cubicBezTo>
                <a:lnTo>
                  <a:pt x="40890" y="33896"/>
                </a:lnTo>
                <a:lnTo>
                  <a:pt x="13329" y="61474"/>
                </a:lnTo>
                <a:lnTo>
                  <a:pt x="20646" y="73307"/>
                </a:lnTo>
                <a:cubicBezTo>
                  <a:pt x="17639" y="78723"/>
                  <a:pt x="15233" y="84439"/>
                  <a:pt x="13530" y="90456"/>
                </a:cubicBezTo>
                <a:lnTo>
                  <a:pt x="0" y="93665"/>
                </a:lnTo>
                <a:lnTo>
                  <a:pt x="0" y="132675"/>
                </a:lnTo>
                <a:lnTo>
                  <a:pt x="13630" y="135784"/>
                </a:lnTo>
                <a:cubicBezTo>
                  <a:pt x="15334" y="141701"/>
                  <a:pt x="17739" y="147517"/>
                  <a:pt x="20746" y="152932"/>
                </a:cubicBezTo>
                <a:lnTo>
                  <a:pt x="13429" y="164766"/>
                </a:lnTo>
                <a:lnTo>
                  <a:pt x="40991" y="192344"/>
                </a:lnTo>
                <a:lnTo>
                  <a:pt x="52817" y="185023"/>
                </a:lnTo>
                <a:cubicBezTo>
                  <a:pt x="58229" y="188032"/>
                  <a:pt x="63942" y="190439"/>
                  <a:pt x="69955" y="192143"/>
                </a:cubicBezTo>
                <a:lnTo>
                  <a:pt x="73162" y="205682"/>
                </a:lnTo>
                <a:lnTo>
                  <a:pt x="76870" y="205682"/>
                </a:lnTo>
                <a:lnTo>
                  <a:pt x="52216" y="294934"/>
                </a:lnTo>
                <a:cubicBezTo>
                  <a:pt x="49510" y="304762"/>
                  <a:pt x="54922" y="315091"/>
                  <a:pt x="64242" y="317999"/>
                </a:cubicBezTo>
                <a:cubicBezTo>
                  <a:pt x="65946" y="318500"/>
                  <a:pt x="67650" y="318801"/>
                  <a:pt x="69354" y="318801"/>
                </a:cubicBezTo>
                <a:cubicBezTo>
                  <a:pt x="72160" y="318801"/>
                  <a:pt x="75067" y="318099"/>
                  <a:pt x="77672" y="316695"/>
                </a:cubicBezTo>
                <a:cubicBezTo>
                  <a:pt x="81982" y="314288"/>
                  <a:pt x="85189" y="310277"/>
                  <a:pt x="86492" y="305363"/>
                </a:cubicBezTo>
                <a:lnTo>
                  <a:pt x="106937" y="231454"/>
                </a:lnTo>
                <a:lnTo>
                  <a:pt x="133696" y="231454"/>
                </a:lnTo>
                <a:lnTo>
                  <a:pt x="133696" y="300850"/>
                </a:lnTo>
                <a:cubicBezTo>
                  <a:pt x="133696" y="310779"/>
                  <a:pt x="141715" y="318902"/>
                  <a:pt x="151637" y="318902"/>
                </a:cubicBezTo>
                <a:cubicBezTo>
                  <a:pt x="161559" y="318902"/>
                  <a:pt x="169576" y="310779"/>
                  <a:pt x="169576" y="300850"/>
                </a:cubicBezTo>
                <a:lnTo>
                  <a:pt x="169576" y="221125"/>
                </a:lnTo>
                <a:cubicBezTo>
                  <a:pt x="169576" y="206985"/>
                  <a:pt x="158050" y="195453"/>
                  <a:pt x="143919" y="195453"/>
                </a:cubicBezTo>
                <a:lnTo>
                  <a:pt x="139710" y="195453"/>
                </a:lnTo>
                <a:lnTo>
                  <a:pt x="141414" y="185224"/>
                </a:lnTo>
                <a:lnTo>
                  <a:pt x="210667" y="185224"/>
                </a:lnTo>
                <a:lnTo>
                  <a:pt x="210667" y="253517"/>
                </a:lnTo>
                <a:lnTo>
                  <a:pt x="246647" y="313486"/>
                </a:lnTo>
                <a:lnTo>
                  <a:pt x="282627" y="253517"/>
                </a:lnTo>
                <a:lnTo>
                  <a:pt x="282627" y="131773"/>
                </a:lnTo>
                <a:cubicBezTo>
                  <a:pt x="305578" y="118736"/>
                  <a:pt x="318607" y="97175"/>
                  <a:pt x="318607" y="72204"/>
                </a:cubicBezTo>
                <a:cubicBezTo>
                  <a:pt x="318607" y="32291"/>
                  <a:pt x="286336" y="0"/>
                  <a:pt x="246647" y="0"/>
                </a:cubicBezTo>
                <a:moveTo>
                  <a:pt x="86291" y="150726"/>
                </a:moveTo>
                <a:lnTo>
                  <a:pt x="83886" y="163663"/>
                </a:lnTo>
                <a:cubicBezTo>
                  <a:pt x="59632" y="159551"/>
                  <a:pt x="41191" y="138091"/>
                  <a:pt x="41191" y="113020"/>
                </a:cubicBezTo>
                <a:cubicBezTo>
                  <a:pt x="41191" y="84639"/>
                  <a:pt x="64242" y="61574"/>
                  <a:pt x="92605" y="61574"/>
                </a:cubicBezTo>
                <a:cubicBezTo>
                  <a:pt x="101926" y="61574"/>
                  <a:pt x="111046" y="64181"/>
                  <a:pt x="118964" y="68895"/>
                </a:cubicBezTo>
                <a:cubicBezTo>
                  <a:pt x="113652" y="73408"/>
                  <a:pt x="109944" y="79625"/>
                  <a:pt x="108540" y="86645"/>
                </a:cubicBezTo>
                <a:cubicBezTo>
                  <a:pt x="103830" y="83737"/>
                  <a:pt x="98318" y="82132"/>
                  <a:pt x="92605" y="82132"/>
                </a:cubicBezTo>
                <a:cubicBezTo>
                  <a:pt x="75568" y="82132"/>
                  <a:pt x="61737" y="95971"/>
                  <a:pt x="61737" y="113020"/>
                </a:cubicBezTo>
                <a:cubicBezTo>
                  <a:pt x="61737" y="128563"/>
                  <a:pt x="73363" y="141500"/>
                  <a:pt x="88296" y="143506"/>
                </a:cubicBezTo>
                <a:cubicBezTo>
                  <a:pt x="87494" y="145913"/>
                  <a:pt x="86792" y="148319"/>
                  <a:pt x="86291" y="150726"/>
                </a:cubicBezTo>
                <a:moveTo>
                  <a:pt x="93407" y="133578"/>
                </a:moveTo>
                <a:cubicBezTo>
                  <a:pt x="93106" y="133578"/>
                  <a:pt x="92806" y="133678"/>
                  <a:pt x="92605" y="133678"/>
                </a:cubicBezTo>
                <a:cubicBezTo>
                  <a:pt x="81280" y="133678"/>
                  <a:pt x="72060" y="124452"/>
                  <a:pt x="72060" y="113120"/>
                </a:cubicBezTo>
                <a:cubicBezTo>
                  <a:pt x="72060" y="101788"/>
                  <a:pt x="81280" y="92562"/>
                  <a:pt x="92605" y="92562"/>
                </a:cubicBezTo>
                <a:cubicBezTo>
                  <a:pt x="99220" y="92562"/>
                  <a:pt x="105334" y="95771"/>
                  <a:pt x="109242" y="101086"/>
                </a:cubicBezTo>
                <a:cubicBezTo>
                  <a:pt x="110846" y="106601"/>
                  <a:pt x="113953" y="111515"/>
                  <a:pt x="118062" y="115226"/>
                </a:cubicBezTo>
                <a:cubicBezTo>
                  <a:pt x="107939" y="118335"/>
                  <a:pt x="99220" y="124853"/>
                  <a:pt x="93407" y="133578"/>
                </a:cubicBezTo>
                <a:moveTo>
                  <a:pt x="118262" y="92461"/>
                </a:moveTo>
                <a:cubicBezTo>
                  <a:pt x="118262" y="81129"/>
                  <a:pt x="127483" y="71903"/>
                  <a:pt x="138808" y="71903"/>
                </a:cubicBezTo>
                <a:cubicBezTo>
                  <a:pt x="150133" y="71903"/>
                  <a:pt x="159353" y="81129"/>
                  <a:pt x="159353" y="92461"/>
                </a:cubicBezTo>
                <a:cubicBezTo>
                  <a:pt x="159353" y="103793"/>
                  <a:pt x="150133" y="113020"/>
                  <a:pt x="138808" y="113020"/>
                </a:cubicBezTo>
                <a:cubicBezTo>
                  <a:pt x="127483" y="113020"/>
                  <a:pt x="118262" y="103793"/>
                  <a:pt x="118262" y="92461"/>
                </a:cubicBezTo>
                <a:moveTo>
                  <a:pt x="55322" y="174594"/>
                </a:moveTo>
                <a:lnTo>
                  <a:pt x="52617" y="172989"/>
                </a:lnTo>
                <a:lnTo>
                  <a:pt x="42394" y="179307"/>
                </a:lnTo>
                <a:lnTo>
                  <a:pt x="26359" y="163261"/>
                </a:lnTo>
                <a:lnTo>
                  <a:pt x="32673" y="153033"/>
                </a:lnTo>
                <a:lnTo>
                  <a:pt x="31069" y="150325"/>
                </a:lnTo>
                <a:cubicBezTo>
                  <a:pt x="27260" y="144107"/>
                  <a:pt x="24454" y="137288"/>
                  <a:pt x="22750" y="130268"/>
                </a:cubicBezTo>
                <a:lnTo>
                  <a:pt x="21949" y="127260"/>
                </a:lnTo>
                <a:lnTo>
                  <a:pt x="10222" y="124552"/>
                </a:lnTo>
                <a:lnTo>
                  <a:pt x="10222" y="101888"/>
                </a:lnTo>
                <a:lnTo>
                  <a:pt x="21848" y="99181"/>
                </a:lnTo>
                <a:lnTo>
                  <a:pt x="22650" y="96172"/>
                </a:lnTo>
                <a:cubicBezTo>
                  <a:pt x="24354" y="89152"/>
                  <a:pt x="27160" y="82333"/>
                  <a:pt x="30968" y="76115"/>
                </a:cubicBezTo>
                <a:lnTo>
                  <a:pt x="32572" y="73408"/>
                </a:lnTo>
                <a:lnTo>
                  <a:pt x="26258" y="63179"/>
                </a:lnTo>
                <a:lnTo>
                  <a:pt x="42294" y="47133"/>
                </a:lnTo>
                <a:lnTo>
                  <a:pt x="52516" y="53451"/>
                </a:lnTo>
                <a:lnTo>
                  <a:pt x="55223" y="51847"/>
                </a:lnTo>
                <a:cubicBezTo>
                  <a:pt x="61436" y="48036"/>
                  <a:pt x="68251" y="45228"/>
                  <a:pt x="75267" y="43523"/>
                </a:cubicBezTo>
                <a:lnTo>
                  <a:pt x="78374" y="42721"/>
                </a:lnTo>
                <a:lnTo>
                  <a:pt x="81180" y="31088"/>
                </a:lnTo>
                <a:lnTo>
                  <a:pt x="103830" y="31088"/>
                </a:lnTo>
                <a:lnTo>
                  <a:pt x="106637" y="42821"/>
                </a:lnTo>
                <a:lnTo>
                  <a:pt x="109643" y="43523"/>
                </a:lnTo>
                <a:cubicBezTo>
                  <a:pt x="116759" y="45228"/>
                  <a:pt x="123474" y="48036"/>
                  <a:pt x="129688" y="51847"/>
                </a:cubicBezTo>
                <a:lnTo>
                  <a:pt x="132393" y="53451"/>
                </a:lnTo>
                <a:lnTo>
                  <a:pt x="142616" y="47133"/>
                </a:lnTo>
                <a:lnTo>
                  <a:pt x="158652" y="63179"/>
                </a:lnTo>
                <a:lnTo>
                  <a:pt x="156046" y="67290"/>
                </a:lnTo>
                <a:cubicBezTo>
                  <a:pt x="151135" y="63881"/>
                  <a:pt x="145122" y="61875"/>
                  <a:pt x="138708" y="61875"/>
                </a:cubicBezTo>
                <a:cubicBezTo>
                  <a:pt x="135200" y="61875"/>
                  <a:pt x="131892" y="62477"/>
                  <a:pt x="128786" y="63580"/>
                </a:cubicBezTo>
                <a:cubicBezTo>
                  <a:pt x="118262" y="55858"/>
                  <a:pt x="105534" y="51646"/>
                  <a:pt x="92405" y="51646"/>
                </a:cubicBezTo>
                <a:cubicBezTo>
                  <a:pt x="58429" y="51646"/>
                  <a:pt x="30768" y="79324"/>
                  <a:pt x="30768" y="113321"/>
                </a:cubicBezTo>
                <a:cubicBezTo>
                  <a:pt x="30768" y="143406"/>
                  <a:pt x="52817" y="168978"/>
                  <a:pt x="81882" y="174092"/>
                </a:cubicBezTo>
                <a:lnTo>
                  <a:pt x="79276" y="187831"/>
                </a:lnTo>
                <a:lnTo>
                  <a:pt x="78374" y="183920"/>
                </a:lnTo>
                <a:lnTo>
                  <a:pt x="75267" y="183118"/>
                </a:lnTo>
                <a:cubicBezTo>
                  <a:pt x="68352" y="181112"/>
                  <a:pt x="61537" y="178404"/>
                  <a:pt x="55322" y="174594"/>
                </a:cubicBezTo>
                <a:moveTo>
                  <a:pt x="76570" y="302455"/>
                </a:moveTo>
                <a:cubicBezTo>
                  <a:pt x="75968" y="304661"/>
                  <a:pt x="74566" y="306466"/>
                  <a:pt x="72661" y="307469"/>
                </a:cubicBezTo>
                <a:cubicBezTo>
                  <a:pt x="70957" y="308372"/>
                  <a:pt x="69053" y="308572"/>
                  <a:pt x="67249" y="307971"/>
                </a:cubicBezTo>
                <a:cubicBezTo>
                  <a:pt x="63140" y="306667"/>
                  <a:pt x="60835" y="301954"/>
                  <a:pt x="62038" y="297541"/>
                </a:cubicBezTo>
                <a:lnTo>
                  <a:pt x="82984" y="221627"/>
                </a:lnTo>
                <a:cubicBezTo>
                  <a:pt x="86392" y="225839"/>
                  <a:pt x="91002" y="228947"/>
                  <a:pt x="96414" y="230251"/>
                </a:cubicBezTo>
                <a:lnTo>
                  <a:pt x="76570" y="302455"/>
                </a:lnTo>
                <a:close/>
                <a:moveTo>
                  <a:pt x="143919" y="205581"/>
                </a:moveTo>
                <a:cubicBezTo>
                  <a:pt x="152438" y="205581"/>
                  <a:pt x="159353" y="212501"/>
                  <a:pt x="159353" y="221025"/>
                </a:cubicBezTo>
                <a:lnTo>
                  <a:pt x="159353" y="300750"/>
                </a:lnTo>
                <a:cubicBezTo>
                  <a:pt x="159353" y="304962"/>
                  <a:pt x="155846" y="308472"/>
                  <a:pt x="151637" y="308472"/>
                </a:cubicBezTo>
                <a:cubicBezTo>
                  <a:pt x="147427" y="308472"/>
                  <a:pt x="143919" y="304962"/>
                  <a:pt x="143919" y="300750"/>
                </a:cubicBezTo>
                <a:lnTo>
                  <a:pt x="143919" y="231354"/>
                </a:lnTo>
                <a:cubicBezTo>
                  <a:pt x="143919" y="225638"/>
                  <a:pt x="139309" y="221025"/>
                  <a:pt x="133596" y="221025"/>
                </a:cubicBezTo>
                <a:lnTo>
                  <a:pt x="102728" y="221025"/>
                </a:lnTo>
                <a:cubicBezTo>
                  <a:pt x="94209" y="221025"/>
                  <a:pt x="87293" y="214105"/>
                  <a:pt x="87293" y="205581"/>
                </a:cubicBezTo>
                <a:lnTo>
                  <a:pt x="87293" y="200467"/>
                </a:lnTo>
                <a:lnTo>
                  <a:pt x="96314" y="152732"/>
                </a:lnTo>
                <a:cubicBezTo>
                  <a:pt x="99521" y="135784"/>
                  <a:pt x="114354" y="123449"/>
                  <a:pt x="131692" y="123449"/>
                </a:cubicBezTo>
                <a:lnTo>
                  <a:pt x="226102" y="123449"/>
                </a:lnTo>
                <a:cubicBezTo>
                  <a:pt x="227505" y="123449"/>
                  <a:pt x="228807" y="123951"/>
                  <a:pt x="229710" y="124953"/>
                </a:cubicBezTo>
                <a:cubicBezTo>
                  <a:pt x="230612" y="125856"/>
                  <a:pt x="231213" y="127160"/>
                  <a:pt x="231213" y="128563"/>
                </a:cubicBezTo>
                <a:lnTo>
                  <a:pt x="231213" y="128664"/>
                </a:lnTo>
                <a:cubicBezTo>
                  <a:pt x="231213" y="131472"/>
                  <a:pt x="228908" y="133778"/>
                  <a:pt x="226102" y="133778"/>
                </a:cubicBezTo>
                <a:lnTo>
                  <a:pt x="152639" y="133778"/>
                </a:lnTo>
                <a:cubicBezTo>
                  <a:pt x="145022" y="133778"/>
                  <a:pt x="138708" y="139194"/>
                  <a:pt x="137405" y="146715"/>
                </a:cubicBezTo>
                <a:lnTo>
                  <a:pt x="127583" y="205782"/>
                </a:lnTo>
                <a:lnTo>
                  <a:pt x="143919" y="205782"/>
                </a:lnTo>
                <a:close/>
                <a:moveTo>
                  <a:pt x="222794" y="253417"/>
                </a:moveTo>
                <a:lnTo>
                  <a:pt x="231313" y="247700"/>
                </a:lnTo>
                <a:lnTo>
                  <a:pt x="246748" y="258030"/>
                </a:lnTo>
                <a:lnTo>
                  <a:pt x="262182" y="247700"/>
                </a:lnTo>
                <a:lnTo>
                  <a:pt x="270701" y="253417"/>
                </a:lnTo>
                <a:lnTo>
                  <a:pt x="259275" y="272370"/>
                </a:lnTo>
                <a:lnTo>
                  <a:pt x="234119" y="272370"/>
                </a:lnTo>
                <a:lnTo>
                  <a:pt x="222794" y="253417"/>
                </a:lnTo>
                <a:close/>
                <a:moveTo>
                  <a:pt x="210667" y="154236"/>
                </a:moveTo>
                <a:lnTo>
                  <a:pt x="146525" y="154236"/>
                </a:lnTo>
                <a:lnTo>
                  <a:pt x="147527" y="148219"/>
                </a:lnTo>
                <a:cubicBezTo>
                  <a:pt x="147928" y="145712"/>
                  <a:pt x="150033" y="143907"/>
                  <a:pt x="152639" y="143907"/>
                </a:cubicBezTo>
                <a:lnTo>
                  <a:pt x="210767" y="143907"/>
                </a:lnTo>
                <a:lnTo>
                  <a:pt x="210767" y="154236"/>
                </a:lnTo>
                <a:close/>
                <a:moveTo>
                  <a:pt x="220990" y="154236"/>
                </a:moveTo>
                <a:lnTo>
                  <a:pt x="241536" y="154236"/>
                </a:lnTo>
                <a:lnTo>
                  <a:pt x="241536" y="242285"/>
                </a:lnTo>
                <a:lnTo>
                  <a:pt x="231213" y="235466"/>
                </a:lnTo>
                <a:lnTo>
                  <a:pt x="220890" y="242285"/>
                </a:lnTo>
                <a:lnTo>
                  <a:pt x="220890" y="154236"/>
                </a:lnTo>
                <a:close/>
                <a:moveTo>
                  <a:pt x="262081" y="235365"/>
                </a:moveTo>
                <a:lnTo>
                  <a:pt x="251759" y="242185"/>
                </a:lnTo>
                <a:lnTo>
                  <a:pt x="251759" y="154136"/>
                </a:lnTo>
                <a:lnTo>
                  <a:pt x="272304" y="154136"/>
                </a:lnTo>
                <a:lnTo>
                  <a:pt x="272304" y="242185"/>
                </a:lnTo>
                <a:lnTo>
                  <a:pt x="262081" y="235365"/>
                </a:lnTo>
                <a:close/>
                <a:moveTo>
                  <a:pt x="272405" y="143907"/>
                </a:moveTo>
                <a:lnTo>
                  <a:pt x="226202" y="143907"/>
                </a:lnTo>
                <a:cubicBezTo>
                  <a:pt x="232917" y="143907"/>
                  <a:pt x="238529" y="139595"/>
                  <a:pt x="240634" y="133678"/>
                </a:cubicBezTo>
                <a:lnTo>
                  <a:pt x="272405" y="133678"/>
                </a:lnTo>
                <a:lnTo>
                  <a:pt x="272405" y="143907"/>
                </a:lnTo>
                <a:close/>
                <a:moveTo>
                  <a:pt x="252159" y="123349"/>
                </a:moveTo>
                <a:lnTo>
                  <a:pt x="241236" y="123349"/>
                </a:lnTo>
                <a:lnTo>
                  <a:pt x="238630" y="82233"/>
                </a:lnTo>
                <a:lnTo>
                  <a:pt x="254665" y="82233"/>
                </a:lnTo>
                <a:lnTo>
                  <a:pt x="252159" y="123349"/>
                </a:lnTo>
                <a:close/>
                <a:moveTo>
                  <a:pt x="143117" y="174794"/>
                </a:moveTo>
                <a:lnTo>
                  <a:pt x="144822" y="164565"/>
                </a:lnTo>
                <a:lnTo>
                  <a:pt x="210667" y="164565"/>
                </a:lnTo>
                <a:lnTo>
                  <a:pt x="210667" y="174794"/>
                </a:lnTo>
                <a:lnTo>
                  <a:pt x="143117" y="174794"/>
                </a:lnTo>
                <a:close/>
                <a:moveTo>
                  <a:pt x="240333" y="282699"/>
                </a:moveTo>
                <a:lnTo>
                  <a:pt x="253062" y="282699"/>
                </a:lnTo>
                <a:lnTo>
                  <a:pt x="246748" y="293229"/>
                </a:lnTo>
                <a:lnTo>
                  <a:pt x="240333" y="282699"/>
                </a:lnTo>
                <a:close/>
                <a:moveTo>
                  <a:pt x="276113" y="123349"/>
                </a:moveTo>
                <a:lnTo>
                  <a:pt x="262483" y="123349"/>
                </a:lnTo>
                <a:lnTo>
                  <a:pt x="265089" y="82233"/>
                </a:lnTo>
                <a:lnTo>
                  <a:pt x="277616" y="82233"/>
                </a:lnTo>
                <a:cubicBezTo>
                  <a:pt x="288941" y="82233"/>
                  <a:pt x="298162" y="73006"/>
                  <a:pt x="298162" y="61674"/>
                </a:cubicBezTo>
                <a:cubicBezTo>
                  <a:pt x="298162" y="50343"/>
                  <a:pt x="288941" y="41116"/>
                  <a:pt x="277616" y="41116"/>
                </a:cubicBezTo>
                <a:lnTo>
                  <a:pt x="276714" y="41116"/>
                </a:lnTo>
                <a:cubicBezTo>
                  <a:pt x="265890" y="41116"/>
                  <a:pt x="256870" y="49640"/>
                  <a:pt x="256169" y="60371"/>
                </a:cubicBezTo>
                <a:lnTo>
                  <a:pt x="255467" y="71903"/>
                </a:lnTo>
                <a:lnTo>
                  <a:pt x="238129" y="71903"/>
                </a:lnTo>
                <a:lnTo>
                  <a:pt x="237427" y="60371"/>
                </a:lnTo>
                <a:cubicBezTo>
                  <a:pt x="236725" y="49540"/>
                  <a:pt x="227705" y="41116"/>
                  <a:pt x="216882" y="41116"/>
                </a:cubicBezTo>
                <a:lnTo>
                  <a:pt x="215979" y="41116"/>
                </a:lnTo>
                <a:cubicBezTo>
                  <a:pt x="204654" y="41116"/>
                  <a:pt x="195434" y="50343"/>
                  <a:pt x="195434" y="61674"/>
                </a:cubicBezTo>
                <a:cubicBezTo>
                  <a:pt x="195434" y="73006"/>
                  <a:pt x="204654" y="82233"/>
                  <a:pt x="215979" y="82233"/>
                </a:cubicBezTo>
                <a:lnTo>
                  <a:pt x="228507" y="82233"/>
                </a:lnTo>
                <a:lnTo>
                  <a:pt x="230512" y="113721"/>
                </a:lnTo>
                <a:cubicBezTo>
                  <a:pt x="229108" y="113321"/>
                  <a:pt x="227705" y="113020"/>
                  <a:pt x="226302" y="113020"/>
                </a:cubicBezTo>
                <a:lnTo>
                  <a:pt x="203051" y="113020"/>
                </a:lnTo>
                <a:cubicBezTo>
                  <a:pt x="191425" y="102089"/>
                  <a:pt x="185211" y="87949"/>
                  <a:pt x="185211" y="71903"/>
                </a:cubicBezTo>
                <a:cubicBezTo>
                  <a:pt x="185211" y="37907"/>
                  <a:pt x="212872" y="10229"/>
                  <a:pt x="246848" y="10229"/>
                </a:cubicBezTo>
                <a:cubicBezTo>
                  <a:pt x="280823" y="10229"/>
                  <a:pt x="308484" y="37907"/>
                  <a:pt x="308484" y="71903"/>
                </a:cubicBezTo>
                <a:cubicBezTo>
                  <a:pt x="308284" y="93966"/>
                  <a:pt x="296859" y="112117"/>
                  <a:pt x="276113" y="123349"/>
                </a:cubicBezTo>
                <a:moveTo>
                  <a:pt x="265590" y="71903"/>
                </a:moveTo>
                <a:lnTo>
                  <a:pt x="266291" y="60973"/>
                </a:lnTo>
                <a:cubicBezTo>
                  <a:pt x="266591" y="55557"/>
                  <a:pt x="271102" y="51345"/>
                  <a:pt x="276513" y="51345"/>
                </a:cubicBezTo>
                <a:lnTo>
                  <a:pt x="277416" y="51345"/>
                </a:lnTo>
                <a:cubicBezTo>
                  <a:pt x="283128" y="51345"/>
                  <a:pt x="287738" y="55958"/>
                  <a:pt x="287738" y="61674"/>
                </a:cubicBezTo>
                <a:cubicBezTo>
                  <a:pt x="287738" y="67391"/>
                  <a:pt x="283128" y="72004"/>
                  <a:pt x="277416" y="72004"/>
                </a:cubicBezTo>
                <a:lnTo>
                  <a:pt x="265590" y="72004"/>
                </a:lnTo>
                <a:close/>
                <a:moveTo>
                  <a:pt x="227705" y="71903"/>
                </a:moveTo>
                <a:lnTo>
                  <a:pt x="215879" y="71903"/>
                </a:lnTo>
                <a:cubicBezTo>
                  <a:pt x="210166" y="71903"/>
                  <a:pt x="205556" y="67290"/>
                  <a:pt x="205556" y="61574"/>
                </a:cubicBezTo>
                <a:cubicBezTo>
                  <a:pt x="205556" y="55858"/>
                  <a:pt x="210166" y="51245"/>
                  <a:pt x="215879" y="51245"/>
                </a:cubicBezTo>
                <a:lnTo>
                  <a:pt x="216781" y="51245"/>
                </a:lnTo>
                <a:cubicBezTo>
                  <a:pt x="222193" y="51245"/>
                  <a:pt x="226703" y="55457"/>
                  <a:pt x="227003" y="60872"/>
                </a:cubicBezTo>
                <a:lnTo>
                  <a:pt x="227705" y="71903"/>
                </a:ln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6"/>
          <p:cNvSpPr/>
          <p:nvPr/>
        </p:nvSpPr>
        <p:spPr>
          <a:xfrm>
            <a:off x="5744622" y="7432157"/>
            <a:ext cx="330665" cy="275680"/>
          </a:xfrm>
          <a:custGeom>
            <a:avLst/>
            <a:gdLst/>
            <a:ahLst/>
            <a:cxnLst/>
            <a:rect l="l" t="t" r="r" b="b"/>
            <a:pathLst>
              <a:path w="271002" h="225938" extrusionOk="0">
                <a:moveTo>
                  <a:pt x="248552" y="33896"/>
                </a:moveTo>
                <a:lnTo>
                  <a:pt x="192026" y="33896"/>
                </a:lnTo>
                <a:lnTo>
                  <a:pt x="192026" y="22564"/>
                </a:lnTo>
                <a:cubicBezTo>
                  <a:pt x="192026" y="10129"/>
                  <a:pt x="181904" y="0"/>
                  <a:pt x="169376" y="0"/>
                </a:cubicBezTo>
                <a:lnTo>
                  <a:pt x="101626" y="0"/>
                </a:lnTo>
                <a:cubicBezTo>
                  <a:pt x="89198" y="0"/>
                  <a:pt x="79076" y="10129"/>
                  <a:pt x="79076" y="22564"/>
                </a:cubicBezTo>
                <a:lnTo>
                  <a:pt x="79076" y="33896"/>
                </a:lnTo>
                <a:lnTo>
                  <a:pt x="22550" y="33896"/>
                </a:lnTo>
                <a:cubicBezTo>
                  <a:pt x="10123" y="33896"/>
                  <a:pt x="0" y="44024"/>
                  <a:pt x="0" y="56460"/>
                </a:cubicBezTo>
                <a:lnTo>
                  <a:pt x="0" y="203375"/>
                </a:lnTo>
                <a:cubicBezTo>
                  <a:pt x="0" y="215810"/>
                  <a:pt x="10123" y="225939"/>
                  <a:pt x="22550" y="225939"/>
                </a:cubicBezTo>
                <a:lnTo>
                  <a:pt x="248451" y="225939"/>
                </a:lnTo>
                <a:cubicBezTo>
                  <a:pt x="260879" y="225939"/>
                  <a:pt x="271001" y="215810"/>
                  <a:pt x="271001" y="203375"/>
                </a:cubicBezTo>
                <a:lnTo>
                  <a:pt x="271001" y="56460"/>
                </a:lnTo>
                <a:cubicBezTo>
                  <a:pt x="271102" y="44024"/>
                  <a:pt x="260979" y="33896"/>
                  <a:pt x="248552" y="33896"/>
                </a:cubicBezTo>
                <a:moveTo>
                  <a:pt x="90401" y="22664"/>
                </a:moveTo>
                <a:cubicBezTo>
                  <a:pt x="90401" y="16446"/>
                  <a:pt x="95512" y="11332"/>
                  <a:pt x="101726" y="11332"/>
                </a:cubicBezTo>
                <a:lnTo>
                  <a:pt x="169476" y="11332"/>
                </a:lnTo>
                <a:cubicBezTo>
                  <a:pt x="175690" y="11332"/>
                  <a:pt x="180801" y="16446"/>
                  <a:pt x="180801" y="22664"/>
                </a:cubicBezTo>
                <a:lnTo>
                  <a:pt x="180801" y="33996"/>
                </a:lnTo>
                <a:lnTo>
                  <a:pt x="90401" y="33996"/>
                </a:lnTo>
                <a:lnTo>
                  <a:pt x="90401" y="22664"/>
                </a:lnTo>
                <a:close/>
                <a:moveTo>
                  <a:pt x="248552" y="214807"/>
                </a:moveTo>
                <a:lnTo>
                  <a:pt x="22550" y="214807"/>
                </a:lnTo>
                <a:cubicBezTo>
                  <a:pt x="16336" y="214807"/>
                  <a:pt x="11225" y="209693"/>
                  <a:pt x="11225" y="203475"/>
                </a:cubicBezTo>
                <a:lnTo>
                  <a:pt x="11225" y="121243"/>
                </a:lnTo>
                <a:cubicBezTo>
                  <a:pt x="14532" y="123148"/>
                  <a:pt x="18341" y="124351"/>
                  <a:pt x="22550" y="124351"/>
                </a:cubicBezTo>
                <a:lnTo>
                  <a:pt x="112951" y="124351"/>
                </a:lnTo>
                <a:lnTo>
                  <a:pt x="112951" y="141299"/>
                </a:lnTo>
                <a:cubicBezTo>
                  <a:pt x="112951" y="144408"/>
                  <a:pt x="115456" y="146915"/>
                  <a:pt x="118563" y="146915"/>
                </a:cubicBezTo>
                <a:lnTo>
                  <a:pt x="152439" y="146915"/>
                </a:lnTo>
                <a:cubicBezTo>
                  <a:pt x="155545" y="146915"/>
                  <a:pt x="158051" y="144408"/>
                  <a:pt x="158051" y="141299"/>
                </a:cubicBezTo>
                <a:lnTo>
                  <a:pt x="158051" y="124351"/>
                </a:lnTo>
                <a:lnTo>
                  <a:pt x="248451" y="124351"/>
                </a:lnTo>
                <a:cubicBezTo>
                  <a:pt x="252561" y="124351"/>
                  <a:pt x="256369" y="123148"/>
                  <a:pt x="259776" y="121243"/>
                </a:cubicBezTo>
                <a:lnTo>
                  <a:pt x="259776" y="203475"/>
                </a:lnTo>
                <a:cubicBezTo>
                  <a:pt x="259776" y="209693"/>
                  <a:pt x="254765" y="214807"/>
                  <a:pt x="248552" y="214807"/>
                </a:cubicBezTo>
                <a:moveTo>
                  <a:pt x="124276" y="113020"/>
                </a:moveTo>
                <a:lnTo>
                  <a:pt x="146826" y="113020"/>
                </a:lnTo>
                <a:lnTo>
                  <a:pt x="146826" y="135583"/>
                </a:lnTo>
                <a:lnTo>
                  <a:pt x="124276" y="135583"/>
                </a:lnTo>
                <a:lnTo>
                  <a:pt x="124276" y="113020"/>
                </a:lnTo>
                <a:close/>
                <a:moveTo>
                  <a:pt x="248552" y="113020"/>
                </a:moveTo>
                <a:lnTo>
                  <a:pt x="158151" y="113020"/>
                </a:lnTo>
                <a:lnTo>
                  <a:pt x="158151" y="107404"/>
                </a:lnTo>
                <a:cubicBezTo>
                  <a:pt x="158151" y="104295"/>
                  <a:pt x="155646" y="101788"/>
                  <a:pt x="152538" y="101788"/>
                </a:cubicBezTo>
                <a:lnTo>
                  <a:pt x="118664" y="101788"/>
                </a:lnTo>
                <a:cubicBezTo>
                  <a:pt x="115557" y="101788"/>
                  <a:pt x="113051" y="104295"/>
                  <a:pt x="113051" y="107404"/>
                </a:cubicBezTo>
                <a:lnTo>
                  <a:pt x="113051" y="113020"/>
                </a:lnTo>
                <a:lnTo>
                  <a:pt x="22650" y="113020"/>
                </a:lnTo>
                <a:cubicBezTo>
                  <a:pt x="16437" y="113020"/>
                  <a:pt x="11325" y="107905"/>
                  <a:pt x="11325" y="101687"/>
                </a:cubicBezTo>
                <a:lnTo>
                  <a:pt x="11325" y="56460"/>
                </a:lnTo>
                <a:cubicBezTo>
                  <a:pt x="11325" y="50242"/>
                  <a:pt x="16437" y="45128"/>
                  <a:pt x="22650" y="45128"/>
                </a:cubicBezTo>
                <a:lnTo>
                  <a:pt x="248552" y="45128"/>
                </a:lnTo>
                <a:cubicBezTo>
                  <a:pt x="254765" y="45128"/>
                  <a:pt x="259877" y="50242"/>
                  <a:pt x="259877" y="56460"/>
                </a:cubicBezTo>
                <a:lnTo>
                  <a:pt x="259877" y="101687"/>
                </a:lnTo>
                <a:cubicBezTo>
                  <a:pt x="259776" y="108005"/>
                  <a:pt x="254765" y="113020"/>
                  <a:pt x="248552" y="1130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6"/>
          <p:cNvSpPr txBox="1"/>
          <p:nvPr/>
        </p:nvSpPr>
        <p:spPr>
          <a:xfrm>
            <a:off x="358481" y="1646234"/>
            <a:ext cx="5857617" cy="6345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54526"/>
              </a:buClr>
              <a:buSzPts val="2000"/>
              <a:buFont typeface="Arial"/>
              <a:buNone/>
            </a:pPr>
            <a:r>
              <a:rPr lang="en-GB" sz="2000" b="1" dirty="0">
                <a:solidFill>
                  <a:srgbClr val="E54526"/>
                </a:solidFill>
                <a:latin typeface="Calibri"/>
                <a:ea typeface="Calibri"/>
                <a:cs typeface="Calibri"/>
                <a:sym typeface="Calibri"/>
              </a:rPr>
              <a:t>A chi è </a:t>
            </a:r>
            <a:r>
              <a:rPr lang="en-GB" sz="2000" b="1" dirty="0" err="1">
                <a:solidFill>
                  <a:srgbClr val="E54526"/>
                </a:solidFill>
                <a:latin typeface="Calibri"/>
                <a:ea typeface="Calibri"/>
                <a:cs typeface="Calibri"/>
                <a:sym typeface="Calibri"/>
              </a:rPr>
              <a:t>rivolto</a:t>
            </a:r>
            <a:r>
              <a:rPr lang="en-GB" sz="2000" b="1" dirty="0">
                <a:solidFill>
                  <a:srgbClr val="E54526"/>
                </a:solidFill>
                <a:latin typeface="Calibri"/>
                <a:ea typeface="Calibri"/>
                <a:cs typeface="Calibri"/>
                <a:sym typeface="Calibri"/>
              </a:rPr>
              <a:t> il Toolbox?</a:t>
            </a:r>
            <a:endParaRPr dirty="0"/>
          </a:p>
        </p:txBody>
      </p:sp>
      <p:sp>
        <p:nvSpPr>
          <p:cNvPr id="347" name="Google Shape;347;p6"/>
          <p:cNvSpPr txBox="1"/>
          <p:nvPr/>
        </p:nvSpPr>
        <p:spPr>
          <a:xfrm>
            <a:off x="3780468" y="1646233"/>
            <a:ext cx="5857617" cy="6345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54526"/>
              </a:buClr>
              <a:buSzPts val="2000"/>
              <a:buFont typeface="Arial"/>
              <a:buNone/>
            </a:pPr>
            <a:r>
              <a:rPr lang="en-GB" sz="2000" b="1">
                <a:solidFill>
                  <a:srgbClr val="E54526"/>
                </a:solidFill>
                <a:latin typeface="Calibri"/>
                <a:ea typeface="Calibri"/>
                <a:cs typeface="Calibri"/>
                <a:sym typeface="Calibri"/>
              </a:rPr>
              <a:t>I 20 principali strumenti digitali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7"/>
          <p:cNvSpPr txBox="1">
            <a:spLocks noGrp="1"/>
          </p:cNvSpPr>
          <p:nvPr>
            <p:ph type="body" idx="1"/>
          </p:nvPr>
        </p:nvSpPr>
        <p:spPr>
          <a:xfrm>
            <a:off x="3675955" y="1390204"/>
            <a:ext cx="3499136" cy="99539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6FC0CA"/>
              </a:buClr>
              <a:buSzPts val="1200"/>
              <a:buFont typeface="Arial"/>
              <a:buNone/>
            </a:pPr>
            <a:r>
              <a:rPr lang="en-GB"/>
              <a:t>Con un'occhiata, decidete se questo strumento fa al caso vostro.  </a:t>
            </a:r>
            <a:endParaRPr/>
          </a:p>
        </p:txBody>
      </p:sp>
      <p:sp>
        <p:nvSpPr>
          <p:cNvPr id="353" name="Google Shape;353;p7"/>
          <p:cNvSpPr txBox="1">
            <a:spLocks noGrp="1"/>
          </p:cNvSpPr>
          <p:nvPr>
            <p:ph type="body" idx="2"/>
          </p:nvPr>
        </p:nvSpPr>
        <p:spPr>
          <a:xfrm>
            <a:off x="483733" y="578518"/>
            <a:ext cx="1991868" cy="1707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GB"/>
              <a:t>Come utilizzare questo kit di strumenti </a:t>
            </a:r>
            <a:endParaRPr b="1"/>
          </a:p>
        </p:txBody>
      </p:sp>
      <p:sp>
        <p:nvSpPr>
          <p:cNvPr id="354" name="Google Shape;354;p7"/>
          <p:cNvSpPr txBox="1">
            <a:spLocks noGrp="1"/>
          </p:cNvSpPr>
          <p:nvPr>
            <p:ph type="body" idx="3"/>
          </p:nvPr>
        </p:nvSpPr>
        <p:spPr>
          <a:xfrm>
            <a:off x="2763811" y="898567"/>
            <a:ext cx="78434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01</a:t>
            </a:r>
            <a:endParaRPr/>
          </a:p>
        </p:txBody>
      </p:sp>
      <p:sp>
        <p:nvSpPr>
          <p:cNvPr id="355" name="Google Shape;355;p7"/>
          <p:cNvSpPr txBox="1">
            <a:spLocks noGrp="1"/>
          </p:cNvSpPr>
          <p:nvPr>
            <p:ph type="body" idx="4"/>
          </p:nvPr>
        </p:nvSpPr>
        <p:spPr>
          <a:xfrm>
            <a:off x="2763811" y="850144"/>
            <a:ext cx="784346" cy="2873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1200"/>
              <a:buNone/>
            </a:pPr>
            <a:r>
              <a:rPr lang="en-GB"/>
              <a:t>PASSO</a:t>
            </a:r>
            <a:endParaRPr/>
          </a:p>
        </p:txBody>
      </p:sp>
      <p:sp>
        <p:nvSpPr>
          <p:cNvPr id="356" name="Google Shape;356;p7"/>
          <p:cNvSpPr txBox="1">
            <a:spLocks noGrp="1"/>
          </p:cNvSpPr>
          <p:nvPr>
            <p:ph type="body" idx="6"/>
          </p:nvPr>
        </p:nvSpPr>
        <p:spPr>
          <a:xfrm>
            <a:off x="3694132" y="3181012"/>
            <a:ext cx="3499136" cy="99539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6FC0CA"/>
              </a:buClr>
              <a:buSzPts val="1200"/>
              <a:buFont typeface="Arial"/>
              <a:buNone/>
            </a:pPr>
            <a:r>
              <a:rPr lang="en-GB"/>
              <a:t>È importante delineare i pro e i contro di ogni strumento e abbiamo raccolto i feedback degli educatori che ci hanno aiutato a capire l'efficacia di questi strumenti.</a:t>
            </a:r>
            <a:endParaRPr/>
          </a:p>
        </p:txBody>
      </p:sp>
      <p:sp>
        <p:nvSpPr>
          <p:cNvPr id="357" name="Google Shape;357;p7"/>
          <p:cNvSpPr txBox="1">
            <a:spLocks noGrp="1"/>
          </p:cNvSpPr>
          <p:nvPr>
            <p:ph type="body" idx="7"/>
          </p:nvPr>
        </p:nvSpPr>
        <p:spPr>
          <a:xfrm>
            <a:off x="2781988" y="2689375"/>
            <a:ext cx="78434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02</a:t>
            </a:r>
            <a:endParaRPr/>
          </a:p>
        </p:txBody>
      </p:sp>
      <p:sp>
        <p:nvSpPr>
          <p:cNvPr id="358" name="Google Shape;358;p7"/>
          <p:cNvSpPr txBox="1">
            <a:spLocks noGrp="1"/>
          </p:cNvSpPr>
          <p:nvPr>
            <p:ph type="body" idx="8"/>
          </p:nvPr>
        </p:nvSpPr>
        <p:spPr>
          <a:xfrm>
            <a:off x="2781988" y="2640952"/>
            <a:ext cx="784346" cy="2873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1200"/>
              <a:buNone/>
            </a:pPr>
            <a:r>
              <a:rPr lang="en-GB"/>
              <a:t>PASSO</a:t>
            </a:r>
            <a:endParaRPr/>
          </a:p>
        </p:txBody>
      </p:sp>
      <p:sp>
        <p:nvSpPr>
          <p:cNvPr id="359" name="Google Shape;359;p7"/>
          <p:cNvSpPr txBox="1">
            <a:spLocks noGrp="1"/>
          </p:cNvSpPr>
          <p:nvPr>
            <p:ph type="body" idx="9"/>
          </p:nvPr>
        </p:nvSpPr>
        <p:spPr>
          <a:xfrm>
            <a:off x="3694131" y="4572817"/>
            <a:ext cx="3499135"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389CA"/>
              </a:buClr>
              <a:buSzPts val="1600"/>
              <a:buNone/>
            </a:pPr>
            <a:r>
              <a:rPr lang="en-GB"/>
              <a:t>IMPARARE DAGLI ALTRI</a:t>
            </a:r>
            <a:endParaRPr/>
          </a:p>
        </p:txBody>
      </p:sp>
      <p:sp>
        <p:nvSpPr>
          <p:cNvPr id="360" name="Google Shape;360;p7"/>
          <p:cNvSpPr txBox="1">
            <a:spLocks noGrp="1"/>
          </p:cNvSpPr>
          <p:nvPr>
            <p:ph type="body" idx="13"/>
          </p:nvPr>
        </p:nvSpPr>
        <p:spPr>
          <a:xfrm>
            <a:off x="3694132" y="5002037"/>
            <a:ext cx="3499136" cy="99539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6FC0CA"/>
              </a:buClr>
              <a:buSzPts val="1200"/>
              <a:buFont typeface="Arial"/>
              <a:buNone/>
            </a:pPr>
            <a:r>
              <a:rPr lang="en-GB"/>
              <a:t>A volte il modo migliore per imparare è vedere un esempio pratico. Ecco quindi che abbiamo raccolto alcuni dei migliori casi di studio online per aiutarvi a farvi un'idea di come altri operatori giovanili e giovani adulti utilizzano il programma.</a:t>
            </a:r>
            <a:endParaRPr/>
          </a:p>
        </p:txBody>
      </p:sp>
      <p:sp>
        <p:nvSpPr>
          <p:cNvPr id="361" name="Google Shape;361;p7"/>
          <p:cNvSpPr txBox="1">
            <a:spLocks noGrp="1"/>
          </p:cNvSpPr>
          <p:nvPr>
            <p:ph type="body" idx="14"/>
          </p:nvPr>
        </p:nvSpPr>
        <p:spPr>
          <a:xfrm>
            <a:off x="2781988" y="4510400"/>
            <a:ext cx="78434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03</a:t>
            </a:r>
            <a:endParaRPr/>
          </a:p>
        </p:txBody>
      </p:sp>
      <p:sp>
        <p:nvSpPr>
          <p:cNvPr id="362" name="Google Shape;362;p7"/>
          <p:cNvSpPr txBox="1">
            <a:spLocks noGrp="1"/>
          </p:cNvSpPr>
          <p:nvPr>
            <p:ph type="body" idx="15"/>
          </p:nvPr>
        </p:nvSpPr>
        <p:spPr>
          <a:xfrm>
            <a:off x="2781988" y="4461977"/>
            <a:ext cx="784346" cy="2873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1200"/>
              <a:buNone/>
            </a:pPr>
            <a:r>
              <a:rPr lang="en-GB"/>
              <a:t>PASSO</a:t>
            </a:r>
            <a:endParaRPr/>
          </a:p>
        </p:txBody>
      </p:sp>
      <p:sp>
        <p:nvSpPr>
          <p:cNvPr id="363" name="Google Shape;363;p7"/>
          <p:cNvSpPr txBox="1">
            <a:spLocks noGrp="1"/>
          </p:cNvSpPr>
          <p:nvPr>
            <p:ph type="body" idx="16"/>
          </p:nvPr>
        </p:nvSpPr>
        <p:spPr>
          <a:xfrm>
            <a:off x="3694131" y="6398399"/>
            <a:ext cx="3499135"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389CA"/>
              </a:buClr>
              <a:buSzPts val="1600"/>
              <a:buNone/>
            </a:pPr>
            <a:r>
              <a:rPr lang="en-GB" dirty="0"/>
              <a:t>INIZIARE A LAVORARE</a:t>
            </a:r>
            <a:endParaRPr dirty="0"/>
          </a:p>
        </p:txBody>
      </p:sp>
      <p:sp>
        <p:nvSpPr>
          <p:cNvPr id="364" name="Google Shape;364;p7"/>
          <p:cNvSpPr txBox="1">
            <a:spLocks noGrp="1"/>
          </p:cNvSpPr>
          <p:nvPr>
            <p:ph type="body" idx="17"/>
          </p:nvPr>
        </p:nvSpPr>
        <p:spPr>
          <a:xfrm>
            <a:off x="3694132" y="6827619"/>
            <a:ext cx="3499136" cy="99539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6FC0CA"/>
              </a:buClr>
              <a:buSzPts val="1200"/>
              <a:buFont typeface="Arial"/>
              <a:buNone/>
            </a:pPr>
            <a:r>
              <a:rPr lang="en-GB"/>
              <a:t>Registratevi online e iniziate a utilizzare lo strumento che ritenete più adatto alle vostre esigenze aziendali! </a:t>
            </a:r>
            <a:endParaRPr/>
          </a:p>
        </p:txBody>
      </p:sp>
      <p:sp>
        <p:nvSpPr>
          <p:cNvPr id="365" name="Google Shape;365;p7"/>
          <p:cNvSpPr txBox="1">
            <a:spLocks noGrp="1"/>
          </p:cNvSpPr>
          <p:nvPr>
            <p:ph type="body" idx="18"/>
          </p:nvPr>
        </p:nvSpPr>
        <p:spPr>
          <a:xfrm>
            <a:off x="2781988" y="6335982"/>
            <a:ext cx="784346"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GB"/>
              <a:t>04</a:t>
            </a:r>
            <a:endParaRPr/>
          </a:p>
        </p:txBody>
      </p:sp>
      <p:sp>
        <p:nvSpPr>
          <p:cNvPr id="366" name="Google Shape;366;p7"/>
          <p:cNvSpPr txBox="1">
            <a:spLocks noGrp="1"/>
          </p:cNvSpPr>
          <p:nvPr>
            <p:ph type="body" idx="19"/>
          </p:nvPr>
        </p:nvSpPr>
        <p:spPr>
          <a:xfrm>
            <a:off x="2781988" y="6287559"/>
            <a:ext cx="784346" cy="2873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1200"/>
              <a:buNone/>
            </a:pPr>
            <a:r>
              <a:rPr lang="en-GB"/>
              <a:t>PASSO</a:t>
            </a:r>
            <a:endParaRPr/>
          </a:p>
        </p:txBody>
      </p:sp>
      <p:sp>
        <p:nvSpPr>
          <p:cNvPr id="367" name="Google Shape;367;p7"/>
          <p:cNvSpPr txBox="1">
            <a:spLocks noGrp="1"/>
          </p:cNvSpPr>
          <p:nvPr>
            <p:ph type="body" idx="20"/>
          </p:nvPr>
        </p:nvSpPr>
        <p:spPr>
          <a:xfrm>
            <a:off x="3325420" y="8653201"/>
            <a:ext cx="3517312" cy="141696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0000"/>
              </a:buClr>
              <a:buSzPts val="1400"/>
              <a:buNone/>
            </a:pPr>
            <a:r>
              <a:rPr lang="en-GB"/>
              <a:t>  Cosa state aspettando? </a:t>
            </a:r>
            <a:endParaRPr/>
          </a:p>
          <a:p>
            <a:pPr marL="0" lvl="0" indent="0" algn="ctr" rtl="0">
              <a:lnSpc>
                <a:spcPct val="100000"/>
              </a:lnSpc>
              <a:spcBef>
                <a:spcPts val="0"/>
              </a:spcBef>
              <a:spcAft>
                <a:spcPts val="0"/>
              </a:spcAft>
              <a:buClr>
                <a:srgbClr val="000000"/>
              </a:buClr>
              <a:buSzPts val="1400"/>
              <a:buNone/>
            </a:pPr>
            <a:r>
              <a:rPr lang="en-GB"/>
              <a:t>scegliete il vostro      </a:t>
            </a:r>
            <a:endParaRPr/>
          </a:p>
          <a:p>
            <a:pPr marL="0" lvl="0" indent="0" algn="ctr" rtl="0">
              <a:lnSpc>
                <a:spcPct val="100000"/>
              </a:lnSpc>
              <a:spcBef>
                <a:spcPts val="0"/>
              </a:spcBef>
              <a:spcAft>
                <a:spcPts val="0"/>
              </a:spcAft>
              <a:buClr>
                <a:srgbClr val="000000"/>
              </a:buClr>
              <a:buSzPts val="1400"/>
              <a:buNone/>
            </a:pPr>
            <a:r>
              <a:rPr lang="en-GB"/>
              <a:t> primo strumento da imparare...</a:t>
            </a:r>
            <a:endParaRPr/>
          </a:p>
          <a:p>
            <a:pPr marL="0" lvl="0" indent="0" algn="ctr" rtl="0">
              <a:lnSpc>
                <a:spcPct val="100000"/>
              </a:lnSpc>
              <a:spcBef>
                <a:spcPts val="0"/>
              </a:spcBef>
              <a:spcAft>
                <a:spcPts val="0"/>
              </a:spcAft>
              <a:buClr>
                <a:srgbClr val="000000"/>
              </a:buClr>
              <a:buSzPts val="1400"/>
              <a:buNone/>
            </a:pPr>
            <a:endParaRPr/>
          </a:p>
        </p:txBody>
      </p:sp>
      <p:sp>
        <p:nvSpPr>
          <p:cNvPr id="368" name="Google Shape;368;p7"/>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369" name="Google Shape;369;p7"/>
          <p:cNvSpPr txBox="1">
            <a:spLocks noGrp="1"/>
          </p:cNvSpPr>
          <p:nvPr>
            <p:ph type="body" idx="21"/>
          </p:nvPr>
        </p:nvSpPr>
        <p:spPr>
          <a:xfrm>
            <a:off x="3675954" y="960984"/>
            <a:ext cx="3499135"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389CA"/>
              </a:buClr>
              <a:buSzPts val="1600"/>
              <a:buNone/>
            </a:pPr>
            <a:r>
              <a:rPr lang="en-GB"/>
              <a:t>"IN POCHE PAROLE"</a:t>
            </a:r>
            <a:endParaRPr/>
          </a:p>
        </p:txBody>
      </p:sp>
      <p:sp>
        <p:nvSpPr>
          <p:cNvPr id="370" name="Google Shape;370;p7"/>
          <p:cNvSpPr txBox="1">
            <a:spLocks noGrp="1"/>
          </p:cNvSpPr>
          <p:nvPr>
            <p:ph type="body" idx="22"/>
          </p:nvPr>
        </p:nvSpPr>
        <p:spPr>
          <a:xfrm>
            <a:off x="3694131" y="2751792"/>
            <a:ext cx="3499135"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389CA"/>
              </a:buClr>
              <a:buSzPts val="1600"/>
              <a:buNone/>
            </a:pPr>
            <a:r>
              <a:rPr lang="en-GB"/>
              <a:t>VANTAGGI + LIMITI</a:t>
            </a:r>
            <a:endParaRPr/>
          </a:p>
        </p:txBody>
      </p:sp>
      <p:grpSp>
        <p:nvGrpSpPr>
          <p:cNvPr id="371" name="Google Shape;371;p7"/>
          <p:cNvGrpSpPr/>
          <p:nvPr/>
        </p:nvGrpSpPr>
        <p:grpSpPr>
          <a:xfrm>
            <a:off x="4691543" y="8162352"/>
            <a:ext cx="957572" cy="697128"/>
            <a:chOff x="3400450" y="986392"/>
            <a:chExt cx="1487826" cy="1083162"/>
          </a:xfrm>
        </p:grpSpPr>
        <p:sp>
          <p:nvSpPr>
            <p:cNvPr id="372" name="Google Shape;372;p7"/>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7"/>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74" name="Google Shape;374;p7"/>
          <p:cNvSpPr txBox="1">
            <a:spLocks noGrp="1"/>
          </p:cNvSpPr>
          <p:nvPr>
            <p:ph type="body" idx="5"/>
          </p:nvPr>
        </p:nvSpPr>
        <p:spPr>
          <a:xfrm>
            <a:off x="483732" y="2510566"/>
            <a:ext cx="1991868" cy="69105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GB"/>
              <a:t>La nostra cassetta degli attrezzi è stata progettata per aiutarvi a imparare uno qualsiasi dei nostri </a:t>
            </a:r>
            <a:r>
              <a:rPr lang="en-GB" b="1"/>
              <a:t>20 strumenti </a:t>
            </a:r>
            <a:r>
              <a:rPr lang="en-GB"/>
              <a:t>principali in meno di un'ora; in realtà, la maggior parte di essi può essere appresa in meno di 30 minuti!</a:t>
            </a:r>
            <a:endParaRPr/>
          </a:p>
          <a:p>
            <a:pPr marL="0" lvl="0" indent="0" algn="l" rtl="0">
              <a:lnSpc>
                <a:spcPct val="100000"/>
              </a:lnSpc>
              <a:spcBef>
                <a:spcPts val="0"/>
              </a:spcBef>
              <a:spcAft>
                <a:spcPts val="0"/>
              </a:spcAft>
              <a:buSzPts val="1800"/>
              <a:buNone/>
            </a:pPr>
            <a:endParaRPr/>
          </a:p>
          <a:p>
            <a:pPr marL="0" lvl="0" indent="0" algn="l" rtl="0">
              <a:lnSpc>
                <a:spcPct val="100000"/>
              </a:lnSpc>
              <a:spcBef>
                <a:spcPts val="0"/>
              </a:spcBef>
              <a:spcAft>
                <a:spcPts val="0"/>
              </a:spcAft>
              <a:buSzPts val="1800"/>
              <a:buNone/>
            </a:pPr>
            <a:r>
              <a:rPr lang="en-GB"/>
              <a:t>I nostri kit di strumenti seguono tutti un semplice approccio </a:t>
            </a:r>
            <a:r>
              <a:rPr lang="en-GB" b="1"/>
              <a:t>in 4 fasi</a:t>
            </a:r>
            <a:endParaRPr/>
          </a:p>
          <a:p>
            <a:pPr marL="0" marR="0" lvl="0" indent="0" algn="just" rtl="0">
              <a:lnSpc>
                <a:spcPct val="100000"/>
              </a:lnSpc>
              <a:spcBef>
                <a:spcPts val="0"/>
              </a:spcBef>
              <a:spcAft>
                <a:spcPts val="0"/>
              </a:spcAft>
              <a:buClr>
                <a:srgbClr val="6FC0CA"/>
              </a:buClr>
              <a:buSzPts val="1800"/>
              <a:buFont typeface="Arial"/>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8"/>
          <p:cNvSpPr txBox="1">
            <a:spLocks noGrp="1"/>
          </p:cNvSpPr>
          <p:nvPr>
            <p:ph type="body" idx="1"/>
          </p:nvPr>
        </p:nvSpPr>
        <p:spPr>
          <a:xfrm>
            <a:off x="608218" y="1258597"/>
            <a:ext cx="1697019" cy="108477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9600"/>
              <a:buNone/>
            </a:pPr>
            <a:r>
              <a:rPr lang="en-GB"/>
              <a:t>01</a:t>
            </a:r>
            <a:endParaRPr/>
          </a:p>
        </p:txBody>
      </p:sp>
      <p:sp>
        <p:nvSpPr>
          <p:cNvPr id="380" name="Google Shape;380;p8"/>
          <p:cNvSpPr txBox="1">
            <a:spLocks noGrp="1"/>
          </p:cNvSpPr>
          <p:nvPr>
            <p:ph type="body" idx="2"/>
          </p:nvPr>
        </p:nvSpPr>
        <p:spPr>
          <a:xfrm>
            <a:off x="2555646" y="1264751"/>
            <a:ext cx="3486126" cy="10847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8595B"/>
              </a:buClr>
              <a:buSzPts val="3600"/>
              <a:buNone/>
            </a:pPr>
            <a:r>
              <a:rPr lang="en-GB"/>
              <a:t>STRUMENTI DI PRESENTAZIONE</a:t>
            </a:r>
            <a:endParaRPr/>
          </a:p>
        </p:txBody>
      </p:sp>
      <p:sp>
        <p:nvSpPr>
          <p:cNvPr id="381" name="Google Shape;381;p8"/>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8</a:t>
            </a:fld>
            <a:endParaRPr/>
          </a:p>
        </p:txBody>
      </p:sp>
      <p:grpSp>
        <p:nvGrpSpPr>
          <p:cNvPr id="382" name="Google Shape;382;p8"/>
          <p:cNvGrpSpPr/>
          <p:nvPr/>
        </p:nvGrpSpPr>
        <p:grpSpPr>
          <a:xfrm>
            <a:off x="5066300" y="3648969"/>
            <a:ext cx="1697025" cy="1696937"/>
            <a:chOff x="1643050" y="4406983"/>
            <a:chExt cx="305379" cy="305363"/>
          </a:xfrm>
        </p:grpSpPr>
        <p:sp>
          <p:nvSpPr>
            <p:cNvPr id="383" name="Google Shape;383;p8"/>
            <p:cNvSpPr/>
            <p:nvPr/>
          </p:nvSpPr>
          <p:spPr>
            <a:xfrm>
              <a:off x="1668385" y="4462941"/>
              <a:ext cx="61179" cy="71306"/>
            </a:xfrm>
            <a:custGeom>
              <a:avLst/>
              <a:gdLst/>
              <a:ahLst/>
              <a:cxnLst/>
              <a:rect l="l" t="t" r="r" b="b"/>
              <a:pathLst>
                <a:path w="61179" h="71306" extrusionOk="0">
                  <a:moveTo>
                    <a:pt x="30389" y="71302"/>
                  </a:moveTo>
                  <a:lnTo>
                    <a:pt x="30790" y="71302"/>
                  </a:lnTo>
                  <a:cubicBezTo>
                    <a:pt x="46525" y="71602"/>
                    <a:pt x="59654" y="59368"/>
                    <a:pt x="60556" y="43724"/>
                  </a:cubicBezTo>
                  <a:lnTo>
                    <a:pt x="61158" y="29985"/>
                  </a:lnTo>
                  <a:cubicBezTo>
                    <a:pt x="61458" y="22263"/>
                    <a:pt x="58652" y="14742"/>
                    <a:pt x="53240" y="9226"/>
                  </a:cubicBezTo>
                  <a:cubicBezTo>
                    <a:pt x="47527" y="3309"/>
                    <a:pt x="39610" y="0"/>
                    <a:pt x="31392" y="0"/>
                  </a:cubicBezTo>
                  <a:lnTo>
                    <a:pt x="29788" y="0"/>
                  </a:lnTo>
                  <a:cubicBezTo>
                    <a:pt x="21570" y="0"/>
                    <a:pt x="13652" y="3309"/>
                    <a:pt x="7940" y="9226"/>
                  </a:cubicBezTo>
                  <a:cubicBezTo>
                    <a:pt x="2527" y="14742"/>
                    <a:pt x="-279" y="22263"/>
                    <a:pt x="22" y="29985"/>
                  </a:cubicBezTo>
                  <a:lnTo>
                    <a:pt x="623" y="43724"/>
                  </a:lnTo>
                  <a:cubicBezTo>
                    <a:pt x="1525" y="59368"/>
                    <a:pt x="14654" y="71602"/>
                    <a:pt x="30389" y="71302"/>
                  </a:cubicBezTo>
                  <a:moveTo>
                    <a:pt x="30690" y="61073"/>
                  </a:moveTo>
                  <a:lnTo>
                    <a:pt x="30289" y="61073"/>
                  </a:lnTo>
                  <a:cubicBezTo>
                    <a:pt x="20066" y="61373"/>
                    <a:pt x="11447" y="53451"/>
                    <a:pt x="10746" y="43222"/>
                  </a:cubicBezTo>
                  <a:lnTo>
                    <a:pt x="10545" y="39110"/>
                  </a:lnTo>
                  <a:cubicBezTo>
                    <a:pt x="20267" y="38709"/>
                    <a:pt x="29587" y="35199"/>
                    <a:pt x="37104" y="29082"/>
                  </a:cubicBezTo>
                  <a:cubicBezTo>
                    <a:pt x="40211" y="33695"/>
                    <a:pt x="44922" y="37005"/>
                    <a:pt x="50334" y="38409"/>
                  </a:cubicBezTo>
                  <a:lnTo>
                    <a:pt x="50133" y="43222"/>
                  </a:lnTo>
                  <a:cubicBezTo>
                    <a:pt x="49632" y="53451"/>
                    <a:pt x="41013" y="61373"/>
                    <a:pt x="30690" y="61073"/>
                  </a:cubicBezTo>
                  <a:moveTo>
                    <a:pt x="29788" y="10229"/>
                  </a:moveTo>
                  <a:lnTo>
                    <a:pt x="31392" y="10229"/>
                  </a:lnTo>
                  <a:cubicBezTo>
                    <a:pt x="36804" y="10229"/>
                    <a:pt x="42115" y="12435"/>
                    <a:pt x="45924" y="16346"/>
                  </a:cubicBezTo>
                  <a:cubicBezTo>
                    <a:pt x="48930" y="19455"/>
                    <a:pt x="50634" y="23466"/>
                    <a:pt x="50835" y="27779"/>
                  </a:cubicBezTo>
                  <a:cubicBezTo>
                    <a:pt x="47327" y="26174"/>
                    <a:pt x="44721" y="23065"/>
                    <a:pt x="44020" y="19254"/>
                  </a:cubicBezTo>
                  <a:cubicBezTo>
                    <a:pt x="43719" y="17048"/>
                    <a:pt x="42115" y="15343"/>
                    <a:pt x="39911" y="14942"/>
                  </a:cubicBezTo>
                  <a:cubicBezTo>
                    <a:pt x="37806" y="14541"/>
                    <a:pt x="35601" y="15444"/>
                    <a:pt x="34498" y="17349"/>
                  </a:cubicBezTo>
                  <a:cubicBezTo>
                    <a:pt x="34398" y="17449"/>
                    <a:pt x="28084" y="27478"/>
                    <a:pt x="10345" y="28982"/>
                  </a:cubicBezTo>
                  <a:cubicBezTo>
                    <a:pt x="10345" y="24269"/>
                    <a:pt x="12149" y="19756"/>
                    <a:pt x="15356" y="16346"/>
                  </a:cubicBezTo>
                  <a:cubicBezTo>
                    <a:pt x="19064" y="12335"/>
                    <a:pt x="24276" y="10129"/>
                    <a:pt x="29788" y="1022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8"/>
            <p:cNvSpPr/>
            <p:nvPr/>
          </p:nvSpPr>
          <p:spPr>
            <a:xfrm>
              <a:off x="1866625" y="4585087"/>
              <a:ext cx="61179" cy="71306"/>
            </a:xfrm>
            <a:custGeom>
              <a:avLst/>
              <a:gdLst/>
              <a:ahLst/>
              <a:cxnLst/>
              <a:rect l="l" t="t" r="r" b="b"/>
              <a:pathLst>
                <a:path w="61179" h="71306" extrusionOk="0">
                  <a:moveTo>
                    <a:pt x="30490" y="71302"/>
                  </a:moveTo>
                  <a:lnTo>
                    <a:pt x="30890" y="71302"/>
                  </a:lnTo>
                  <a:cubicBezTo>
                    <a:pt x="46625" y="71602"/>
                    <a:pt x="59755" y="59368"/>
                    <a:pt x="60556" y="43724"/>
                  </a:cubicBezTo>
                  <a:lnTo>
                    <a:pt x="61158" y="29985"/>
                  </a:lnTo>
                  <a:cubicBezTo>
                    <a:pt x="61458" y="22263"/>
                    <a:pt x="58652" y="14742"/>
                    <a:pt x="53240" y="9226"/>
                  </a:cubicBezTo>
                  <a:cubicBezTo>
                    <a:pt x="47527" y="3309"/>
                    <a:pt x="39610" y="0"/>
                    <a:pt x="31392" y="0"/>
                  </a:cubicBezTo>
                  <a:lnTo>
                    <a:pt x="29788" y="0"/>
                  </a:lnTo>
                  <a:cubicBezTo>
                    <a:pt x="21570" y="0"/>
                    <a:pt x="13652" y="3309"/>
                    <a:pt x="7940" y="9226"/>
                  </a:cubicBezTo>
                  <a:cubicBezTo>
                    <a:pt x="2527" y="14742"/>
                    <a:pt x="-279" y="22263"/>
                    <a:pt x="22" y="29985"/>
                  </a:cubicBezTo>
                  <a:lnTo>
                    <a:pt x="623" y="43724"/>
                  </a:lnTo>
                  <a:cubicBezTo>
                    <a:pt x="1726" y="59368"/>
                    <a:pt x="14855" y="71602"/>
                    <a:pt x="30490" y="71302"/>
                  </a:cubicBezTo>
                  <a:moveTo>
                    <a:pt x="15456" y="16346"/>
                  </a:moveTo>
                  <a:cubicBezTo>
                    <a:pt x="19265" y="12435"/>
                    <a:pt x="24476" y="10229"/>
                    <a:pt x="29888" y="10229"/>
                  </a:cubicBezTo>
                  <a:lnTo>
                    <a:pt x="31492" y="10229"/>
                  </a:lnTo>
                  <a:cubicBezTo>
                    <a:pt x="36904" y="10229"/>
                    <a:pt x="42216" y="12435"/>
                    <a:pt x="45924" y="16346"/>
                  </a:cubicBezTo>
                  <a:cubicBezTo>
                    <a:pt x="49331" y="19856"/>
                    <a:pt x="51236" y="24670"/>
                    <a:pt x="51035" y="29584"/>
                  </a:cubicBezTo>
                  <a:lnTo>
                    <a:pt x="50434" y="43322"/>
                  </a:lnTo>
                  <a:cubicBezTo>
                    <a:pt x="49732" y="53551"/>
                    <a:pt x="41113" y="61373"/>
                    <a:pt x="30890" y="61173"/>
                  </a:cubicBezTo>
                  <a:lnTo>
                    <a:pt x="30490" y="61173"/>
                  </a:lnTo>
                  <a:cubicBezTo>
                    <a:pt x="20267" y="61474"/>
                    <a:pt x="11648" y="53551"/>
                    <a:pt x="10946" y="43322"/>
                  </a:cubicBezTo>
                  <a:lnTo>
                    <a:pt x="10345" y="29584"/>
                  </a:lnTo>
                  <a:cubicBezTo>
                    <a:pt x="10144" y="24670"/>
                    <a:pt x="12049" y="19856"/>
                    <a:pt x="15456" y="1634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8"/>
            <p:cNvSpPr/>
            <p:nvPr/>
          </p:nvSpPr>
          <p:spPr>
            <a:xfrm>
              <a:off x="1643050" y="4476906"/>
              <a:ext cx="161398" cy="184596"/>
            </a:xfrm>
            <a:custGeom>
              <a:avLst/>
              <a:gdLst/>
              <a:ahLst/>
              <a:cxnLst/>
              <a:rect l="l" t="t" r="r" b="b"/>
              <a:pathLst>
                <a:path w="161398" h="184596" extrusionOk="0">
                  <a:moveTo>
                    <a:pt x="15135" y="174368"/>
                  </a:moveTo>
                  <a:cubicBezTo>
                    <a:pt x="16839" y="174368"/>
                    <a:pt x="18642" y="174067"/>
                    <a:pt x="20246" y="173465"/>
                  </a:cubicBezTo>
                  <a:lnTo>
                    <a:pt x="20246" y="179482"/>
                  </a:lnTo>
                  <a:cubicBezTo>
                    <a:pt x="20246" y="182290"/>
                    <a:pt x="22551" y="184597"/>
                    <a:pt x="25357" y="184597"/>
                  </a:cubicBezTo>
                  <a:lnTo>
                    <a:pt x="86393" y="184597"/>
                  </a:lnTo>
                  <a:cubicBezTo>
                    <a:pt x="89199" y="184597"/>
                    <a:pt x="91504" y="182290"/>
                    <a:pt x="91504" y="179482"/>
                  </a:cubicBezTo>
                  <a:lnTo>
                    <a:pt x="91504" y="96949"/>
                  </a:lnTo>
                  <a:cubicBezTo>
                    <a:pt x="91504" y="95645"/>
                    <a:pt x="92005" y="94442"/>
                    <a:pt x="92907" y="93439"/>
                  </a:cubicBezTo>
                  <a:lnTo>
                    <a:pt x="157451" y="23943"/>
                  </a:lnTo>
                  <a:cubicBezTo>
                    <a:pt x="162863" y="18327"/>
                    <a:pt x="162662" y="9402"/>
                    <a:pt x="157150" y="3986"/>
                  </a:cubicBezTo>
                  <a:cubicBezTo>
                    <a:pt x="151738" y="-1329"/>
                    <a:pt x="143019" y="-1329"/>
                    <a:pt x="137606" y="3986"/>
                  </a:cubicBezTo>
                  <a:lnTo>
                    <a:pt x="80780" y="60847"/>
                  </a:lnTo>
                  <a:cubicBezTo>
                    <a:pt x="79778" y="61850"/>
                    <a:pt x="78575" y="62351"/>
                    <a:pt x="77172" y="62351"/>
                  </a:cubicBezTo>
                  <a:lnTo>
                    <a:pt x="25458" y="62351"/>
                  </a:lnTo>
                  <a:cubicBezTo>
                    <a:pt x="11426" y="62351"/>
                    <a:pt x="1" y="73784"/>
                    <a:pt x="1" y="87823"/>
                  </a:cubicBezTo>
                  <a:lnTo>
                    <a:pt x="1" y="159125"/>
                  </a:lnTo>
                  <a:cubicBezTo>
                    <a:pt x="-99" y="167549"/>
                    <a:pt x="6716" y="174368"/>
                    <a:pt x="15135" y="174368"/>
                  </a:cubicBezTo>
                  <a:moveTo>
                    <a:pt x="10124" y="87823"/>
                  </a:moveTo>
                  <a:cubicBezTo>
                    <a:pt x="10124" y="79399"/>
                    <a:pt x="16939" y="72580"/>
                    <a:pt x="25357" y="72580"/>
                  </a:cubicBezTo>
                  <a:lnTo>
                    <a:pt x="77072" y="72580"/>
                  </a:lnTo>
                  <a:cubicBezTo>
                    <a:pt x="81081" y="72580"/>
                    <a:pt x="84990" y="70976"/>
                    <a:pt x="87896" y="68068"/>
                  </a:cubicBezTo>
                  <a:lnTo>
                    <a:pt x="144722" y="11207"/>
                  </a:lnTo>
                  <a:cubicBezTo>
                    <a:pt x="146226" y="9702"/>
                    <a:pt x="148731" y="9702"/>
                    <a:pt x="150235" y="11207"/>
                  </a:cubicBezTo>
                  <a:cubicBezTo>
                    <a:pt x="151738" y="12811"/>
                    <a:pt x="151738" y="15318"/>
                    <a:pt x="150134" y="16823"/>
                  </a:cubicBezTo>
                  <a:cubicBezTo>
                    <a:pt x="150134" y="16823"/>
                    <a:pt x="150134" y="16823"/>
                    <a:pt x="150034" y="16823"/>
                  </a:cubicBezTo>
                  <a:lnTo>
                    <a:pt x="85290" y="86419"/>
                  </a:lnTo>
                  <a:cubicBezTo>
                    <a:pt x="82685" y="89227"/>
                    <a:pt x="81181" y="92938"/>
                    <a:pt x="81181" y="96849"/>
                  </a:cubicBezTo>
                  <a:lnTo>
                    <a:pt x="81181" y="174268"/>
                  </a:lnTo>
                  <a:lnTo>
                    <a:pt x="30268" y="174268"/>
                  </a:lnTo>
                  <a:lnTo>
                    <a:pt x="30268" y="97952"/>
                  </a:lnTo>
                  <a:cubicBezTo>
                    <a:pt x="30268" y="95144"/>
                    <a:pt x="27963" y="92837"/>
                    <a:pt x="25157" y="92837"/>
                  </a:cubicBezTo>
                  <a:cubicBezTo>
                    <a:pt x="22351" y="92837"/>
                    <a:pt x="20046" y="95144"/>
                    <a:pt x="20046" y="97952"/>
                  </a:cubicBezTo>
                  <a:lnTo>
                    <a:pt x="20046" y="159025"/>
                  </a:lnTo>
                  <a:cubicBezTo>
                    <a:pt x="20046" y="161832"/>
                    <a:pt x="17741" y="164139"/>
                    <a:pt x="14934" y="164139"/>
                  </a:cubicBezTo>
                  <a:cubicBezTo>
                    <a:pt x="12128" y="164139"/>
                    <a:pt x="9823" y="161832"/>
                    <a:pt x="9823" y="159025"/>
                  </a:cubicBezTo>
                  <a:lnTo>
                    <a:pt x="9823" y="8782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8"/>
            <p:cNvSpPr/>
            <p:nvPr/>
          </p:nvSpPr>
          <p:spPr>
            <a:xfrm>
              <a:off x="1693864" y="4554500"/>
              <a:ext cx="10222" cy="71301"/>
            </a:xfrm>
            <a:custGeom>
              <a:avLst/>
              <a:gdLst/>
              <a:ahLst/>
              <a:cxnLst/>
              <a:rect l="l" t="t" r="r" b="b"/>
              <a:pathLst>
                <a:path w="10222" h="71301" extrusionOk="0">
                  <a:moveTo>
                    <a:pt x="5111" y="71302"/>
                  </a:moveTo>
                  <a:cubicBezTo>
                    <a:pt x="7918" y="71302"/>
                    <a:pt x="10223" y="68995"/>
                    <a:pt x="10223" y="66187"/>
                  </a:cubicBezTo>
                  <a:lnTo>
                    <a:pt x="10223" y="5114"/>
                  </a:lnTo>
                  <a:cubicBezTo>
                    <a:pt x="10223" y="2306"/>
                    <a:pt x="7918" y="0"/>
                    <a:pt x="5111" y="0"/>
                  </a:cubicBezTo>
                  <a:cubicBezTo>
                    <a:pt x="2305" y="0"/>
                    <a:pt x="0" y="2306"/>
                    <a:pt x="0" y="5114"/>
                  </a:cubicBezTo>
                  <a:lnTo>
                    <a:pt x="0" y="66187"/>
                  </a:lnTo>
                  <a:cubicBezTo>
                    <a:pt x="0" y="69095"/>
                    <a:pt x="2205" y="71302"/>
                    <a:pt x="5111" y="71302"/>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8"/>
            <p:cNvSpPr/>
            <p:nvPr/>
          </p:nvSpPr>
          <p:spPr>
            <a:xfrm>
              <a:off x="1754777" y="4585087"/>
              <a:ext cx="61179" cy="71306"/>
            </a:xfrm>
            <a:custGeom>
              <a:avLst/>
              <a:gdLst/>
              <a:ahLst/>
              <a:cxnLst/>
              <a:rect l="l" t="t" r="r" b="b"/>
              <a:pathLst>
                <a:path w="61179" h="71306" extrusionOk="0">
                  <a:moveTo>
                    <a:pt x="30489" y="71302"/>
                  </a:moveTo>
                  <a:lnTo>
                    <a:pt x="30890" y="71302"/>
                  </a:lnTo>
                  <a:cubicBezTo>
                    <a:pt x="46625" y="71602"/>
                    <a:pt x="59754" y="59368"/>
                    <a:pt x="60556" y="43724"/>
                  </a:cubicBezTo>
                  <a:lnTo>
                    <a:pt x="61158" y="29985"/>
                  </a:lnTo>
                  <a:cubicBezTo>
                    <a:pt x="61458" y="22263"/>
                    <a:pt x="58652" y="14742"/>
                    <a:pt x="53240" y="9226"/>
                  </a:cubicBezTo>
                  <a:cubicBezTo>
                    <a:pt x="47527" y="3309"/>
                    <a:pt x="39610" y="0"/>
                    <a:pt x="31391" y="0"/>
                  </a:cubicBezTo>
                  <a:lnTo>
                    <a:pt x="29788" y="0"/>
                  </a:lnTo>
                  <a:cubicBezTo>
                    <a:pt x="21570" y="0"/>
                    <a:pt x="13652" y="3309"/>
                    <a:pt x="7939" y="9226"/>
                  </a:cubicBezTo>
                  <a:cubicBezTo>
                    <a:pt x="2527" y="14742"/>
                    <a:pt x="-279" y="22263"/>
                    <a:pt x="22" y="29985"/>
                  </a:cubicBezTo>
                  <a:lnTo>
                    <a:pt x="623" y="43724"/>
                  </a:lnTo>
                  <a:cubicBezTo>
                    <a:pt x="1625" y="59368"/>
                    <a:pt x="14754" y="71602"/>
                    <a:pt x="30489" y="71302"/>
                  </a:cubicBezTo>
                  <a:moveTo>
                    <a:pt x="15356" y="16346"/>
                  </a:moveTo>
                  <a:cubicBezTo>
                    <a:pt x="19164" y="12435"/>
                    <a:pt x="24376" y="10229"/>
                    <a:pt x="29788" y="10229"/>
                  </a:cubicBezTo>
                  <a:lnTo>
                    <a:pt x="31391" y="10229"/>
                  </a:lnTo>
                  <a:cubicBezTo>
                    <a:pt x="36804" y="10229"/>
                    <a:pt x="42115" y="12435"/>
                    <a:pt x="45924" y="16346"/>
                  </a:cubicBezTo>
                  <a:cubicBezTo>
                    <a:pt x="49331" y="19856"/>
                    <a:pt x="51236" y="24670"/>
                    <a:pt x="51035" y="29584"/>
                  </a:cubicBezTo>
                  <a:lnTo>
                    <a:pt x="50434" y="43322"/>
                  </a:lnTo>
                  <a:cubicBezTo>
                    <a:pt x="49732" y="53551"/>
                    <a:pt x="41113" y="61373"/>
                    <a:pt x="30890" y="61173"/>
                  </a:cubicBezTo>
                  <a:lnTo>
                    <a:pt x="30489" y="61173"/>
                  </a:lnTo>
                  <a:cubicBezTo>
                    <a:pt x="20267" y="61474"/>
                    <a:pt x="11648" y="53551"/>
                    <a:pt x="10946" y="43322"/>
                  </a:cubicBezTo>
                  <a:lnTo>
                    <a:pt x="10345" y="29584"/>
                  </a:lnTo>
                  <a:cubicBezTo>
                    <a:pt x="10144" y="24670"/>
                    <a:pt x="11948" y="19856"/>
                    <a:pt x="15356" y="16346"/>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8"/>
            <p:cNvSpPr/>
            <p:nvPr/>
          </p:nvSpPr>
          <p:spPr>
            <a:xfrm>
              <a:off x="1734554" y="4661503"/>
              <a:ext cx="101826" cy="50843"/>
            </a:xfrm>
            <a:custGeom>
              <a:avLst/>
              <a:gdLst/>
              <a:ahLst/>
              <a:cxnLst/>
              <a:rect l="l" t="t" r="r" b="b"/>
              <a:pathLst>
                <a:path w="101826" h="50843" extrusionOk="0">
                  <a:moveTo>
                    <a:pt x="0" y="24569"/>
                  </a:moveTo>
                  <a:lnTo>
                    <a:pt x="0" y="45729"/>
                  </a:lnTo>
                  <a:cubicBezTo>
                    <a:pt x="0" y="48537"/>
                    <a:pt x="2305" y="50844"/>
                    <a:pt x="5111" y="50844"/>
                  </a:cubicBezTo>
                  <a:cubicBezTo>
                    <a:pt x="7918" y="50844"/>
                    <a:pt x="10223" y="48537"/>
                    <a:pt x="10223" y="45729"/>
                  </a:cubicBezTo>
                  <a:lnTo>
                    <a:pt x="10223" y="24569"/>
                  </a:lnTo>
                  <a:cubicBezTo>
                    <a:pt x="10223" y="16647"/>
                    <a:pt x="16737" y="10129"/>
                    <a:pt x="24655" y="10129"/>
                  </a:cubicBezTo>
                  <a:lnTo>
                    <a:pt x="77171" y="10129"/>
                  </a:lnTo>
                  <a:cubicBezTo>
                    <a:pt x="85089" y="10129"/>
                    <a:pt x="91603" y="16647"/>
                    <a:pt x="91603" y="24569"/>
                  </a:cubicBezTo>
                  <a:lnTo>
                    <a:pt x="91603" y="45729"/>
                  </a:lnTo>
                  <a:cubicBezTo>
                    <a:pt x="91603" y="48537"/>
                    <a:pt x="93908" y="50844"/>
                    <a:pt x="96715" y="50844"/>
                  </a:cubicBezTo>
                  <a:cubicBezTo>
                    <a:pt x="99521" y="50844"/>
                    <a:pt x="101826" y="48537"/>
                    <a:pt x="101826" y="45729"/>
                  </a:cubicBezTo>
                  <a:lnTo>
                    <a:pt x="101826" y="24569"/>
                  </a:lnTo>
                  <a:cubicBezTo>
                    <a:pt x="101826" y="10931"/>
                    <a:pt x="90802" y="0"/>
                    <a:pt x="77271" y="0"/>
                  </a:cubicBezTo>
                  <a:lnTo>
                    <a:pt x="24755" y="0"/>
                  </a:lnTo>
                  <a:cubicBezTo>
                    <a:pt x="11024" y="0"/>
                    <a:pt x="0" y="11031"/>
                    <a:pt x="0" y="24569"/>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8"/>
            <p:cNvSpPr/>
            <p:nvPr/>
          </p:nvSpPr>
          <p:spPr>
            <a:xfrm>
              <a:off x="1846503" y="4661503"/>
              <a:ext cx="101926" cy="50843"/>
            </a:xfrm>
            <a:custGeom>
              <a:avLst/>
              <a:gdLst/>
              <a:ahLst/>
              <a:cxnLst/>
              <a:rect l="l" t="t" r="r" b="b"/>
              <a:pathLst>
                <a:path w="101926" h="50843" extrusionOk="0">
                  <a:moveTo>
                    <a:pt x="77171" y="0"/>
                  </a:moveTo>
                  <a:lnTo>
                    <a:pt x="24554" y="0"/>
                  </a:lnTo>
                  <a:cubicBezTo>
                    <a:pt x="11025" y="0"/>
                    <a:pt x="0" y="11031"/>
                    <a:pt x="0" y="24569"/>
                  </a:cubicBezTo>
                  <a:lnTo>
                    <a:pt x="0" y="45729"/>
                  </a:lnTo>
                  <a:cubicBezTo>
                    <a:pt x="0" y="48537"/>
                    <a:pt x="2305" y="50844"/>
                    <a:pt x="5111" y="50844"/>
                  </a:cubicBezTo>
                  <a:cubicBezTo>
                    <a:pt x="7918" y="50844"/>
                    <a:pt x="10223" y="48537"/>
                    <a:pt x="10223" y="45729"/>
                  </a:cubicBezTo>
                  <a:lnTo>
                    <a:pt x="10223" y="24569"/>
                  </a:lnTo>
                  <a:cubicBezTo>
                    <a:pt x="10223" y="16647"/>
                    <a:pt x="16637" y="10129"/>
                    <a:pt x="24655" y="10129"/>
                  </a:cubicBezTo>
                  <a:lnTo>
                    <a:pt x="77272" y="10129"/>
                  </a:lnTo>
                  <a:cubicBezTo>
                    <a:pt x="85189" y="10129"/>
                    <a:pt x="91703" y="16547"/>
                    <a:pt x="91703" y="24569"/>
                  </a:cubicBezTo>
                  <a:lnTo>
                    <a:pt x="91703" y="45729"/>
                  </a:lnTo>
                  <a:cubicBezTo>
                    <a:pt x="91703" y="48537"/>
                    <a:pt x="94009" y="50844"/>
                    <a:pt x="96815" y="50844"/>
                  </a:cubicBezTo>
                  <a:cubicBezTo>
                    <a:pt x="99621" y="50844"/>
                    <a:pt x="101926" y="48537"/>
                    <a:pt x="101926" y="45729"/>
                  </a:cubicBezTo>
                  <a:lnTo>
                    <a:pt x="101926" y="24569"/>
                  </a:lnTo>
                  <a:cubicBezTo>
                    <a:pt x="101726" y="11031"/>
                    <a:pt x="90701" y="0"/>
                    <a:pt x="77171"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8"/>
            <p:cNvSpPr/>
            <p:nvPr/>
          </p:nvSpPr>
          <p:spPr>
            <a:xfrm>
              <a:off x="1739565" y="4406983"/>
              <a:ext cx="208664" cy="167974"/>
            </a:xfrm>
            <a:custGeom>
              <a:avLst/>
              <a:gdLst/>
              <a:ahLst/>
              <a:cxnLst/>
              <a:rect l="l" t="t" r="r" b="b"/>
              <a:pathLst>
                <a:path w="208664" h="167974" extrusionOk="0">
                  <a:moveTo>
                    <a:pt x="193630" y="0"/>
                  </a:moveTo>
                  <a:lnTo>
                    <a:pt x="15033" y="0"/>
                  </a:lnTo>
                  <a:cubicBezTo>
                    <a:pt x="6715" y="100"/>
                    <a:pt x="0" y="6920"/>
                    <a:pt x="0" y="15243"/>
                  </a:cubicBezTo>
                  <a:lnTo>
                    <a:pt x="0" y="91559"/>
                  </a:lnTo>
                  <a:cubicBezTo>
                    <a:pt x="0" y="94367"/>
                    <a:pt x="2305" y="96673"/>
                    <a:pt x="5111" y="96673"/>
                  </a:cubicBezTo>
                  <a:cubicBezTo>
                    <a:pt x="7918" y="96673"/>
                    <a:pt x="10223" y="94367"/>
                    <a:pt x="10223" y="91559"/>
                  </a:cubicBezTo>
                  <a:lnTo>
                    <a:pt x="10223" y="30486"/>
                  </a:lnTo>
                  <a:lnTo>
                    <a:pt x="198440" y="30486"/>
                  </a:lnTo>
                  <a:lnTo>
                    <a:pt x="198440" y="152631"/>
                  </a:lnTo>
                  <a:cubicBezTo>
                    <a:pt x="198541" y="155339"/>
                    <a:pt x="196336" y="157646"/>
                    <a:pt x="193630" y="157746"/>
                  </a:cubicBezTo>
                  <a:lnTo>
                    <a:pt x="20044" y="157746"/>
                  </a:lnTo>
                  <a:cubicBezTo>
                    <a:pt x="17238" y="157746"/>
                    <a:pt x="14933" y="160053"/>
                    <a:pt x="14933" y="162860"/>
                  </a:cubicBezTo>
                  <a:cubicBezTo>
                    <a:pt x="14933" y="165668"/>
                    <a:pt x="17238" y="167975"/>
                    <a:pt x="20044" y="167975"/>
                  </a:cubicBezTo>
                  <a:lnTo>
                    <a:pt x="193630" y="167975"/>
                  </a:lnTo>
                  <a:cubicBezTo>
                    <a:pt x="201948" y="167875"/>
                    <a:pt x="208663" y="161055"/>
                    <a:pt x="208663" y="152732"/>
                  </a:cubicBezTo>
                  <a:lnTo>
                    <a:pt x="208663" y="15243"/>
                  </a:lnTo>
                  <a:cubicBezTo>
                    <a:pt x="208763" y="6920"/>
                    <a:pt x="202048" y="0"/>
                    <a:pt x="193630" y="0"/>
                  </a:cubicBezTo>
                  <a:moveTo>
                    <a:pt x="10223" y="20358"/>
                  </a:moveTo>
                  <a:lnTo>
                    <a:pt x="10223" y="15243"/>
                  </a:lnTo>
                  <a:cubicBezTo>
                    <a:pt x="10122" y="12535"/>
                    <a:pt x="12327" y="10229"/>
                    <a:pt x="15033" y="10129"/>
                  </a:cubicBezTo>
                  <a:lnTo>
                    <a:pt x="193630" y="10129"/>
                  </a:lnTo>
                  <a:cubicBezTo>
                    <a:pt x="196336" y="10229"/>
                    <a:pt x="198541" y="12435"/>
                    <a:pt x="198440" y="15243"/>
                  </a:cubicBezTo>
                  <a:lnTo>
                    <a:pt x="198440" y="20358"/>
                  </a:lnTo>
                  <a:lnTo>
                    <a:pt x="10223" y="2035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8"/>
            <p:cNvSpPr/>
            <p:nvPr/>
          </p:nvSpPr>
          <p:spPr>
            <a:xfrm>
              <a:off x="1917661" y="4471867"/>
              <a:ext cx="10222" cy="82733"/>
            </a:xfrm>
            <a:custGeom>
              <a:avLst/>
              <a:gdLst/>
              <a:ahLst/>
              <a:cxnLst/>
              <a:rect l="l" t="t" r="r" b="b"/>
              <a:pathLst>
                <a:path w="10222" h="82733" extrusionOk="0">
                  <a:moveTo>
                    <a:pt x="5111" y="0"/>
                  </a:moveTo>
                  <a:cubicBezTo>
                    <a:pt x="2305" y="0"/>
                    <a:pt x="0" y="2306"/>
                    <a:pt x="0" y="5114"/>
                  </a:cubicBezTo>
                  <a:lnTo>
                    <a:pt x="0" y="77619"/>
                  </a:lnTo>
                  <a:cubicBezTo>
                    <a:pt x="0" y="80427"/>
                    <a:pt x="2305" y="82734"/>
                    <a:pt x="5111" y="82734"/>
                  </a:cubicBezTo>
                  <a:cubicBezTo>
                    <a:pt x="7918" y="82734"/>
                    <a:pt x="10223" y="80427"/>
                    <a:pt x="10223" y="77619"/>
                  </a:cubicBezTo>
                  <a:lnTo>
                    <a:pt x="10223" y="5114"/>
                  </a:lnTo>
                  <a:cubicBezTo>
                    <a:pt x="10223" y="2306"/>
                    <a:pt x="7918" y="0"/>
                    <a:pt x="5111"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8"/>
            <p:cNvSpPr/>
            <p:nvPr/>
          </p:nvSpPr>
          <p:spPr>
            <a:xfrm>
              <a:off x="1897315" y="4503656"/>
              <a:ext cx="10222" cy="50944"/>
            </a:xfrm>
            <a:custGeom>
              <a:avLst/>
              <a:gdLst/>
              <a:ahLst/>
              <a:cxnLst/>
              <a:rect l="l" t="t" r="r" b="b"/>
              <a:pathLst>
                <a:path w="10222" h="50944" extrusionOk="0">
                  <a:moveTo>
                    <a:pt x="5111" y="0"/>
                  </a:moveTo>
                  <a:cubicBezTo>
                    <a:pt x="2305" y="0"/>
                    <a:pt x="0" y="2307"/>
                    <a:pt x="0" y="5115"/>
                  </a:cubicBezTo>
                  <a:lnTo>
                    <a:pt x="0" y="45830"/>
                  </a:lnTo>
                  <a:cubicBezTo>
                    <a:pt x="0" y="48638"/>
                    <a:pt x="2305" y="50944"/>
                    <a:pt x="5111" y="50944"/>
                  </a:cubicBezTo>
                  <a:cubicBezTo>
                    <a:pt x="7918" y="50944"/>
                    <a:pt x="10223" y="48638"/>
                    <a:pt x="10223" y="45830"/>
                  </a:cubicBezTo>
                  <a:lnTo>
                    <a:pt x="10223" y="5115"/>
                  </a:lnTo>
                  <a:cubicBezTo>
                    <a:pt x="10223" y="2307"/>
                    <a:pt x="7918" y="0"/>
                    <a:pt x="5111"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8"/>
            <p:cNvSpPr/>
            <p:nvPr/>
          </p:nvSpPr>
          <p:spPr>
            <a:xfrm>
              <a:off x="1876970" y="4493428"/>
              <a:ext cx="10222" cy="61172"/>
            </a:xfrm>
            <a:custGeom>
              <a:avLst/>
              <a:gdLst/>
              <a:ahLst/>
              <a:cxnLst/>
              <a:rect l="l" t="t" r="r" b="b"/>
              <a:pathLst>
                <a:path w="10222" h="61172" extrusionOk="0">
                  <a:moveTo>
                    <a:pt x="0" y="5114"/>
                  </a:moveTo>
                  <a:lnTo>
                    <a:pt x="0" y="56058"/>
                  </a:lnTo>
                  <a:cubicBezTo>
                    <a:pt x="0" y="58866"/>
                    <a:pt x="2305" y="61173"/>
                    <a:pt x="5111" y="61173"/>
                  </a:cubicBezTo>
                  <a:cubicBezTo>
                    <a:pt x="7918" y="61173"/>
                    <a:pt x="10223" y="58866"/>
                    <a:pt x="10223" y="56058"/>
                  </a:cubicBezTo>
                  <a:lnTo>
                    <a:pt x="10223" y="5114"/>
                  </a:lnTo>
                  <a:cubicBezTo>
                    <a:pt x="10223" y="2306"/>
                    <a:pt x="7918" y="0"/>
                    <a:pt x="5111" y="0"/>
                  </a:cubicBezTo>
                  <a:cubicBezTo>
                    <a:pt x="2305" y="0"/>
                    <a:pt x="0" y="2306"/>
                    <a:pt x="0" y="5114"/>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8"/>
            <p:cNvSpPr/>
            <p:nvPr/>
          </p:nvSpPr>
          <p:spPr>
            <a:xfrm>
              <a:off x="1856625" y="4524014"/>
              <a:ext cx="10222" cy="30586"/>
            </a:xfrm>
            <a:custGeom>
              <a:avLst/>
              <a:gdLst/>
              <a:ahLst/>
              <a:cxnLst/>
              <a:rect l="l" t="t" r="r" b="b"/>
              <a:pathLst>
                <a:path w="10222" h="30586" extrusionOk="0">
                  <a:moveTo>
                    <a:pt x="5111" y="0"/>
                  </a:moveTo>
                  <a:cubicBezTo>
                    <a:pt x="2305" y="0"/>
                    <a:pt x="0" y="2307"/>
                    <a:pt x="0" y="5115"/>
                  </a:cubicBezTo>
                  <a:lnTo>
                    <a:pt x="0" y="25472"/>
                  </a:lnTo>
                  <a:cubicBezTo>
                    <a:pt x="0" y="28280"/>
                    <a:pt x="2305" y="30586"/>
                    <a:pt x="5111" y="30586"/>
                  </a:cubicBezTo>
                  <a:cubicBezTo>
                    <a:pt x="7918" y="30586"/>
                    <a:pt x="10223" y="28280"/>
                    <a:pt x="10223" y="25472"/>
                  </a:cubicBezTo>
                  <a:lnTo>
                    <a:pt x="10223" y="5115"/>
                  </a:lnTo>
                  <a:cubicBezTo>
                    <a:pt x="10223" y="2307"/>
                    <a:pt x="7918" y="0"/>
                    <a:pt x="5111" y="0"/>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8"/>
            <p:cNvSpPr/>
            <p:nvPr/>
          </p:nvSpPr>
          <p:spPr>
            <a:xfrm>
              <a:off x="1836314" y="4447732"/>
              <a:ext cx="91536" cy="81413"/>
            </a:xfrm>
            <a:custGeom>
              <a:avLst/>
              <a:gdLst/>
              <a:ahLst/>
              <a:cxnLst/>
              <a:rect l="l" t="t" r="r" b="b"/>
              <a:pathLst>
                <a:path w="91536" h="81413" extrusionOk="0">
                  <a:moveTo>
                    <a:pt x="969" y="79391"/>
                  </a:moveTo>
                  <a:cubicBezTo>
                    <a:pt x="2672" y="81597"/>
                    <a:pt x="5879" y="82099"/>
                    <a:pt x="8084" y="80394"/>
                  </a:cubicBezTo>
                  <a:lnTo>
                    <a:pt x="28430" y="65151"/>
                  </a:lnTo>
                  <a:cubicBezTo>
                    <a:pt x="29031" y="64650"/>
                    <a:pt x="29632" y="64048"/>
                    <a:pt x="29933" y="63346"/>
                  </a:cubicBezTo>
                  <a:lnTo>
                    <a:pt x="47572" y="28046"/>
                  </a:lnTo>
                  <a:lnTo>
                    <a:pt x="63006" y="39679"/>
                  </a:lnTo>
                  <a:cubicBezTo>
                    <a:pt x="65211" y="41384"/>
                    <a:pt x="68418" y="40882"/>
                    <a:pt x="70122" y="38676"/>
                  </a:cubicBezTo>
                  <a:cubicBezTo>
                    <a:pt x="70222" y="38576"/>
                    <a:pt x="70222" y="38576"/>
                    <a:pt x="70323" y="38476"/>
                  </a:cubicBezTo>
                  <a:lnTo>
                    <a:pt x="90668" y="7889"/>
                  </a:lnTo>
                  <a:cubicBezTo>
                    <a:pt x="92271" y="5583"/>
                    <a:pt x="91570" y="2374"/>
                    <a:pt x="89265" y="869"/>
                  </a:cubicBezTo>
                  <a:cubicBezTo>
                    <a:pt x="86960" y="-735"/>
                    <a:pt x="83752" y="-33"/>
                    <a:pt x="82249" y="2273"/>
                  </a:cubicBezTo>
                  <a:lnTo>
                    <a:pt x="64911" y="28347"/>
                  </a:lnTo>
                  <a:lnTo>
                    <a:pt x="48875" y="16313"/>
                  </a:lnTo>
                  <a:cubicBezTo>
                    <a:pt x="46670" y="14608"/>
                    <a:pt x="43463" y="15110"/>
                    <a:pt x="41759" y="17316"/>
                  </a:cubicBezTo>
                  <a:cubicBezTo>
                    <a:pt x="41559" y="17617"/>
                    <a:pt x="41358" y="17817"/>
                    <a:pt x="41258" y="18118"/>
                  </a:cubicBezTo>
                  <a:lnTo>
                    <a:pt x="21414" y="57730"/>
                  </a:lnTo>
                  <a:lnTo>
                    <a:pt x="2071" y="72271"/>
                  </a:lnTo>
                  <a:cubicBezTo>
                    <a:pt x="-234" y="73876"/>
                    <a:pt x="-635" y="77085"/>
                    <a:pt x="969" y="79391"/>
                  </a:cubicBezTo>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8"/>
            <p:cNvSpPr/>
            <p:nvPr/>
          </p:nvSpPr>
          <p:spPr>
            <a:xfrm>
              <a:off x="1760011" y="4447598"/>
              <a:ext cx="71258" cy="10228"/>
            </a:xfrm>
            <a:custGeom>
              <a:avLst/>
              <a:gdLst/>
              <a:ahLst/>
              <a:cxnLst/>
              <a:rect l="l" t="t" r="r" b="b"/>
              <a:pathLst>
                <a:path w="71258" h="10228" extrusionOk="0">
                  <a:moveTo>
                    <a:pt x="66147" y="10229"/>
                  </a:moveTo>
                  <a:cubicBezTo>
                    <a:pt x="68953" y="10229"/>
                    <a:pt x="71258" y="7922"/>
                    <a:pt x="71258" y="5114"/>
                  </a:cubicBezTo>
                  <a:cubicBezTo>
                    <a:pt x="71258" y="2306"/>
                    <a:pt x="68953" y="0"/>
                    <a:pt x="66147" y="0"/>
                  </a:cubicBezTo>
                  <a:lnTo>
                    <a:pt x="5111" y="0"/>
                  </a:lnTo>
                  <a:cubicBezTo>
                    <a:pt x="2305" y="0"/>
                    <a:pt x="0" y="2306"/>
                    <a:pt x="0" y="5114"/>
                  </a:cubicBezTo>
                  <a:cubicBezTo>
                    <a:pt x="0" y="7922"/>
                    <a:pt x="2305" y="10229"/>
                    <a:pt x="5111" y="10229"/>
                  </a:cubicBezTo>
                  <a:lnTo>
                    <a:pt x="66147" y="102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8"/>
            <p:cNvSpPr/>
            <p:nvPr/>
          </p:nvSpPr>
          <p:spPr>
            <a:xfrm>
              <a:off x="1841291" y="4447598"/>
              <a:ext cx="20445" cy="10228"/>
            </a:xfrm>
            <a:custGeom>
              <a:avLst/>
              <a:gdLst/>
              <a:ahLst/>
              <a:cxnLst/>
              <a:rect l="l" t="t" r="r" b="b"/>
              <a:pathLst>
                <a:path w="20445" h="10228" extrusionOk="0">
                  <a:moveTo>
                    <a:pt x="15334" y="10229"/>
                  </a:moveTo>
                  <a:cubicBezTo>
                    <a:pt x="18140" y="10229"/>
                    <a:pt x="20445" y="7922"/>
                    <a:pt x="20445" y="5114"/>
                  </a:cubicBezTo>
                  <a:cubicBezTo>
                    <a:pt x="20445" y="2306"/>
                    <a:pt x="18140" y="0"/>
                    <a:pt x="15334" y="0"/>
                  </a:cubicBezTo>
                  <a:lnTo>
                    <a:pt x="5111" y="0"/>
                  </a:lnTo>
                  <a:cubicBezTo>
                    <a:pt x="2305" y="0"/>
                    <a:pt x="0" y="2306"/>
                    <a:pt x="0" y="5114"/>
                  </a:cubicBezTo>
                  <a:cubicBezTo>
                    <a:pt x="0" y="7922"/>
                    <a:pt x="2305" y="10229"/>
                    <a:pt x="5111" y="10229"/>
                  </a:cubicBezTo>
                  <a:lnTo>
                    <a:pt x="15334" y="1022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9"/>
          <p:cNvSpPr/>
          <p:nvPr/>
        </p:nvSpPr>
        <p:spPr>
          <a:xfrm>
            <a:off x="2578596" y="117043"/>
            <a:ext cx="1332188" cy="1217178"/>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9"/>
          <p:cNvSpPr txBox="1">
            <a:spLocks noGrp="1"/>
          </p:cNvSpPr>
          <p:nvPr>
            <p:ph type="body" idx="1"/>
          </p:nvPr>
        </p:nvSpPr>
        <p:spPr>
          <a:xfrm>
            <a:off x="1080854" y="4668370"/>
            <a:ext cx="5851148" cy="32721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54526"/>
              </a:buClr>
              <a:buSzPts val="1800"/>
              <a:buNone/>
            </a:pPr>
            <a:r>
              <a:rPr lang="en-GB"/>
              <a:t>IMPARARE DAGLI ALTRI</a:t>
            </a:r>
            <a:endParaRPr/>
          </a:p>
        </p:txBody>
      </p:sp>
      <p:sp>
        <p:nvSpPr>
          <p:cNvPr id="404" name="Google Shape;404;p9"/>
          <p:cNvSpPr txBox="1">
            <a:spLocks noGrp="1"/>
          </p:cNvSpPr>
          <p:nvPr>
            <p:ph type="body" idx="2"/>
          </p:nvPr>
        </p:nvSpPr>
        <p:spPr>
          <a:xfrm>
            <a:off x="1039611" y="5297805"/>
            <a:ext cx="5933633" cy="103745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23385C"/>
              </a:buClr>
              <a:buSzPts val="1600"/>
              <a:buFont typeface="Arial"/>
              <a:buNone/>
            </a:pPr>
            <a:r>
              <a:rPr lang="en-GB" sz="1600">
                <a:solidFill>
                  <a:srgbClr val="23385C"/>
                </a:solidFill>
              </a:rPr>
              <a:t>Abbiamo raccolto e creato alcuni video di casi di studio che vi daranno ulteriori informazioni su Canva e su come può essere utilizzato!</a:t>
            </a:r>
            <a:endParaRPr sz="1600"/>
          </a:p>
        </p:txBody>
      </p:sp>
      <p:sp>
        <p:nvSpPr>
          <p:cNvPr id="405" name="Google Shape;405;p9"/>
          <p:cNvSpPr txBox="1">
            <a:spLocks noGrp="1"/>
          </p:cNvSpPr>
          <p:nvPr>
            <p:ph type="body" idx="3"/>
          </p:nvPr>
        </p:nvSpPr>
        <p:spPr>
          <a:xfrm>
            <a:off x="789963" y="1305257"/>
            <a:ext cx="6123374" cy="2349789"/>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200"/>
              <a:buFont typeface="Arial"/>
              <a:buNone/>
            </a:pPr>
            <a:r>
              <a:rPr lang="en-GB" sz="1100" dirty="0"/>
              <a:t>Canva è una </a:t>
            </a:r>
            <a:r>
              <a:rPr lang="en-GB" sz="1100" dirty="0" err="1"/>
              <a:t>piattaforma</a:t>
            </a:r>
            <a:r>
              <a:rPr lang="en-GB" sz="1100" dirty="0"/>
              <a:t> di </a:t>
            </a:r>
            <a:r>
              <a:rPr lang="en-GB" sz="1100" dirty="0" err="1"/>
              <a:t>progettazione</a:t>
            </a:r>
            <a:r>
              <a:rPr lang="en-GB" sz="1100" dirty="0"/>
              <a:t> </a:t>
            </a:r>
            <a:r>
              <a:rPr lang="en-GB" sz="1100" dirty="0" err="1"/>
              <a:t>grafica</a:t>
            </a:r>
            <a:r>
              <a:rPr lang="en-GB" sz="1100" dirty="0"/>
              <a:t> </a:t>
            </a:r>
            <a:r>
              <a:rPr lang="en-GB" sz="1100" dirty="0" err="1"/>
              <a:t>basata</a:t>
            </a:r>
            <a:r>
              <a:rPr lang="en-GB" sz="1100" dirty="0"/>
              <a:t> </a:t>
            </a:r>
            <a:r>
              <a:rPr lang="en-GB" sz="1100" dirty="0" err="1"/>
              <a:t>sul</a:t>
            </a:r>
            <a:r>
              <a:rPr lang="en-GB" sz="1100" dirty="0"/>
              <a:t> web per la </a:t>
            </a:r>
            <a:r>
              <a:rPr lang="en-GB" sz="1100" dirty="0" err="1"/>
              <a:t>creazione</a:t>
            </a:r>
            <a:r>
              <a:rPr lang="en-GB" sz="1100" dirty="0"/>
              <a:t> di </a:t>
            </a:r>
            <a:r>
              <a:rPr lang="en-GB" sz="1100" dirty="0" err="1"/>
              <a:t>diversi</a:t>
            </a:r>
            <a:r>
              <a:rPr lang="en-GB" sz="1100" dirty="0"/>
              <a:t> </a:t>
            </a:r>
            <a:r>
              <a:rPr lang="en-GB" sz="1100" dirty="0" err="1"/>
              <a:t>contenuti</a:t>
            </a:r>
            <a:r>
              <a:rPr lang="en-GB" sz="1100" dirty="0"/>
              <a:t> </a:t>
            </a:r>
            <a:r>
              <a:rPr lang="en-GB" sz="1100" dirty="0" err="1"/>
              <a:t>visivi</a:t>
            </a:r>
            <a:r>
              <a:rPr lang="en-GB" sz="1100" dirty="0"/>
              <a:t>: poster, </a:t>
            </a:r>
            <a:r>
              <a:rPr lang="en-GB" sz="1100" dirty="0" err="1"/>
              <a:t>presentazioni</a:t>
            </a:r>
            <a:r>
              <a:rPr lang="en-GB" sz="1100" dirty="0"/>
              <a:t>, CV, </a:t>
            </a:r>
            <a:r>
              <a:rPr lang="en-GB" sz="1100" dirty="0" err="1"/>
              <a:t>infografiche</a:t>
            </a:r>
            <a:r>
              <a:rPr lang="en-GB" sz="1100" dirty="0"/>
              <a:t>, </a:t>
            </a:r>
            <a:r>
              <a:rPr lang="en-GB" sz="1100" dirty="0" err="1"/>
              <a:t>calendari</a:t>
            </a:r>
            <a:r>
              <a:rPr lang="en-GB" sz="1100" dirty="0"/>
              <a:t>, </a:t>
            </a:r>
            <a:r>
              <a:rPr lang="en-GB" sz="1100" dirty="0" err="1"/>
              <a:t>opuscoli</a:t>
            </a:r>
            <a:r>
              <a:rPr lang="en-GB" sz="1100" dirty="0"/>
              <a:t>, </a:t>
            </a:r>
            <a:r>
              <a:rPr lang="en-GB" sz="1100" dirty="0" err="1"/>
              <a:t>ecc</a:t>
            </a:r>
            <a:r>
              <a:rPr lang="en-GB" sz="1100" dirty="0"/>
              <a:t>. È </a:t>
            </a:r>
            <a:r>
              <a:rPr lang="en-GB" sz="1100" dirty="0" err="1"/>
              <a:t>utilizzabile</a:t>
            </a:r>
            <a:r>
              <a:rPr lang="en-GB" sz="1100" dirty="0"/>
              <a:t> </a:t>
            </a:r>
            <a:r>
              <a:rPr lang="en-GB" sz="1100" dirty="0" err="1"/>
              <a:t>gratuitamente</a:t>
            </a:r>
            <a:r>
              <a:rPr lang="en-GB" sz="1100" dirty="0"/>
              <a:t> per </a:t>
            </a:r>
            <a:r>
              <a:rPr lang="en-GB" sz="1100" dirty="0" err="1"/>
              <a:t>scopi</a:t>
            </a:r>
            <a:r>
              <a:rPr lang="en-GB" sz="1100" dirty="0"/>
              <a:t> </a:t>
            </a:r>
            <a:r>
              <a:rPr lang="en-GB" sz="1100" dirty="0" err="1"/>
              <a:t>personali</a:t>
            </a:r>
            <a:r>
              <a:rPr lang="en-GB" sz="1100" dirty="0"/>
              <a:t> o </a:t>
            </a:r>
            <a:r>
              <a:rPr lang="en-GB" sz="1100" dirty="0" err="1"/>
              <a:t>commerciali</a:t>
            </a:r>
            <a:r>
              <a:rPr lang="en-GB" sz="1100" dirty="0"/>
              <a:t>, con </a:t>
            </a:r>
            <a:r>
              <a:rPr lang="en-GB" sz="1100" dirty="0" err="1"/>
              <a:t>disponibilità</a:t>
            </a:r>
            <a:r>
              <a:rPr lang="en-GB" sz="1100" dirty="0"/>
              <a:t> di </a:t>
            </a:r>
            <a:r>
              <a:rPr lang="en-GB" sz="1100" dirty="0" err="1"/>
              <a:t>collaborazione</a:t>
            </a:r>
            <a:r>
              <a:rPr lang="en-GB" sz="1100" dirty="0"/>
              <a:t>. Canva è facile da </a:t>
            </a:r>
            <a:r>
              <a:rPr lang="en-GB" sz="1100" dirty="0" err="1"/>
              <a:t>usare</a:t>
            </a:r>
            <a:r>
              <a:rPr lang="en-GB" sz="1100" dirty="0"/>
              <a:t>: </a:t>
            </a:r>
            <a:r>
              <a:rPr lang="en-GB" sz="1100" dirty="0" err="1"/>
              <a:t>gli</a:t>
            </a:r>
            <a:r>
              <a:rPr lang="en-GB" sz="1100" dirty="0"/>
              <a:t> </a:t>
            </a:r>
            <a:r>
              <a:rPr lang="en-GB" sz="1100" dirty="0" err="1"/>
              <a:t>utenti</a:t>
            </a:r>
            <a:r>
              <a:rPr lang="en-GB" sz="1100" dirty="0"/>
              <a:t> </a:t>
            </a:r>
            <a:r>
              <a:rPr lang="en-GB" sz="1100" dirty="0" err="1"/>
              <a:t>possono</a:t>
            </a:r>
            <a:r>
              <a:rPr lang="en-GB" sz="1100" dirty="0"/>
              <a:t> </a:t>
            </a:r>
            <a:r>
              <a:rPr lang="en-GB" sz="1100" dirty="0" err="1"/>
              <a:t>selezionare</a:t>
            </a:r>
            <a:r>
              <a:rPr lang="en-GB" sz="1100" dirty="0"/>
              <a:t> un </a:t>
            </a:r>
            <a:r>
              <a:rPr lang="en-GB" sz="1100" dirty="0" err="1"/>
              <a:t>modello</a:t>
            </a:r>
            <a:r>
              <a:rPr lang="en-GB" sz="1100" dirty="0"/>
              <a:t> </a:t>
            </a:r>
            <a:r>
              <a:rPr lang="en-GB" sz="1100" dirty="0" err="1"/>
              <a:t>appropriato</a:t>
            </a:r>
            <a:r>
              <a:rPr lang="en-GB" sz="1100" dirty="0"/>
              <a:t> </a:t>
            </a:r>
            <a:r>
              <a:rPr lang="en-GB" sz="1100" dirty="0" err="1"/>
              <a:t>tra</a:t>
            </a:r>
            <a:r>
              <a:rPr lang="en-GB" sz="1100" dirty="0"/>
              <a:t> </a:t>
            </a:r>
            <a:r>
              <a:rPr lang="en-GB" sz="1100" dirty="0" err="1"/>
              <a:t>più</a:t>
            </a:r>
            <a:r>
              <a:rPr lang="en-GB" sz="1100" dirty="0"/>
              <a:t> di 250000 </a:t>
            </a:r>
            <a:r>
              <a:rPr lang="en-GB" sz="1100" dirty="0" err="1"/>
              <a:t>modelli</a:t>
            </a:r>
            <a:r>
              <a:rPr lang="en-GB" sz="1100" dirty="0"/>
              <a:t> </a:t>
            </a:r>
            <a:r>
              <a:rPr lang="en-GB" sz="1100" dirty="0" err="1"/>
              <a:t>gratuiti</a:t>
            </a:r>
            <a:r>
              <a:rPr lang="en-GB" sz="1100" dirty="0"/>
              <a:t> e </a:t>
            </a:r>
            <a:r>
              <a:rPr lang="en-GB" sz="1100" dirty="0" err="1"/>
              <a:t>trascinare</a:t>
            </a:r>
            <a:r>
              <a:rPr lang="en-GB" sz="1100" dirty="0"/>
              <a:t> </a:t>
            </a:r>
            <a:r>
              <a:rPr lang="en-GB" sz="1100" dirty="0" err="1"/>
              <a:t>elementi</a:t>
            </a:r>
            <a:r>
              <a:rPr lang="en-GB" sz="1100" dirty="0"/>
              <a:t> (testo, </a:t>
            </a:r>
            <a:r>
              <a:rPr lang="en-GB" sz="1100" dirty="0" err="1"/>
              <a:t>foto</a:t>
            </a:r>
            <a:r>
              <a:rPr lang="en-GB" sz="1100" dirty="0"/>
              <a:t>, </a:t>
            </a:r>
            <a:r>
              <a:rPr lang="en-GB" sz="1100" dirty="0" err="1"/>
              <a:t>ecc</a:t>
            </a:r>
            <a:r>
              <a:rPr lang="en-GB" sz="1100" dirty="0"/>
              <a:t>.) </a:t>
            </a:r>
            <a:r>
              <a:rPr lang="en-GB" sz="1100" dirty="0" err="1"/>
              <a:t>nel</a:t>
            </a:r>
            <a:r>
              <a:rPr lang="en-GB" sz="1100" dirty="0"/>
              <a:t> design.</a:t>
            </a:r>
            <a:endParaRPr sz="1100" dirty="0"/>
          </a:p>
          <a:p>
            <a:pPr marL="0" marR="0" lvl="0" indent="0" algn="just" rtl="0">
              <a:lnSpc>
                <a:spcPct val="100000"/>
              </a:lnSpc>
              <a:spcBef>
                <a:spcPts val="0"/>
              </a:spcBef>
              <a:spcAft>
                <a:spcPts val="0"/>
              </a:spcAft>
              <a:buClr>
                <a:schemeClr val="lt1"/>
              </a:buClr>
              <a:buSzPts val="1200"/>
              <a:buFont typeface="Arial"/>
              <a:buNone/>
            </a:pPr>
            <a:endParaRPr sz="1100" dirty="0"/>
          </a:p>
          <a:p>
            <a:pPr marL="0" marR="0" lvl="0" indent="0" algn="just" rtl="0">
              <a:lnSpc>
                <a:spcPct val="100000"/>
              </a:lnSpc>
              <a:spcBef>
                <a:spcPts val="0"/>
              </a:spcBef>
              <a:spcAft>
                <a:spcPts val="0"/>
              </a:spcAft>
              <a:buClr>
                <a:schemeClr val="lt1"/>
              </a:buClr>
              <a:buSzPts val="1200"/>
              <a:buFont typeface="Arial"/>
              <a:buNone/>
            </a:pPr>
            <a:r>
              <a:rPr lang="en-GB" sz="1100" dirty="0" err="1"/>
              <a:t>Gli</a:t>
            </a:r>
            <a:r>
              <a:rPr lang="en-GB" sz="1100" dirty="0"/>
              <a:t> </a:t>
            </a:r>
            <a:r>
              <a:rPr lang="en-GB" sz="1100" dirty="0" err="1"/>
              <a:t>educatori</a:t>
            </a:r>
            <a:r>
              <a:rPr lang="en-GB" sz="1100" dirty="0"/>
              <a:t> </a:t>
            </a:r>
            <a:r>
              <a:rPr lang="en-GB" sz="1100" dirty="0" err="1"/>
              <a:t>possono</a:t>
            </a:r>
            <a:r>
              <a:rPr lang="en-GB" sz="1100" dirty="0"/>
              <a:t> </a:t>
            </a:r>
            <a:r>
              <a:rPr lang="en-GB" sz="1100" dirty="0" err="1"/>
              <a:t>usare</a:t>
            </a:r>
            <a:r>
              <a:rPr lang="en-GB" sz="1100" dirty="0"/>
              <a:t> Canva per </a:t>
            </a:r>
            <a:r>
              <a:rPr lang="en-GB" sz="1100" dirty="0" err="1"/>
              <a:t>creare</a:t>
            </a:r>
            <a:r>
              <a:rPr lang="en-GB" sz="1100" dirty="0"/>
              <a:t> </a:t>
            </a:r>
            <a:r>
              <a:rPr lang="en-GB" sz="1100" dirty="0" err="1"/>
              <a:t>materiali</a:t>
            </a:r>
            <a:r>
              <a:rPr lang="en-GB" sz="1100" dirty="0"/>
              <a:t> </a:t>
            </a:r>
            <a:r>
              <a:rPr lang="en-GB" sz="1100" dirty="0" err="1"/>
              <a:t>didattici</a:t>
            </a:r>
            <a:r>
              <a:rPr lang="en-GB" sz="1100" dirty="0"/>
              <a:t>, </a:t>
            </a:r>
            <a:r>
              <a:rPr lang="en-GB" sz="1100" dirty="0" err="1"/>
              <a:t>fogli</a:t>
            </a:r>
            <a:r>
              <a:rPr lang="en-GB" sz="1100" dirty="0"/>
              <a:t> di </a:t>
            </a:r>
            <a:r>
              <a:rPr lang="en-GB" sz="1100" dirty="0" err="1"/>
              <a:t>lavoro</a:t>
            </a:r>
            <a:r>
              <a:rPr lang="en-GB" sz="1100" dirty="0"/>
              <a:t>, </a:t>
            </a:r>
            <a:r>
              <a:rPr lang="en-GB" sz="1100" dirty="0" err="1"/>
              <a:t>piani</a:t>
            </a:r>
            <a:r>
              <a:rPr lang="en-GB" sz="1100" dirty="0"/>
              <a:t> di </a:t>
            </a:r>
            <a:r>
              <a:rPr lang="en-GB" sz="1100" dirty="0" err="1"/>
              <a:t>apprendimento</a:t>
            </a:r>
            <a:r>
              <a:rPr lang="en-GB" sz="1100" dirty="0"/>
              <a:t> e </a:t>
            </a:r>
            <a:r>
              <a:rPr lang="en-GB" sz="1100" dirty="0" err="1"/>
              <a:t>presentazioni</a:t>
            </a:r>
            <a:r>
              <a:rPr lang="en-GB" sz="1100" dirty="0"/>
              <a:t> per le </a:t>
            </a:r>
            <a:r>
              <a:rPr lang="en-GB" sz="1100" dirty="0" err="1"/>
              <a:t>loro</a:t>
            </a:r>
            <a:r>
              <a:rPr lang="en-GB" sz="1100" dirty="0"/>
              <a:t> </a:t>
            </a:r>
            <a:r>
              <a:rPr lang="en-GB" sz="1100" dirty="0" err="1"/>
              <a:t>classi</a:t>
            </a:r>
            <a:r>
              <a:rPr lang="en-GB" sz="1100" dirty="0"/>
              <a:t>. Canva dispone </a:t>
            </a:r>
            <a:r>
              <a:rPr lang="en-GB" sz="1100" dirty="0" err="1"/>
              <a:t>anche</a:t>
            </a:r>
            <a:r>
              <a:rPr lang="en-GB" sz="1100" dirty="0"/>
              <a:t> di </a:t>
            </a:r>
            <a:r>
              <a:rPr lang="en-GB" sz="1100" dirty="0" err="1"/>
              <a:t>un'estensione</a:t>
            </a:r>
            <a:r>
              <a:rPr lang="en-GB" sz="1100" dirty="0"/>
              <a:t> </a:t>
            </a:r>
            <a:r>
              <a:rPr lang="en-GB" sz="1100" dirty="0" err="1"/>
              <a:t>gratuita</a:t>
            </a:r>
            <a:r>
              <a:rPr lang="en-GB" sz="1100" dirty="0"/>
              <a:t> per </a:t>
            </a:r>
            <a:r>
              <a:rPr lang="en-GB" sz="1100" dirty="0" err="1"/>
              <a:t>l'istruzione</a:t>
            </a:r>
            <a:r>
              <a:rPr lang="en-GB" sz="1100" dirty="0"/>
              <a:t> e la </a:t>
            </a:r>
            <a:r>
              <a:rPr lang="en-GB" sz="1100" dirty="0" err="1"/>
              <a:t>formazione</a:t>
            </a:r>
            <a:r>
              <a:rPr lang="en-GB" sz="1100" dirty="0"/>
              <a:t> a </a:t>
            </a:r>
            <a:r>
              <a:rPr lang="en-GB" sz="1100" dirty="0" err="1"/>
              <a:t>distanza</a:t>
            </a:r>
            <a:r>
              <a:rPr lang="en-GB" sz="1100" dirty="0"/>
              <a:t>. </a:t>
            </a:r>
            <a:r>
              <a:rPr lang="en-GB" sz="1100" dirty="0" err="1"/>
              <a:t>Gli</a:t>
            </a:r>
            <a:r>
              <a:rPr lang="en-GB" sz="1100" dirty="0"/>
              <a:t> </a:t>
            </a:r>
            <a:r>
              <a:rPr lang="en-GB" sz="1100" dirty="0" err="1"/>
              <a:t>educatori</a:t>
            </a:r>
            <a:r>
              <a:rPr lang="en-GB" sz="1100" dirty="0"/>
              <a:t> e </a:t>
            </a:r>
            <a:r>
              <a:rPr lang="en-GB" sz="1100" dirty="0" err="1"/>
              <a:t>gli</a:t>
            </a:r>
            <a:r>
              <a:rPr lang="en-GB" sz="1100" dirty="0"/>
              <a:t> </a:t>
            </a:r>
            <a:r>
              <a:rPr lang="en-GB" sz="1100" dirty="0" err="1"/>
              <a:t>animatori</a:t>
            </a:r>
            <a:r>
              <a:rPr lang="en-GB" sz="1100" dirty="0"/>
              <a:t> </a:t>
            </a:r>
            <a:r>
              <a:rPr lang="en-GB" sz="1100" dirty="0" err="1"/>
              <a:t>possono</a:t>
            </a:r>
            <a:r>
              <a:rPr lang="en-GB" sz="1100" dirty="0"/>
              <a:t> </a:t>
            </a:r>
            <a:r>
              <a:rPr lang="en-GB" sz="1100" dirty="0" err="1"/>
              <a:t>pubblicare</a:t>
            </a:r>
            <a:r>
              <a:rPr lang="en-GB" sz="1100" dirty="0"/>
              <a:t> </a:t>
            </a:r>
            <a:r>
              <a:rPr lang="en-GB" sz="1100" dirty="0" err="1"/>
              <a:t>compiti</a:t>
            </a:r>
            <a:r>
              <a:rPr lang="en-GB" sz="1100" dirty="0"/>
              <a:t> e </a:t>
            </a:r>
            <a:r>
              <a:rPr lang="en-GB" sz="1100" dirty="0" err="1"/>
              <a:t>attività</a:t>
            </a:r>
            <a:r>
              <a:rPr lang="en-GB" sz="1100" dirty="0"/>
              <a:t> per </a:t>
            </a:r>
            <a:r>
              <a:rPr lang="en-GB" sz="1100" dirty="0" err="1"/>
              <a:t>gli</a:t>
            </a:r>
            <a:r>
              <a:rPr lang="en-GB" sz="1100" dirty="0"/>
              <a:t> </a:t>
            </a:r>
            <a:r>
              <a:rPr lang="en-GB" sz="1100" dirty="0" err="1"/>
              <a:t>studenti</a:t>
            </a:r>
            <a:r>
              <a:rPr lang="en-GB" sz="1100" dirty="0"/>
              <a:t> e </a:t>
            </a:r>
            <a:r>
              <a:rPr lang="en-GB" sz="1100" dirty="0" err="1"/>
              <a:t>condividere</a:t>
            </a:r>
            <a:r>
              <a:rPr lang="en-GB" sz="1100" dirty="0"/>
              <a:t> </a:t>
            </a:r>
            <a:r>
              <a:rPr lang="en-GB" sz="1100" dirty="0" err="1"/>
              <a:t>i</a:t>
            </a:r>
            <a:r>
              <a:rPr lang="en-GB" sz="1100" dirty="0"/>
              <a:t> </a:t>
            </a:r>
            <a:r>
              <a:rPr lang="en-GB" sz="1100" dirty="0" err="1"/>
              <a:t>loro</a:t>
            </a:r>
            <a:r>
              <a:rPr lang="en-GB" sz="1100" dirty="0"/>
              <a:t> </a:t>
            </a:r>
            <a:r>
              <a:rPr lang="en-GB" sz="1100" dirty="0" err="1"/>
              <a:t>progetti</a:t>
            </a:r>
            <a:r>
              <a:rPr lang="en-GB" sz="1100" dirty="0"/>
              <a:t> in Google Classroom e Microsoft Teams. </a:t>
            </a:r>
            <a:r>
              <a:rPr lang="en-GB" sz="1100" dirty="0" err="1"/>
              <a:t>Gli</a:t>
            </a:r>
            <a:r>
              <a:rPr lang="en-GB" sz="1100" dirty="0"/>
              <a:t> </a:t>
            </a:r>
            <a:r>
              <a:rPr lang="en-GB" sz="1100" dirty="0" err="1"/>
              <a:t>studenti</a:t>
            </a:r>
            <a:r>
              <a:rPr lang="en-GB" sz="1100" dirty="0"/>
              <a:t> </a:t>
            </a:r>
            <a:r>
              <a:rPr lang="en-GB" sz="1100" dirty="0" err="1"/>
              <a:t>possono</a:t>
            </a:r>
            <a:r>
              <a:rPr lang="en-GB" sz="1100" dirty="0"/>
              <a:t> </a:t>
            </a:r>
            <a:r>
              <a:rPr lang="en-GB" sz="1100" dirty="0" err="1"/>
              <a:t>usare</a:t>
            </a:r>
            <a:r>
              <a:rPr lang="en-GB" sz="1100" dirty="0"/>
              <a:t> Canva per </a:t>
            </a:r>
            <a:r>
              <a:rPr lang="en-GB" sz="1100" dirty="0" err="1"/>
              <a:t>progettare</a:t>
            </a:r>
            <a:r>
              <a:rPr lang="en-GB" sz="1100" dirty="0"/>
              <a:t> e </a:t>
            </a:r>
            <a:r>
              <a:rPr lang="en-GB" sz="1100" dirty="0" err="1"/>
              <a:t>creare</a:t>
            </a:r>
            <a:r>
              <a:rPr lang="en-GB" sz="1100" dirty="0"/>
              <a:t> </a:t>
            </a:r>
            <a:r>
              <a:rPr lang="en-GB" sz="1100" dirty="0" err="1"/>
              <a:t>i</a:t>
            </a:r>
            <a:r>
              <a:rPr lang="en-GB" sz="1100" dirty="0"/>
              <a:t> </a:t>
            </a:r>
            <a:r>
              <a:rPr lang="en-GB" sz="1100" dirty="0" err="1"/>
              <a:t>loro</a:t>
            </a:r>
            <a:r>
              <a:rPr lang="en-GB" sz="1100" dirty="0"/>
              <a:t> portfolio di </a:t>
            </a:r>
            <a:r>
              <a:rPr lang="en-GB" sz="1100" dirty="0" err="1"/>
              <a:t>apprendimento</a:t>
            </a:r>
            <a:r>
              <a:rPr lang="en-GB" sz="1100" dirty="0"/>
              <a:t> e </a:t>
            </a:r>
            <a:r>
              <a:rPr lang="en-GB" sz="1100" dirty="0" err="1"/>
              <a:t>realizzare</a:t>
            </a:r>
            <a:r>
              <a:rPr lang="en-GB" sz="1100" dirty="0"/>
              <a:t> </a:t>
            </a:r>
            <a:r>
              <a:rPr lang="en-GB" sz="1100" dirty="0" err="1"/>
              <a:t>progetti</a:t>
            </a:r>
            <a:r>
              <a:rPr lang="en-GB" sz="1100" dirty="0"/>
              <a:t> di </a:t>
            </a:r>
            <a:r>
              <a:rPr lang="en-GB" sz="1100" dirty="0" err="1"/>
              <a:t>gruppo</a:t>
            </a:r>
            <a:r>
              <a:rPr lang="en-GB" sz="1100" dirty="0"/>
              <a:t> con un </a:t>
            </a:r>
            <a:r>
              <a:rPr lang="en-GB" sz="1100" dirty="0" err="1"/>
              <a:t>massimo</a:t>
            </a:r>
            <a:r>
              <a:rPr lang="en-GB" sz="1100" dirty="0"/>
              <a:t> di 10 </a:t>
            </a:r>
            <a:r>
              <a:rPr lang="en-GB" sz="1100" dirty="0" err="1"/>
              <a:t>membri</a:t>
            </a:r>
            <a:r>
              <a:rPr lang="en-GB" sz="1100" dirty="0"/>
              <a:t>.</a:t>
            </a:r>
            <a:endParaRPr sz="1100" dirty="0"/>
          </a:p>
          <a:p>
            <a:pPr marL="0" marR="0" lvl="0" indent="0" algn="just" rtl="0">
              <a:lnSpc>
                <a:spcPct val="100000"/>
              </a:lnSpc>
              <a:spcBef>
                <a:spcPts val="0"/>
              </a:spcBef>
              <a:spcAft>
                <a:spcPts val="0"/>
              </a:spcAft>
              <a:buClr>
                <a:schemeClr val="lt1"/>
              </a:buClr>
              <a:buSzPts val="1200"/>
              <a:buFont typeface="Arial"/>
              <a:buNone/>
            </a:pPr>
            <a:r>
              <a:rPr lang="en-GB" sz="1100" dirty="0"/>
              <a:t>Canva </a:t>
            </a:r>
            <a:r>
              <a:rPr lang="en-GB" sz="1100" dirty="0" err="1"/>
              <a:t>offre</a:t>
            </a:r>
            <a:r>
              <a:rPr lang="en-GB" sz="1100" dirty="0"/>
              <a:t> la </a:t>
            </a:r>
            <a:r>
              <a:rPr lang="en-GB" sz="1100" dirty="0" err="1"/>
              <a:t>versione</a:t>
            </a:r>
            <a:r>
              <a:rPr lang="en-GB" sz="1100" dirty="0"/>
              <a:t> a </a:t>
            </a:r>
            <a:r>
              <a:rPr lang="en-GB" sz="1100" dirty="0" err="1"/>
              <a:t>pagamento</a:t>
            </a:r>
            <a:r>
              <a:rPr lang="en-GB" sz="1100" dirty="0"/>
              <a:t> Canva Pro (109,99 </a:t>
            </a:r>
            <a:r>
              <a:rPr lang="en-GB" sz="1100" dirty="0" err="1"/>
              <a:t>all'anno</a:t>
            </a:r>
            <a:r>
              <a:rPr lang="en-GB" sz="1100" dirty="0"/>
              <a:t>) con accesso </a:t>
            </a:r>
            <a:r>
              <a:rPr lang="en-GB" sz="1100" dirty="0" err="1"/>
              <a:t>illimitato</a:t>
            </a:r>
            <a:r>
              <a:rPr lang="en-GB" sz="1100" dirty="0"/>
              <a:t> </a:t>
            </a:r>
            <a:r>
              <a:rPr lang="en-GB" sz="1100" dirty="0" err="1"/>
              <a:t>agli</a:t>
            </a:r>
            <a:r>
              <a:rPr lang="en-GB" sz="1100" dirty="0"/>
              <a:t> </a:t>
            </a:r>
            <a:r>
              <a:rPr lang="en-GB" sz="1100" dirty="0" err="1"/>
              <a:t>strumenti</a:t>
            </a:r>
            <a:r>
              <a:rPr lang="en-GB" sz="1100" dirty="0"/>
              <a:t> e ai </a:t>
            </a:r>
            <a:r>
              <a:rPr lang="en-GB" sz="1100" dirty="0" err="1"/>
              <a:t>contenuti</a:t>
            </a:r>
            <a:r>
              <a:rPr lang="en-GB" sz="1100" dirty="0"/>
              <a:t> premium e con 100 GB di </a:t>
            </a:r>
            <a:r>
              <a:rPr lang="en-GB" sz="1100" dirty="0" err="1"/>
              <a:t>spazio</a:t>
            </a:r>
            <a:r>
              <a:rPr lang="en-GB" sz="1100" dirty="0"/>
              <a:t> di </a:t>
            </a:r>
            <a:r>
              <a:rPr lang="en-GB" sz="1100" dirty="0" err="1"/>
              <a:t>archiviazione</a:t>
            </a:r>
            <a:r>
              <a:rPr lang="en-GB" sz="1100" dirty="0"/>
              <a:t> cloud: </a:t>
            </a:r>
            <a:r>
              <a:rPr lang="en-GB" sz="1100" u="sng" dirty="0">
                <a:solidFill>
                  <a:schemeClr val="hlink"/>
                </a:solidFill>
                <a:hlinkClick r:id="rId3"/>
              </a:rPr>
              <a:t>https:</a:t>
            </a:r>
            <a:r>
              <a:rPr lang="en-GB" sz="1100" dirty="0"/>
              <a:t>//www.canva.com/pricing/ . </a:t>
            </a:r>
            <a:endParaRPr sz="1100" dirty="0"/>
          </a:p>
          <a:p>
            <a:pPr marL="0" marR="0" lvl="0" indent="0" algn="just" rtl="0">
              <a:lnSpc>
                <a:spcPct val="100000"/>
              </a:lnSpc>
              <a:spcBef>
                <a:spcPts val="0"/>
              </a:spcBef>
              <a:spcAft>
                <a:spcPts val="0"/>
              </a:spcAft>
              <a:buClr>
                <a:schemeClr val="lt1"/>
              </a:buClr>
              <a:buSzPts val="1200"/>
              <a:buFont typeface="Arial"/>
              <a:buNone/>
            </a:pPr>
            <a:endParaRPr dirty="0"/>
          </a:p>
        </p:txBody>
      </p:sp>
      <p:sp>
        <p:nvSpPr>
          <p:cNvPr id="406" name="Google Shape;406;p9"/>
          <p:cNvSpPr txBox="1">
            <a:spLocks noGrp="1"/>
          </p:cNvSpPr>
          <p:nvPr>
            <p:ph type="body" idx="4"/>
          </p:nvPr>
        </p:nvSpPr>
        <p:spPr>
          <a:xfrm>
            <a:off x="864827" y="735558"/>
            <a:ext cx="2554234" cy="3310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800"/>
              <a:buNone/>
            </a:pPr>
            <a:r>
              <a:rPr lang="en-GB" dirty="0"/>
              <a:t>Canva </a:t>
            </a:r>
            <a:endParaRPr dirty="0"/>
          </a:p>
        </p:txBody>
      </p:sp>
      <p:pic>
        <p:nvPicPr>
          <p:cNvPr id="407" name="Google Shape;407;p9"/>
          <p:cNvPicPr preferRelativeResize="0">
            <a:picLocks noGrp="1"/>
          </p:cNvPicPr>
          <p:nvPr>
            <p:ph type="pic" idx="5"/>
          </p:nvPr>
        </p:nvPicPr>
        <p:blipFill rotWithShape="1">
          <a:blip r:embed="rId4">
            <a:alphaModFix/>
          </a:blip>
          <a:srcRect l="12373" r="12372"/>
          <a:stretch/>
        </p:blipFill>
        <p:spPr>
          <a:xfrm>
            <a:off x="1830388" y="6648450"/>
            <a:ext cx="4105275" cy="2654300"/>
          </a:xfrm>
          <a:prstGeom prst="rect">
            <a:avLst/>
          </a:prstGeom>
          <a:solidFill>
            <a:schemeClr val="lt1"/>
          </a:solidFill>
          <a:ln>
            <a:noFill/>
          </a:ln>
        </p:spPr>
      </p:pic>
      <p:sp>
        <p:nvSpPr>
          <p:cNvPr id="408" name="Google Shape;408;p9"/>
          <p:cNvSpPr txBox="1">
            <a:spLocks noGrp="1"/>
          </p:cNvSpPr>
          <p:nvPr>
            <p:ph type="sldNum" idx="12"/>
          </p:nvPr>
        </p:nvSpPr>
        <p:spPr>
          <a:xfrm>
            <a:off x="7030922" y="10219096"/>
            <a:ext cx="372588" cy="363596"/>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grpSp>
        <p:nvGrpSpPr>
          <p:cNvPr id="409" name="Google Shape;409;p9"/>
          <p:cNvGrpSpPr/>
          <p:nvPr/>
        </p:nvGrpSpPr>
        <p:grpSpPr>
          <a:xfrm>
            <a:off x="518535" y="4715197"/>
            <a:ext cx="372577" cy="372258"/>
            <a:chOff x="493699" y="4805485"/>
            <a:chExt cx="372577" cy="372258"/>
          </a:xfrm>
        </p:grpSpPr>
        <p:sp>
          <p:nvSpPr>
            <p:cNvPr id="410" name="Google Shape;410;p9"/>
            <p:cNvSpPr/>
            <p:nvPr/>
          </p:nvSpPr>
          <p:spPr>
            <a:xfrm>
              <a:off x="493699" y="4805485"/>
              <a:ext cx="372577" cy="372258"/>
            </a:xfrm>
            <a:custGeom>
              <a:avLst/>
              <a:gdLst/>
              <a:ahLst/>
              <a:cxnLst/>
              <a:rect l="l" t="t" r="r" b="b"/>
              <a:pathLst>
                <a:path w="372577" h="372258" extrusionOk="0">
                  <a:moveTo>
                    <a:pt x="240327" y="360242"/>
                  </a:moveTo>
                  <a:lnTo>
                    <a:pt x="240327" y="317289"/>
                  </a:lnTo>
                  <a:cubicBezTo>
                    <a:pt x="240327" y="314732"/>
                    <a:pt x="240839" y="312303"/>
                    <a:pt x="241862" y="310002"/>
                  </a:cubicBezTo>
                  <a:lnTo>
                    <a:pt x="261687" y="265260"/>
                  </a:lnTo>
                  <a:cubicBezTo>
                    <a:pt x="263349" y="261425"/>
                    <a:pt x="264245" y="257334"/>
                    <a:pt x="264245" y="253115"/>
                  </a:cubicBezTo>
                  <a:lnTo>
                    <a:pt x="264245" y="240204"/>
                  </a:lnTo>
                  <a:lnTo>
                    <a:pt x="342393" y="240204"/>
                  </a:lnTo>
                  <a:lnTo>
                    <a:pt x="342393" y="30042"/>
                  </a:lnTo>
                  <a:lnTo>
                    <a:pt x="300313" y="30042"/>
                  </a:lnTo>
                  <a:lnTo>
                    <a:pt x="300313" y="0"/>
                  </a:lnTo>
                  <a:lnTo>
                    <a:pt x="234188" y="0"/>
                  </a:lnTo>
                  <a:cubicBezTo>
                    <a:pt x="213340" y="0"/>
                    <a:pt x="195178" y="11889"/>
                    <a:pt x="186097" y="29275"/>
                  </a:cubicBezTo>
                  <a:cubicBezTo>
                    <a:pt x="177144" y="11889"/>
                    <a:pt x="158982" y="0"/>
                    <a:pt x="138006" y="0"/>
                  </a:cubicBezTo>
                  <a:lnTo>
                    <a:pt x="71881" y="0"/>
                  </a:lnTo>
                  <a:lnTo>
                    <a:pt x="71881" y="30042"/>
                  </a:lnTo>
                  <a:lnTo>
                    <a:pt x="29801" y="30042"/>
                  </a:lnTo>
                  <a:lnTo>
                    <a:pt x="29801" y="240204"/>
                  </a:lnTo>
                  <a:lnTo>
                    <a:pt x="107949" y="240204"/>
                  </a:lnTo>
                  <a:lnTo>
                    <a:pt x="107949" y="251965"/>
                  </a:lnTo>
                  <a:cubicBezTo>
                    <a:pt x="107949" y="257078"/>
                    <a:pt x="109228" y="262064"/>
                    <a:pt x="111786" y="266538"/>
                  </a:cubicBezTo>
                  <a:lnTo>
                    <a:pt x="135831" y="309747"/>
                  </a:lnTo>
                  <a:cubicBezTo>
                    <a:pt x="137366" y="312431"/>
                    <a:pt x="138134" y="315371"/>
                    <a:pt x="138134" y="318440"/>
                  </a:cubicBezTo>
                  <a:lnTo>
                    <a:pt x="138134" y="360242"/>
                  </a:lnTo>
                  <a:lnTo>
                    <a:pt x="0" y="360242"/>
                  </a:lnTo>
                  <a:lnTo>
                    <a:pt x="0" y="372259"/>
                  </a:lnTo>
                  <a:lnTo>
                    <a:pt x="372577" y="372259"/>
                  </a:lnTo>
                  <a:lnTo>
                    <a:pt x="372577" y="360242"/>
                  </a:lnTo>
                  <a:lnTo>
                    <a:pt x="240327" y="360242"/>
                  </a:lnTo>
                  <a:close/>
                  <a:moveTo>
                    <a:pt x="330498" y="42058"/>
                  </a:moveTo>
                  <a:lnTo>
                    <a:pt x="330498" y="228187"/>
                  </a:lnTo>
                  <a:lnTo>
                    <a:pt x="204387" y="228187"/>
                  </a:lnTo>
                  <a:lnTo>
                    <a:pt x="204387" y="234196"/>
                  </a:lnTo>
                  <a:cubicBezTo>
                    <a:pt x="204387" y="244167"/>
                    <a:pt x="196329" y="252221"/>
                    <a:pt x="186353" y="252221"/>
                  </a:cubicBezTo>
                  <a:cubicBezTo>
                    <a:pt x="185585" y="252221"/>
                    <a:pt x="184818" y="252093"/>
                    <a:pt x="184178" y="251965"/>
                  </a:cubicBezTo>
                  <a:cubicBezTo>
                    <a:pt x="180981" y="238670"/>
                    <a:pt x="174330" y="226398"/>
                    <a:pt x="164737" y="216171"/>
                  </a:cubicBezTo>
                  <a:lnTo>
                    <a:pt x="300569" y="216171"/>
                  </a:lnTo>
                  <a:lnTo>
                    <a:pt x="300569" y="42058"/>
                  </a:lnTo>
                  <a:lnTo>
                    <a:pt x="330498" y="42058"/>
                  </a:lnTo>
                  <a:close/>
                  <a:moveTo>
                    <a:pt x="84159" y="12017"/>
                  </a:moveTo>
                  <a:lnTo>
                    <a:pt x="138262" y="12017"/>
                  </a:lnTo>
                  <a:cubicBezTo>
                    <a:pt x="161412" y="12017"/>
                    <a:pt x="180341" y="30936"/>
                    <a:pt x="180341" y="54075"/>
                  </a:cubicBezTo>
                  <a:lnTo>
                    <a:pt x="180341" y="102141"/>
                  </a:lnTo>
                  <a:lnTo>
                    <a:pt x="192364" y="102141"/>
                  </a:lnTo>
                  <a:lnTo>
                    <a:pt x="192364" y="54075"/>
                  </a:lnTo>
                  <a:cubicBezTo>
                    <a:pt x="192364" y="30936"/>
                    <a:pt x="211293" y="12017"/>
                    <a:pt x="234444" y="12017"/>
                  </a:cubicBezTo>
                  <a:lnTo>
                    <a:pt x="288546" y="12017"/>
                  </a:lnTo>
                  <a:lnTo>
                    <a:pt x="288546" y="204154"/>
                  </a:lnTo>
                  <a:lnTo>
                    <a:pt x="192364" y="204154"/>
                  </a:lnTo>
                  <a:lnTo>
                    <a:pt x="192364" y="114030"/>
                  </a:lnTo>
                  <a:lnTo>
                    <a:pt x="180341" y="114030"/>
                  </a:lnTo>
                  <a:lnTo>
                    <a:pt x="180341" y="204154"/>
                  </a:lnTo>
                  <a:lnTo>
                    <a:pt x="156296" y="204154"/>
                  </a:lnTo>
                  <a:lnTo>
                    <a:pt x="156296" y="174113"/>
                  </a:lnTo>
                  <a:cubicBezTo>
                    <a:pt x="156296" y="154298"/>
                    <a:pt x="140180" y="138063"/>
                    <a:pt x="120227" y="138063"/>
                  </a:cubicBezTo>
                  <a:cubicBezTo>
                    <a:pt x="113577" y="138063"/>
                    <a:pt x="108205" y="143432"/>
                    <a:pt x="108205" y="150079"/>
                  </a:cubicBezTo>
                  <a:lnTo>
                    <a:pt x="108205" y="204154"/>
                  </a:lnTo>
                  <a:lnTo>
                    <a:pt x="84159" y="204154"/>
                  </a:lnTo>
                  <a:lnTo>
                    <a:pt x="84159" y="12017"/>
                  </a:lnTo>
                  <a:close/>
                  <a:moveTo>
                    <a:pt x="42080" y="228187"/>
                  </a:moveTo>
                  <a:lnTo>
                    <a:pt x="42080" y="42058"/>
                  </a:lnTo>
                  <a:lnTo>
                    <a:pt x="72137" y="42058"/>
                  </a:lnTo>
                  <a:lnTo>
                    <a:pt x="72137" y="216171"/>
                  </a:lnTo>
                  <a:lnTo>
                    <a:pt x="108205" y="216171"/>
                  </a:lnTo>
                  <a:lnTo>
                    <a:pt x="108205" y="228187"/>
                  </a:lnTo>
                  <a:lnTo>
                    <a:pt x="42080" y="228187"/>
                  </a:lnTo>
                  <a:close/>
                  <a:moveTo>
                    <a:pt x="122402" y="260785"/>
                  </a:moveTo>
                  <a:cubicBezTo>
                    <a:pt x="120867" y="258101"/>
                    <a:pt x="120100" y="255033"/>
                    <a:pt x="120100" y="252093"/>
                  </a:cubicBezTo>
                  <a:lnTo>
                    <a:pt x="120100" y="150207"/>
                  </a:lnTo>
                  <a:cubicBezTo>
                    <a:pt x="133401" y="150207"/>
                    <a:pt x="144145" y="160946"/>
                    <a:pt x="144145" y="174241"/>
                  </a:cubicBezTo>
                  <a:lnTo>
                    <a:pt x="144145" y="212719"/>
                  </a:lnTo>
                  <a:lnTo>
                    <a:pt x="154761" y="223330"/>
                  </a:lnTo>
                  <a:cubicBezTo>
                    <a:pt x="167295" y="235857"/>
                    <a:pt x="174202" y="252604"/>
                    <a:pt x="174202" y="270373"/>
                  </a:cubicBezTo>
                  <a:lnTo>
                    <a:pt x="186225" y="270373"/>
                  </a:lnTo>
                  <a:cubicBezTo>
                    <a:pt x="186225" y="268328"/>
                    <a:pt x="186097" y="266410"/>
                    <a:pt x="185969" y="264365"/>
                  </a:cubicBezTo>
                  <a:cubicBezTo>
                    <a:pt x="186097" y="264365"/>
                    <a:pt x="186225" y="264365"/>
                    <a:pt x="186225" y="264365"/>
                  </a:cubicBezTo>
                  <a:cubicBezTo>
                    <a:pt x="200678" y="264365"/>
                    <a:pt x="212828" y="254010"/>
                    <a:pt x="215642" y="240332"/>
                  </a:cubicBezTo>
                  <a:lnTo>
                    <a:pt x="252350" y="240332"/>
                  </a:lnTo>
                  <a:lnTo>
                    <a:pt x="252350" y="253243"/>
                  </a:lnTo>
                  <a:cubicBezTo>
                    <a:pt x="252350" y="255800"/>
                    <a:pt x="251838" y="258229"/>
                    <a:pt x="250815" y="260530"/>
                  </a:cubicBezTo>
                  <a:lnTo>
                    <a:pt x="230990" y="305273"/>
                  </a:lnTo>
                  <a:cubicBezTo>
                    <a:pt x="229967" y="307574"/>
                    <a:pt x="229327" y="310002"/>
                    <a:pt x="228944" y="312431"/>
                  </a:cubicBezTo>
                  <a:lnTo>
                    <a:pt x="149645" y="312431"/>
                  </a:lnTo>
                  <a:cubicBezTo>
                    <a:pt x="149005" y="309491"/>
                    <a:pt x="147982" y="306679"/>
                    <a:pt x="146575" y="304122"/>
                  </a:cubicBezTo>
                  <a:lnTo>
                    <a:pt x="122402" y="260785"/>
                  </a:lnTo>
                  <a:close/>
                  <a:moveTo>
                    <a:pt x="150284" y="348225"/>
                  </a:moveTo>
                  <a:lnTo>
                    <a:pt x="204387" y="348225"/>
                  </a:lnTo>
                  <a:lnTo>
                    <a:pt x="204387" y="336209"/>
                  </a:lnTo>
                  <a:lnTo>
                    <a:pt x="150284" y="336209"/>
                  </a:lnTo>
                  <a:lnTo>
                    <a:pt x="150284" y="324192"/>
                  </a:lnTo>
                  <a:lnTo>
                    <a:pt x="228432" y="324192"/>
                  </a:lnTo>
                  <a:lnTo>
                    <a:pt x="228432" y="336209"/>
                  </a:lnTo>
                  <a:lnTo>
                    <a:pt x="216409" y="336209"/>
                  </a:lnTo>
                  <a:lnTo>
                    <a:pt x="216409" y="348225"/>
                  </a:lnTo>
                  <a:lnTo>
                    <a:pt x="228432" y="348225"/>
                  </a:lnTo>
                  <a:lnTo>
                    <a:pt x="228432" y="360242"/>
                  </a:lnTo>
                  <a:lnTo>
                    <a:pt x="150284" y="360242"/>
                  </a:lnTo>
                  <a:lnTo>
                    <a:pt x="150284" y="34822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9"/>
            <p:cNvSpPr/>
            <p:nvPr/>
          </p:nvSpPr>
          <p:spPr>
            <a:xfrm>
              <a:off x="728015"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9"/>
            <p:cNvSpPr/>
            <p:nvPr/>
          </p:nvSpPr>
          <p:spPr>
            <a:xfrm>
              <a:off x="752061"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9"/>
            <p:cNvSpPr/>
            <p:nvPr/>
          </p:nvSpPr>
          <p:spPr>
            <a:xfrm>
              <a:off x="703970" y="4961573"/>
              <a:ext cx="12022" cy="12016"/>
            </a:xfrm>
            <a:custGeom>
              <a:avLst/>
              <a:gdLst/>
              <a:ahLst/>
              <a:cxnLst/>
              <a:rect l="l" t="t" r="r" b="b"/>
              <a:pathLst>
                <a:path w="12022" h="12016" extrusionOk="0">
                  <a:moveTo>
                    <a:pt x="0" y="0"/>
                  </a:moveTo>
                  <a:lnTo>
                    <a:pt x="12023" y="0"/>
                  </a:lnTo>
                  <a:lnTo>
                    <a:pt x="12023"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9"/>
            <p:cNvSpPr/>
            <p:nvPr/>
          </p:nvSpPr>
          <p:spPr>
            <a:xfrm>
              <a:off x="697958" y="4985606"/>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9"/>
            <p:cNvSpPr/>
            <p:nvPr/>
          </p:nvSpPr>
          <p:spPr>
            <a:xfrm>
              <a:off x="697958" y="4937539"/>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9"/>
            <p:cNvSpPr/>
            <p:nvPr/>
          </p:nvSpPr>
          <p:spPr>
            <a:xfrm>
              <a:off x="697958"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9"/>
            <p:cNvSpPr/>
            <p:nvPr/>
          </p:nvSpPr>
          <p:spPr>
            <a:xfrm>
              <a:off x="697958" y="4871576"/>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9"/>
            <p:cNvSpPr/>
            <p:nvPr/>
          </p:nvSpPr>
          <p:spPr>
            <a:xfrm>
              <a:off x="697958"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9"/>
            <p:cNvSpPr/>
            <p:nvPr/>
          </p:nvSpPr>
          <p:spPr>
            <a:xfrm>
              <a:off x="619938"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9"/>
            <p:cNvSpPr/>
            <p:nvPr/>
          </p:nvSpPr>
          <p:spPr>
            <a:xfrm>
              <a:off x="643984"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9"/>
            <p:cNvSpPr/>
            <p:nvPr/>
          </p:nvSpPr>
          <p:spPr>
            <a:xfrm>
              <a:off x="595893" y="4871576"/>
              <a:ext cx="12022" cy="12016"/>
            </a:xfrm>
            <a:custGeom>
              <a:avLst/>
              <a:gdLst/>
              <a:ahLst/>
              <a:cxnLst/>
              <a:rect l="l" t="t" r="r" b="b"/>
              <a:pathLst>
                <a:path w="12022" h="12016" extrusionOk="0">
                  <a:moveTo>
                    <a:pt x="0" y="0"/>
                  </a:moveTo>
                  <a:lnTo>
                    <a:pt x="12023" y="0"/>
                  </a:lnTo>
                  <a:lnTo>
                    <a:pt x="12023"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9"/>
            <p:cNvSpPr/>
            <p:nvPr/>
          </p:nvSpPr>
          <p:spPr>
            <a:xfrm>
              <a:off x="589881" y="4847543"/>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9"/>
            <p:cNvSpPr/>
            <p:nvPr/>
          </p:nvSpPr>
          <p:spPr>
            <a:xfrm>
              <a:off x="589881" y="4895481"/>
              <a:ext cx="72136" cy="12016"/>
            </a:xfrm>
            <a:custGeom>
              <a:avLst/>
              <a:gdLst/>
              <a:ahLst/>
              <a:cxnLst/>
              <a:rect l="l" t="t" r="r" b="b"/>
              <a:pathLst>
                <a:path w="72136" h="12016" extrusionOk="0">
                  <a:moveTo>
                    <a:pt x="0" y="0"/>
                  </a:moveTo>
                  <a:lnTo>
                    <a:pt x="72136" y="0"/>
                  </a:lnTo>
                  <a:lnTo>
                    <a:pt x="72136" y="12017"/>
                  </a:lnTo>
                  <a:lnTo>
                    <a:pt x="0" y="120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9"/>
            <p:cNvSpPr/>
            <p:nvPr/>
          </p:nvSpPr>
          <p:spPr>
            <a:xfrm>
              <a:off x="589881" y="4919514"/>
              <a:ext cx="72136" cy="12016"/>
            </a:xfrm>
            <a:custGeom>
              <a:avLst/>
              <a:gdLst/>
              <a:ahLst/>
              <a:cxnLst/>
              <a:rect l="l" t="t" r="r" b="b"/>
              <a:pathLst>
                <a:path w="72136" h="12016" extrusionOk="0">
                  <a:moveTo>
                    <a:pt x="0" y="0"/>
                  </a:moveTo>
                  <a:lnTo>
                    <a:pt x="72136" y="0"/>
                  </a:lnTo>
                  <a:lnTo>
                    <a:pt x="72136" y="12016"/>
                  </a:lnTo>
                  <a:lnTo>
                    <a:pt x="0" y="1201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9"/>
          <p:cNvGrpSpPr/>
          <p:nvPr/>
        </p:nvGrpSpPr>
        <p:grpSpPr>
          <a:xfrm>
            <a:off x="6724171" y="694451"/>
            <a:ext cx="293767" cy="413214"/>
            <a:chOff x="623392" y="434516"/>
            <a:chExt cx="293767" cy="413214"/>
          </a:xfrm>
        </p:grpSpPr>
        <p:sp>
          <p:nvSpPr>
            <p:cNvPr id="426" name="Google Shape;426;p9"/>
            <p:cNvSpPr/>
            <p:nvPr/>
          </p:nvSpPr>
          <p:spPr>
            <a:xfrm>
              <a:off x="623392" y="434516"/>
              <a:ext cx="268849" cy="167847"/>
            </a:xfrm>
            <a:custGeom>
              <a:avLst/>
              <a:gdLst/>
              <a:ahLst/>
              <a:cxnLst/>
              <a:rect l="l" t="t" r="r" b="b"/>
              <a:pathLst>
                <a:path w="268849" h="167847" extrusionOk="0">
                  <a:moveTo>
                    <a:pt x="77125" y="155703"/>
                  </a:moveTo>
                  <a:lnTo>
                    <a:pt x="13813" y="147649"/>
                  </a:lnTo>
                  <a:lnTo>
                    <a:pt x="15092" y="137422"/>
                  </a:lnTo>
                  <a:cubicBezTo>
                    <a:pt x="21999" y="82325"/>
                    <a:pt x="72520" y="43207"/>
                    <a:pt x="127646" y="50110"/>
                  </a:cubicBezTo>
                  <a:lnTo>
                    <a:pt x="192876" y="58419"/>
                  </a:lnTo>
                  <a:cubicBezTo>
                    <a:pt x="219223" y="61743"/>
                    <a:pt x="242757" y="75038"/>
                    <a:pt x="259129" y="95748"/>
                  </a:cubicBezTo>
                  <a:lnTo>
                    <a:pt x="268849" y="88077"/>
                  </a:lnTo>
                  <a:cubicBezTo>
                    <a:pt x="250431" y="64811"/>
                    <a:pt x="223956" y="49854"/>
                    <a:pt x="194410" y="46147"/>
                  </a:cubicBezTo>
                  <a:lnTo>
                    <a:pt x="167935" y="42823"/>
                  </a:lnTo>
                  <a:lnTo>
                    <a:pt x="169725" y="28506"/>
                  </a:lnTo>
                  <a:cubicBezTo>
                    <a:pt x="171004" y="18407"/>
                    <a:pt x="180341" y="11248"/>
                    <a:pt x="190445" y="12526"/>
                  </a:cubicBezTo>
                  <a:lnTo>
                    <a:pt x="200294" y="13805"/>
                  </a:lnTo>
                  <a:lnTo>
                    <a:pt x="201829" y="1532"/>
                  </a:lnTo>
                  <a:lnTo>
                    <a:pt x="191980" y="254"/>
                  </a:lnTo>
                  <a:cubicBezTo>
                    <a:pt x="175097" y="-1919"/>
                    <a:pt x="159621" y="10097"/>
                    <a:pt x="157447" y="26972"/>
                  </a:cubicBezTo>
                  <a:lnTo>
                    <a:pt x="155656" y="41289"/>
                  </a:lnTo>
                  <a:lnTo>
                    <a:pt x="129181" y="37966"/>
                  </a:lnTo>
                  <a:cubicBezTo>
                    <a:pt x="67276" y="30168"/>
                    <a:pt x="10616" y="74143"/>
                    <a:pt x="2814" y="135888"/>
                  </a:cubicBezTo>
                  <a:lnTo>
                    <a:pt x="0" y="158259"/>
                  </a:lnTo>
                  <a:lnTo>
                    <a:pt x="75462" y="167847"/>
                  </a:lnTo>
                  <a:lnTo>
                    <a:pt x="77125" y="155703"/>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9"/>
            <p:cNvSpPr/>
            <p:nvPr/>
          </p:nvSpPr>
          <p:spPr>
            <a:xfrm>
              <a:off x="711388" y="533204"/>
              <a:ext cx="205771" cy="112623"/>
            </a:xfrm>
            <a:custGeom>
              <a:avLst/>
              <a:gdLst/>
              <a:ahLst/>
              <a:cxnLst/>
              <a:rect l="l" t="t" r="r" b="b"/>
              <a:pathLst>
                <a:path w="205771" h="112623" extrusionOk="0">
                  <a:moveTo>
                    <a:pt x="192492" y="72227"/>
                  </a:moveTo>
                  <a:lnTo>
                    <a:pt x="191213" y="82454"/>
                  </a:lnTo>
                  <a:lnTo>
                    <a:pt x="1535" y="58421"/>
                  </a:lnTo>
                  <a:lnTo>
                    <a:pt x="0" y="70693"/>
                  </a:lnTo>
                  <a:lnTo>
                    <a:pt x="173435" y="92553"/>
                  </a:lnTo>
                  <a:lnTo>
                    <a:pt x="171132" y="111090"/>
                  </a:lnTo>
                  <a:lnTo>
                    <a:pt x="183411" y="112624"/>
                  </a:lnTo>
                  <a:lnTo>
                    <a:pt x="185713" y="94087"/>
                  </a:lnTo>
                  <a:lnTo>
                    <a:pt x="202084" y="96133"/>
                  </a:lnTo>
                  <a:lnTo>
                    <a:pt x="204898" y="73761"/>
                  </a:lnTo>
                  <a:cubicBezTo>
                    <a:pt x="208096" y="48066"/>
                    <a:pt x="202468" y="21860"/>
                    <a:pt x="188783" y="0"/>
                  </a:cubicBezTo>
                  <a:lnTo>
                    <a:pt x="178295" y="6520"/>
                  </a:lnTo>
                  <a:cubicBezTo>
                    <a:pt x="190318" y="26079"/>
                    <a:pt x="195306" y="49473"/>
                    <a:pt x="192492" y="72227"/>
                  </a:cubicBezTo>
                  <a:lnTo>
                    <a:pt x="192492" y="7222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9"/>
            <p:cNvSpPr/>
            <p:nvPr/>
          </p:nvSpPr>
          <p:spPr>
            <a:xfrm>
              <a:off x="625593" y="607476"/>
              <a:ext cx="51517" cy="189453"/>
            </a:xfrm>
            <a:custGeom>
              <a:avLst/>
              <a:gdLst/>
              <a:ahLst/>
              <a:cxnLst/>
              <a:rect l="l" t="t" r="r" b="b"/>
              <a:pathLst>
                <a:path w="51517" h="189453" extrusionOk="0">
                  <a:moveTo>
                    <a:pt x="12891" y="97028"/>
                  </a:moveTo>
                  <a:lnTo>
                    <a:pt x="24914" y="1534"/>
                  </a:lnTo>
                  <a:lnTo>
                    <a:pt x="12636" y="0"/>
                  </a:lnTo>
                  <a:lnTo>
                    <a:pt x="613" y="95494"/>
                  </a:lnTo>
                  <a:cubicBezTo>
                    <a:pt x="-3224" y="126302"/>
                    <a:pt x="10973" y="157878"/>
                    <a:pt x="42820" y="189453"/>
                  </a:cubicBezTo>
                  <a:lnTo>
                    <a:pt x="51518" y="180632"/>
                  </a:lnTo>
                  <a:cubicBezTo>
                    <a:pt x="22484" y="151997"/>
                    <a:pt x="9438" y="123873"/>
                    <a:pt x="12891" y="97028"/>
                  </a:cubicBezTo>
                  <a:lnTo>
                    <a:pt x="12891" y="9702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9"/>
            <p:cNvSpPr/>
            <p:nvPr/>
          </p:nvSpPr>
          <p:spPr>
            <a:xfrm>
              <a:off x="677622" y="796418"/>
              <a:ext cx="101937" cy="51312"/>
            </a:xfrm>
            <a:custGeom>
              <a:avLst/>
              <a:gdLst/>
              <a:ahLst/>
              <a:cxnLst/>
              <a:rect l="l" t="t" r="r" b="b"/>
              <a:pathLst>
                <a:path w="101937" h="51312" extrusionOk="0">
                  <a:moveTo>
                    <a:pt x="62416" y="38606"/>
                  </a:moveTo>
                  <a:cubicBezTo>
                    <a:pt x="55381" y="34644"/>
                    <a:pt x="31208" y="20582"/>
                    <a:pt x="8186" y="0"/>
                  </a:cubicBezTo>
                  <a:lnTo>
                    <a:pt x="0" y="9204"/>
                  </a:lnTo>
                  <a:cubicBezTo>
                    <a:pt x="14837" y="22499"/>
                    <a:pt x="29929" y="32982"/>
                    <a:pt x="40033" y="39501"/>
                  </a:cubicBezTo>
                  <a:cubicBezTo>
                    <a:pt x="45789" y="43209"/>
                    <a:pt x="50521" y="46021"/>
                    <a:pt x="53463" y="47683"/>
                  </a:cubicBezTo>
                  <a:cubicBezTo>
                    <a:pt x="55126" y="48578"/>
                    <a:pt x="56405" y="49345"/>
                    <a:pt x="57300" y="49856"/>
                  </a:cubicBezTo>
                  <a:cubicBezTo>
                    <a:pt x="58323" y="50367"/>
                    <a:pt x="59602" y="51134"/>
                    <a:pt x="61009" y="51262"/>
                  </a:cubicBezTo>
                  <a:cubicBezTo>
                    <a:pt x="61776" y="51390"/>
                    <a:pt x="62672" y="51262"/>
                    <a:pt x="63567" y="51007"/>
                  </a:cubicBezTo>
                  <a:cubicBezTo>
                    <a:pt x="66893" y="50240"/>
                    <a:pt x="82241" y="46277"/>
                    <a:pt x="101938" y="38479"/>
                  </a:cubicBezTo>
                  <a:lnTo>
                    <a:pt x="97333" y="26973"/>
                  </a:lnTo>
                  <a:cubicBezTo>
                    <a:pt x="81090" y="33493"/>
                    <a:pt x="67660" y="37200"/>
                    <a:pt x="62416" y="38606"/>
                  </a:cubicBezTo>
                  <a:lnTo>
                    <a:pt x="62416" y="3860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9"/>
            <p:cNvSpPr/>
            <p:nvPr/>
          </p:nvSpPr>
          <p:spPr>
            <a:xfrm>
              <a:off x="761909" y="502523"/>
              <a:ext cx="81984" cy="90124"/>
            </a:xfrm>
            <a:custGeom>
              <a:avLst/>
              <a:gdLst/>
              <a:ahLst/>
              <a:cxnLst/>
              <a:rect l="l" t="t" r="r" b="b"/>
              <a:pathLst>
                <a:path w="81984" h="90124" extrusionOk="0">
                  <a:moveTo>
                    <a:pt x="60625" y="25312"/>
                  </a:moveTo>
                  <a:lnTo>
                    <a:pt x="46172" y="36433"/>
                  </a:lnTo>
                  <a:lnTo>
                    <a:pt x="17906" y="0"/>
                  </a:lnTo>
                  <a:lnTo>
                    <a:pt x="8186" y="7542"/>
                  </a:lnTo>
                  <a:lnTo>
                    <a:pt x="36452" y="43976"/>
                  </a:lnTo>
                  <a:lnTo>
                    <a:pt x="0" y="72227"/>
                  </a:lnTo>
                  <a:lnTo>
                    <a:pt x="7546" y="81943"/>
                  </a:lnTo>
                  <a:lnTo>
                    <a:pt x="43998" y="53691"/>
                  </a:lnTo>
                  <a:lnTo>
                    <a:pt x="72264" y="90124"/>
                  </a:lnTo>
                  <a:lnTo>
                    <a:pt x="81985" y="82582"/>
                  </a:lnTo>
                  <a:lnTo>
                    <a:pt x="53719" y="46149"/>
                  </a:lnTo>
                  <a:lnTo>
                    <a:pt x="68172" y="35027"/>
                  </a:lnTo>
                  <a:lnTo>
                    <a:pt x="60625" y="2531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9"/>
            <p:cNvSpPr/>
            <p:nvPr/>
          </p:nvSpPr>
          <p:spPr>
            <a:xfrm>
              <a:off x="833534" y="514412"/>
              <a:ext cx="64718" cy="78491"/>
            </a:xfrm>
            <a:custGeom>
              <a:avLst/>
              <a:gdLst/>
              <a:ahLst/>
              <a:cxnLst/>
              <a:rect l="l" t="t" r="r" b="b"/>
              <a:pathLst>
                <a:path w="64718" h="78491" extrusionOk="0">
                  <a:moveTo>
                    <a:pt x="18034" y="60722"/>
                  </a:moveTo>
                  <a:lnTo>
                    <a:pt x="32487" y="49473"/>
                  </a:lnTo>
                  <a:lnTo>
                    <a:pt x="54998" y="78491"/>
                  </a:lnTo>
                  <a:lnTo>
                    <a:pt x="64718" y="70949"/>
                  </a:lnTo>
                  <a:lnTo>
                    <a:pt x="9721" y="0"/>
                  </a:lnTo>
                  <a:lnTo>
                    <a:pt x="0" y="7542"/>
                  </a:lnTo>
                  <a:lnTo>
                    <a:pt x="24941" y="39757"/>
                  </a:lnTo>
                  <a:lnTo>
                    <a:pt x="10488" y="51007"/>
                  </a:lnTo>
                  <a:lnTo>
                    <a:pt x="18034" y="6072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9"/>
            <p:cNvSpPr/>
            <p:nvPr/>
          </p:nvSpPr>
          <p:spPr>
            <a:xfrm>
              <a:off x="701795" y="500861"/>
              <a:ext cx="69066" cy="76062"/>
            </a:xfrm>
            <a:custGeom>
              <a:avLst/>
              <a:gdLst/>
              <a:ahLst/>
              <a:cxnLst/>
              <a:rect l="l" t="t" r="r" b="b"/>
              <a:pathLst>
                <a:path w="69066" h="76062" extrusionOk="0">
                  <a:moveTo>
                    <a:pt x="43998" y="47811"/>
                  </a:moveTo>
                  <a:lnTo>
                    <a:pt x="55509" y="62640"/>
                  </a:lnTo>
                  <a:lnTo>
                    <a:pt x="65230" y="55097"/>
                  </a:lnTo>
                  <a:lnTo>
                    <a:pt x="53719" y="40268"/>
                  </a:lnTo>
                  <a:lnTo>
                    <a:pt x="69067" y="28380"/>
                  </a:lnTo>
                  <a:lnTo>
                    <a:pt x="61521" y="18664"/>
                  </a:lnTo>
                  <a:lnTo>
                    <a:pt x="46172" y="30553"/>
                  </a:lnTo>
                  <a:lnTo>
                    <a:pt x="22511" y="0"/>
                  </a:lnTo>
                  <a:lnTo>
                    <a:pt x="12790" y="7542"/>
                  </a:lnTo>
                  <a:lnTo>
                    <a:pt x="36452" y="38095"/>
                  </a:lnTo>
                  <a:lnTo>
                    <a:pt x="0" y="66347"/>
                  </a:lnTo>
                  <a:lnTo>
                    <a:pt x="7546" y="76062"/>
                  </a:lnTo>
                  <a:lnTo>
                    <a:pt x="43998" y="4781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9"/>
            <p:cNvSpPr/>
            <p:nvPr/>
          </p:nvSpPr>
          <p:spPr>
            <a:xfrm>
              <a:off x="660099" y="511727"/>
              <a:ext cx="50776" cy="43847"/>
            </a:xfrm>
            <a:custGeom>
              <a:avLst/>
              <a:gdLst/>
              <a:ahLst/>
              <a:cxnLst/>
              <a:rect l="l" t="t" r="r" b="b"/>
              <a:pathLst>
                <a:path w="50776" h="43847" extrusionOk="0">
                  <a:moveTo>
                    <a:pt x="43231" y="0"/>
                  </a:moveTo>
                  <a:lnTo>
                    <a:pt x="0" y="33493"/>
                  </a:lnTo>
                  <a:lnTo>
                    <a:pt x="7546" y="43209"/>
                  </a:lnTo>
                  <a:lnTo>
                    <a:pt x="25452" y="29402"/>
                  </a:lnTo>
                  <a:lnTo>
                    <a:pt x="36580" y="43848"/>
                  </a:lnTo>
                  <a:lnTo>
                    <a:pt x="46300" y="36305"/>
                  </a:lnTo>
                  <a:lnTo>
                    <a:pt x="35173" y="21860"/>
                  </a:lnTo>
                  <a:lnTo>
                    <a:pt x="50777" y="9843"/>
                  </a:lnTo>
                  <a:lnTo>
                    <a:pt x="43231"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9"/>
            <p:cNvSpPr/>
            <p:nvPr/>
          </p:nvSpPr>
          <p:spPr>
            <a:xfrm rot="-4967766">
              <a:off x="658820" y="635932"/>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9"/>
            <p:cNvSpPr/>
            <p:nvPr/>
          </p:nvSpPr>
          <p:spPr>
            <a:xfrm rot="-4967766">
              <a:off x="661964" y="611493"/>
              <a:ext cx="12278" cy="12272"/>
            </a:xfrm>
            <a:custGeom>
              <a:avLst/>
              <a:gdLst/>
              <a:ahLst/>
              <a:cxnLst/>
              <a:rect l="l" t="t" r="r" b="b"/>
              <a:pathLst>
                <a:path w="12278" h="12272" extrusionOk="0">
                  <a:moveTo>
                    <a:pt x="0" y="0"/>
                  </a:moveTo>
                  <a:lnTo>
                    <a:pt x="12278" y="0"/>
                  </a:lnTo>
                  <a:lnTo>
                    <a:pt x="12278" y="12272"/>
                  </a:lnTo>
                  <a:lnTo>
                    <a:pt x="0" y="12272"/>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9"/>
            <p:cNvSpPr/>
            <p:nvPr/>
          </p:nvSpPr>
          <p:spPr>
            <a:xfrm>
              <a:off x="812558" y="643143"/>
              <a:ext cx="82496" cy="177564"/>
            </a:xfrm>
            <a:custGeom>
              <a:avLst/>
              <a:gdLst/>
              <a:ahLst/>
              <a:cxnLst/>
              <a:rect l="l" t="t" r="r" b="b"/>
              <a:pathLst>
                <a:path w="82496" h="177564" extrusionOk="0">
                  <a:moveTo>
                    <a:pt x="58195" y="95494"/>
                  </a:moveTo>
                  <a:cubicBezTo>
                    <a:pt x="54870" y="122339"/>
                    <a:pt x="35173" y="146244"/>
                    <a:pt x="0" y="166954"/>
                  </a:cubicBezTo>
                  <a:lnTo>
                    <a:pt x="6267" y="177564"/>
                  </a:lnTo>
                  <a:cubicBezTo>
                    <a:pt x="45021" y="154937"/>
                    <a:pt x="66637" y="127836"/>
                    <a:pt x="70474" y="97028"/>
                  </a:cubicBezTo>
                  <a:lnTo>
                    <a:pt x="82497" y="1534"/>
                  </a:lnTo>
                  <a:lnTo>
                    <a:pt x="70218" y="0"/>
                  </a:lnTo>
                  <a:lnTo>
                    <a:pt x="58195" y="95494"/>
                  </a:lnTo>
                  <a:lnTo>
                    <a:pt x="58195" y="954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437" name="Google Shape;437;p9"/>
          <p:cNvPicPr preferRelativeResize="0"/>
          <p:nvPr/>
        </p:nvPicPr>
        <p:blipFill rotWithShape="1">
          <a:blip r:embed="rId5">
            <a:alphaModFix/>
          </a:blip>
          <a:srcRect/>
          <a:stretch/>
        </p:blipFill>
        <p:spPr>
          <a:xfrm>
            <a:off x="2223322" y="82873"/>
            <a:ext cx="2079459" cy="1168365"/>
          </a:xfrm>
          <a:prstGeom prst="rect">
            <a:avLst/>
          </a:prstGeom>
          <a:noFill/>
          <a:ln>
            <a:noFill/>
          </a:ln>
        </p:spPr>
      </p:pic>
      <p:sp>
        <p:nvSpPr>
          <p:cNvPr id="438" name="Google Shape;438;p9"/>
          <p:cNvSpPr/>
          <p:nvPr/>
        </p:nvSpPr>
        <p:spPr>
          <a:xfrm>
            <a:off x="5295982" y="8941282"/>
            <a:ext cx="1277117" cy="1277813"/>
          </a:xfrm>
          <a:custGeom>
            <a:avLst/>
            <a:gdLst/>
            <a:ahLst/>
            <a:cxnLst/>
            <a:rect l="l" t="t" r="r" b="b"/>
            <a:pathLst>
              <a:path w="652553" h="652219" extrusionOk="0">
                <a:moveTo>
                  <a:pt x="326277" y="652220"/>
                </a:moveTo>
                <a:cubicBezTo>
                  <a:pt x="506490" y="652220"/>
                  <a:pt x="652554" y="506231"/>
                  <a:pt x="652554" y="326110"/>
                </a:cubicBezTo>
                <a:cubicBezTo>
                  <a:pt x="652554" y="145989"/>
                  <a:pt x="506490" y="0"/>
                  <a:pt x="326277" y="0"/>
                </a:cubicBezTo>
                <a:cubicBezTo>
                  <a:pt x="146064" y="0"/>
                  <a:pt x="0" y="145989"/>
                  <a:pt x="0" y="326110"/>
                </a:cubicBezTo>
                <a:cubicBezTo>
                  <a:pt x="0" y="506231"/>
                  <a:pt x="146064" y="652220"/>
                  <a:pt x="326277" y="652220"/>
                </a:cubicBezTo>
              </a:path>
            </a:pathLst>
          </a:custGeom>
          <a:solidFill>
            <a:srgbClr val="E5452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9"/>
          <p:cNvSpPr txBox="1"/>
          <p:nvPr/>
        </p:nvSpPr>
        <p:spPr>
          <a:xfrm>
            <a:off x="5414908" y="9181643"/>
            <a:ext cx="1039265" cy="10374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GB" sz="1400" b="0" i="0" u="sng">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Clicca QUI per guardare e imparare</a:t>
            </a:r>
            <a:endParaRPr sz="1400" b="0" i="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9860</Words>
  <Application>Microsoft Office PowerPoint</Application>
  <PresentationFormat>Custom</PresentationFormat>
  <Paragraphs>621</Paragraphs>
  <Slides>56</Slides>
  <Notes>56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Calibri</vt:lpstr>
      <vt:lpstr>Arial</vt:lpstr>
      <vt:lpstr>Montserrat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docId:F75E1737D62C3292C02F72733682F3DA</cp:keywords>
  <cp:lastModifiedBy>sophie martel</cp:lastModifiedBy>
  <cp:revision>11</cp:revision>
  <dcterms:created xsi:type="dcterms:W3CDTF">2020-10-14T13:32:04Z</dcterms:created>
  <dcterms:modified xsi:type="dcterms:W3CDTF">2023-01-28T19:23:09Z</dcterms:modified>
</cp:coreProperties>
</file>